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3.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4.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5.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4"/>
    <p:sldMasterId id="2147483746" r:id="rId5"/>
    <p:sldMasterId id="2147483712" r:id="rId6"/>
    <p:sldMasterId id="2147483771" r:id="rId7"/>
    <p:sldMasterId id="2147483648" r:id="rId8"/>
    <p:sldMasterId id="2147483665" r:id="rId9"/>
  </p:sldMasterIdLst>
  <p:notesMasterIdLst>
    <p:notesMasterId r:id="rId49"/>
  </p:notesMasterIdLst>
  <p:handoutMasterIdLst>
    <p:handoutMasterId r:id="rId50"/>
  </p:handoutMasterIdLst>
  <p:sldIdLst>
    <p:sldId id="2982" r:id="rId10"/>
    <p:sldId id="2995" r:id="rId11"/>
    <p:sldId id="2996" r:id="rId12"/>
    <p:sldId id="277" r:id="rId13"/>
    <p:sldId id="3234" r:id="rId14"/>
    <p:sldId id="261" r:id="rId15"/>
    <p:sldId id="3236" r:id="rId16"/>
    <p:sldId id="3235" r:id="rId17"/>
    <p:sldId id="3238" r:id="rId18"/>
    <p:sldId id="3266" r:id="rId19"/>
    <p:sldId id="3239" r:id="rId20"/>
    <p:sldId id="298" r:id="rId21"/>
    <p:sldId id="3240" r:id="rId22"/>
    <p:sldId id="3244" r:id="rId23"/>
    <p:sldId id="3267" r:id="rId24"/>
    <p:sldId id="3241" r:id="rId25"/>
    <p:sldId id="3245" r:id="rId26"/>
    <p:sldId id="3242" r:id="rId27"/>
    <p:sldId id="3271" r:id="rId28"/>
    <p:sldId id="3272" r:id="rId29"/>
    <p:sldId id="3268" r:id="rId30"/>
    <p:sldId id="510" r:id="rId31"/>
    <p:sldId id="3243" r:id="rId32"/>
    <p:sldId id="493" r:id="rId33"/>
    <p:sldId id="494" r:id="rId34"/>
    <p:sldId id="495" r:id="rId35"/>
    <p:sldId id="496" r:id="rId36"/>
    <p:sldId id="497" r:id="rId37"/>
    <p:sldId id="498" r:id="rId38"/>
    <p:sldId id="499" r:id="rId39"/>
    <p:sldId id="501" r:id="rId40"/>
    <p:sldId id="3190" r:id="rId41"/>
    <p:sldId id="502" r:id="rId42"/>
    <p:sldId id="504" r:id="rId43"/>
    <p:sldId id="3191" r:id="rId44"/>
    <p:sldId id="508" r:id="rId45"/>
    <p:sldId id="509" r:id="rId46"/>
    <p:sldId id="2180" r:id="rId47"/>
    <p:sldId id="300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3E3"/>
    <a:srgbClr val="783C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8AC99F-C070-C000-1881-CEE5CEBD8288}" v="2" dt="2021-05-19T21:09:01.616"/>
    <p1510:client id="{22495422-5E3B-1B48-B7E6-B166607FFF76}" v="56" dt="2021-05-20T08:29:10.590"/>
    <p1510:client id="{3546CC63-8A68-9827-671C-EDEC4C519C07}" v="22" dt="2021-05-19T21:06:56.228"/>
    <p1510:client id="{4DD9F381-1920-40E2-8416-90C02CA7376D}" v="148" vWet="154" dt="2021-05-20T08:28:58.912"/>
    <p1510:client id="{E93E0244-BDAF-071D-9259-44DA3FF5A119}" v="45" dt="2021-05-20T09:10:38.7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handoutMaster" Target="handoutMasters/handoutMaster1.xml"/><Relationship Id="rId55"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8" Type="http://schemas.openxmlformats.org/officeDocument/2006/relationships/slideMaster" Target="slideMasters/slideMaster5.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A888844-AC47-4E68-A081-19B9669D00F5}" type="doc">
      <dgm:prSet loTypeId="urn:microsoft.com/office/officeart/2005/8/layout/cycle8" loCatId="cycle" qsTypeId="urn:microsoft.com/office/officeart/2005/8/quickstyle/simple1" qsCatId="simple" csTypeId="urn:microsoft.com/office/officeart/2005/8/colors/colorful1" csCatId="colorful" phldr="1"/>
      <dgm:spPr/>
    </dgm:pt>
    <dgm:pt modelId="{82647167-52B0-443B-985B-4EFF0AE9D769}">
      <dgm:prSet phldrT="[Text]" custT="1"/>
      <dgm:spPr>
        <a:solidFill>
          <a:schemeClr val="accent6"/>
        </a:solidFill>
      </dgm:spPr>
      <dgm:t>
        <a:bodyPr/>
        <a:lstStyle/>
        <a:p>
          <a:endParaRPr lang="en-GB" sz="2400" b="1">
            <a:solidFill>
              <a:schemeClr val="tx1">
                <a:lumMod val="75000"/>
                <a:lumOff val="25000"/>
              </a:schemeClr>
            </a:solidFill>
          </a:endParaRPr>
        </a:p>
      </dgm:t>
    </dgm:pt>
    <dgm:pt modelId="{98160BEE-8991-4142-B872-F8165EA27294}" type="parTrans" cxnId="{AB34388B-35BF-4065-B27F-3CCA93F7C2F3}">
      <dgm:prSet/>
      <dgm:spPr/>
      <dgm:t>
        <a:bodyPr/>
        <a:lstStyle/>
        <a:p>
          <a:endParaRPr lang="en-GB" sz="2800" b="1">
            <a:solidFill>
              <a:schemeClr val="tx1">
                <a:lumMod val="75000"/>
                <a:lumOff val="25000"/>
              </a:schemeClr>
            </a:solidFill>
          </a:endParaRPr>
        </a:p>
      </dgm:t>
    </dgm:pt>
    <dgm:pt modelId="{2F5380B5-9A01-4F5F-B372-F6F0198FCFD5}" type="sibTrans" cxnId="{AB34388B-35BF-4065-B27F-3CCA93F7C2F3}">
      <dgm:prSet/>
      <dgm:spPr/>
      <dgm:t>
        <a:bodyPr/>
        <a:lstStyle/>
        <a:p>
          <a:endParaRPr lang="en-GB" sz="2800" b="1">
            <a:solidFill>
              <a:schemeClr val="tx1">
                <a:lumMod val="75000"/>
                <a:lumOff val="25000"/>
              </a:schemeClr>
            </a:solidFill>
          </a:endParaRPr>
        </a:p>
      </dgm:t>
    </dgm:pt>
    <dgm:pt modelId="{9D86E778-D1A6-49AF-B306-CD7FF4D65452}">
      <dgm:prSet phldrT="[Text]" custT="1"/>
      <dgm:spPr>
        <a:solidFill>
          <a:schemeClr val="accent3"/>
        </a:solidFill>
      </dgm:spPr>
      <dgm:t>
        <a:bodyPr/>
        <a:lstStyle/>
        <a:p>
          <a:endParaRPr lang="en-GB" sz="2400" b="1">
            <a:solidFill>
              <a:schemeClr val="tx1">
                <a:lumMod val="75000"/>
                <a:lumOff val="25000"/>
              </a:schemeClr>
            </a:solidFill>
          </a:endParaRPr>
        </a:p>
      </dgm:t>
    </dgm:pt>
    <dgm:pt modelId="{F77E11A6-9CFE-4FAC-BF2C-DC5256041A20}" type="parTrans" cxnId="{DA40A5CF-979D-44E3-8FBF-27402E1C4A06}">
      <dgm:prSet/>
      <dgm:spPr/>
      <dgm:t>
        <a:bodyPr/>
        <a:lstStyle/>
        <a:p>
          <a:endParaRPr lang="en-GB" sz="2800" b="1">
            <a:solidFill>
              <a:schemeClr val="tx1">
                <a:lumMod val="75000"/>
                <a:lumOff val="25000"/>
              </a:schemeClr>
            </a:solidFill>
          </a:endParaRPr>
        </a:p>
      </dgm:t>
    </dgm:pt>
    <dgm:pt modelId="{CA606B50-FD14-45BC-8FE2-295A83964E56}" type="sibTrans" cxnId="{DA40A5CF-979D-44E3-8FBF-27402E1C4A06}">
      <dgm:prSet/>
      <dgm:spPr/>
      <dgm:t>
        <a:bodyPr/>
        <a:lstStyle/>
        <a:p>
          <a:endParaRPr lang="en-GB" sz="2800" b="1">
            <a:solidFill>
              <a:schemeClr val="tx1">
                <a:lumMod val="75000"/>
                <a:lumOff val="25000"/>
              </a:schemeClr>
            </a:solidFill>
          </a:endParaRPr>
        </a:p>
      </dgm:t>
    </dgm:pt>
    <dgm:pt modelId="{8E969315-316C-427B-AC33-E7F824DD0DB2}">
      <dgm:prSet phldrT="[Text]" custT="1"/>
      <dgm:spPr>
        <a:solidFill>
          <a:schemeClr val="accent4"/>
        </a:solidFill>
      </dgm:spPr>
      <dgm:t>
        <a:bodyPr/>
        <a:lstStyle/>
        <a:p>
          <a:endParaRPr lang="en-GB" sz="2400" b="1">
            <a:solidFill>
              <a:schemeClr val="tx1">
                <a:lumMod val="75000"/>
                <a:lumOff val="25000"/>
              </a:schemeClr>
            </a:solidFill>
          </a:endParaRPr>
        </a:p>
      </dgm:t>
    </dgm:pt>
    <dgm:pt modelId="{504B3618-188E-4FA2-BC60-BA3FE61E7143}" type="parTrans" cxnId="{EBEDA599-770A-4138-8E36-20B27E90A0E7}">
      <dgm:prSet/>
      <dgm:spPr/>
      <dgm:t>
        <a:bodyPr/>
        <a:lstStyle/>
        <a:p>
          <a:endParaRPr lang="en-GB" sz="2800" b="1">
            <a:solidFill>
              <a:schemeClr val="tx1">
                <a:lumMod val="75000"/>
                <a:lumOff val="25000"/>
              </a:schemeClr>
            </a:solidFill>
          </a:endParaRPr>
        </a:p>
      </dgm:t>
    </dgm:pt>
    <dgm:pt modelId="{E32975B7-B1CF-4EF7-B535-BD797F7B70F0}" type="sibTrans" cxnId="{EBEDA599-770A-4138-8E36-20B27E90A0E7}">
      <dgm:prSet/>
      <dgm:spPr/>
      <dgm:t>
        <a:bodyPr/>
        <a:lstStyle/>
        <a:p>
          <a:endParaRPr lang="en-GB" sz="2800" b="1">
            <a:solidFill>
              <a:schemeClr val="tx1">
                <a:lumMod val="75000"/>
                <a:lumOff val="25000"/>
              </a:schemeClr>
            </a:solidFill>
          </a:endParaRPr>
        </a:p>
      </dgm:t>
    </dgm:pt>
    <dgm:pt modelId="{68232214-C037-410A-8A5B-7F08421A1CFD}">
      <dgm:prSet phldrT="[Text]" custT="1"/>
      <dgm:spPr>
        <a:solidFill>
          <a:schemeClr val="tx2">
            <a:lumMod val="40000"/>
            <a:lumOff val="60000"/>
          </a:schemeClr>
        </a:solidFill>
      </dgm:spPr>
      <dgm:t>
        <a:bodyPr/>
        <a:lstStyle/>
        <a:p>
          <a:endParaRPr lang="en-GB" sz="2400" b="1">
            <a:solidFill>
              <a:schemeClr val="tx1">
                <a:lumMod val="75000"/>
                <a:lumOff val="25000"/>
              </a:schemeClr>
            </a:solidFill>
          </a:endParaRPr>
        </a:p>
      </dgm:t>
    </dgm:pt>
    <dgm:pt modelId="{C9EA7A0A-E536-4F18-9988-26FF042BCAE4}" type="parTrans" cxnId="{672A3D21-A1DC-4A84-94F0-1968C95DE161}">
      <dgm:prSet/>
      <dgm:spPr/>
      <dgm:t>
        <a:bodyPr/>
        <a:lstStyle/>
        <a:p>
          <a:endParaRPr lang="en-GB" sz="2800" b="1">
            <a:solidFill>
              <a:schemeClr val="tx1">
                <a:lumMod val="75000"/>
                <a:lumOff val="25000"/>
              </a:schemeClr>
            </a:solidFill>
          </a:endParaRPr>
        </a:p>
      </dgm:t>
    </dgm:pt>
    <dgm:pt modelId="{C6000F83-DEFE-4DC6-B179-EC0781ED6966}" type="sibTrans" cxnId="{672A3D21-A1DC-4A84-94F0-1968C95DE161}">
      <dgm:prSet/>
      <dgm:spPr/>
      <dgm:t>
        <a:bodyPr/>
        <a:lstStyle/>
        <a:p>
          <a:endParaRPr lang="en-GB" sz="2800" b="1">
            <a:solidFill>
              <a:schemeClr val="tx1">
                <a:lumMod val="75000"/>
                <a:lumOff val="25000"/>
              </a:schemeClr>
            </a:solidFill>
          </a:endParaRPr>
        </a:p>
      </dgm:t>
    </dgm:pt>
    <dgm:pt modelId="{34DF6B77-6719-4B86-87FD-4B9FFE2271B5}">
      <dgm:prSet phldrT="[Text]" custT="1"/>
      <dgm:spPr>
        <a:solidFill>
          <a:schemeClr val="accent3">
            <a:lumMod val="40000"/>
            <a:lumOff val="60000"/>
          </a:schemeClr>
        </a:solidFill>
      </dgm:spPr>
      <dgm:t>
        <a:bodyPr/>
        <a:lstStyle/>
        <a:p>
          <a:endParaRPr lang="en-GB" sz="2400" b="1">
            <a:solidFill>
              <a:schemeClr val="tx1">
                <a:lumMod val="75000"/>
                <a:lumOff val="25000"/>
              </a:schemeClr>
            </a:solidFill>
          </a:endParaRPr>
        </a:p>
      </dgm:t>
    </dgm:pt>
    <dgm:pt modelId="{ECC67884-560E-4A81-81E9-97FD1FEF247E}" type="parTrans" cxnId="{53D507DE-9160-46B7-BDDF-879D86007B3C}">
      <dgm:prSet/>
      <dgm:spPr/>
      <dgm:t>
        <a:bodyPr/>
        <a:lstStyle/>
        <a:p>
          <a:endParaRPr lang="en-GB" sz="2800" b="1">
            <a:solidFill>
              <a:schemeClr val="tx1">
                <a:lumMod val="75000"/>
                <a:lumOff val="25000"/>
              </a:schemeClr>
            </a:solidFill>
          </a:endParaRPr>
        </a:p>
      </dgm:t>
    </dgm:pt>
    <dgm:pt modelId="{AE986BB2-8265-4DEA-858E-DEF10DDA519F}" type="sibTrans" cxnId="{53D507DE-9160-46B7-BDDF-879D86007B3C}">
      <dgm:prSet/>
      <dgm:spPr/>
      <dgm:t>
        <a:bodyPr/>
        <a:lstStyle/>
        <a:p>
          <a:endParaRPr lang="en-GB" sz="2800" b="1">
            <a:solidFill>
              <a:schemeClr val="tx1">
                <a:lumMod val="75000"/>
                <a:lumOff val="25000"/>
              </a:schemeClr>
            </a:solidFill>
          </a:endParaRPr>
        </a:p>
      </dgm:t>
    </dgm:pt>
    <dgm:pt modelId="{D4596E99-9A2D-48CA-9C10-2009781F06C8}" type="pres">
      <dgm:prSet presAssocID="{9A888844-AC47-4E68-A081-19B9669D00F5}" presName="compositeShape" presStyleCnt="0">
        <dgm:presLayoutVars>
          <dgm:chMax val="7"/>
          <dgm:dir/>
          <dgm:resizeHandles val="exact"/>
        </dgm:presLayoutVars>
      </dgm:prSet>
      <dgm:spPr/>
    </dgm:pt>
    <dgm:pt modelId="{CCBE0D85-8FD7-463B-9EDF-63F574BC8F25}" type="pres">
      <dgm:prSet presAssocID="{9A888844-AC47-4E68-A081-19B9669D00F5}" presName="wedge1" presStyleLbl="node1" presStyleIdx="0" presStyleCnt="5"/>
      <dgm:spPr/>
    </dgm:pt>
    <dgm:pt modelId="{0A7FF653-39A6-4697-86C9-9E1D174DF883}" type="pres">
      <dgm:prSet presAssocID="{9A888844-AC47-4E68-A081-19B9669D00F5}" presName="dummy1a" presStyleCnt="0"/>
      <dgm:spPr/>
    </dgm:pt>
    <dgm:pt modelId="{E61D4441-C1C1-4D16-9EF3-6009DB9E0838}" type="pres">
      <dgm:prSet presAssocID="{9A888844-AC47-4E68-A081-19B9669D00F5}" presName="dummy1b" presStyleCnt="0"/>
      <dgm:spPr/>
    </dgm:pt>
    <dgm:pt modelId="{61E78028-767C-40B3-A0A1-84BD08E85370}" type="pres">
      <dgm:prSet presAssocID="{9A888844-AC47-4E68-A081-19B9669D00F5}" presName="wedge1Tx" presStyleLbl="node1" presStyleIdx="0" presStyleCnt="5">
        <dgm:presLayoutVars>
          <dgm:chMax val="0"/>
          <dgm:chPref val="0"/>
          <dgm:bulletEnabled val="1"/>
        </dgm:presLayoutVars>
      </dgm:prSet>
      <dgm:spPr/>
    </dgm:pt>
    <dgm:pt modelId="{975D4DC1-97BC-43C7-ACE7-4DDC7D7DEF5B}" type="pres">
      <dgm:prSet presAssocID="{9A888844-AC47-4E68-A081-19B9669D00F5}" presName="wedge2" presStyleLbl="node1" presStyleIdx="1" presStyleCnt="5"/>
      <dgm:spPr/>
    </dgm:pt>
    <dgm:pt modelId="{E5DCC586-77DD-43A9-A706-406D241045C4}" type="pres">
      <dgm:prSet presAssocID="{9A888844-AC47-4E68-A081-19B9669D00F5}" presName="dummy2a" presStyleCnt="0"/>
      <dgm:spPr/>
    </dgm:pt>
    <dgm:pt modelId="{73D20CA8-C790-4227-8824-D550D5281AEC}" type="pres">
      <dgm:prSet presAssocID="{9A888844-AC47-4E68-A081-19B9669D00F5}" presName="dummy2b" presStyleCnt="0"/>
      <dgm:spPr/>
    </dgm:pt>
    <dgm:pt modelId="{42BB437A-AF04-42C6-AE12-8183EA9F837A}" type="pres">
      <dgm:prSet presAssocID="{9A888844-AC47-4E68-A081-19B9669D00F5}" presName="wedge2Tx" presStyleLbl="node1" presStyleIdx="1" presStyleCnt="5">
        <dgm:presLayoutVars>
          <dgm:chMax val="0"/>
          <dgm:chPref val="0"/>
          <dgm:bulletEnabled val="1"/>
        </dgm:presLayoutVars>
      </dgm:prSet>
      <dgm:spPr/>
    </dgm:pt>
    <dgm:pt modelId="{FB4C014E-B02A-4BC0-A4C3-BDE1E9FDAEC7}" type="pres">
      <dgm:prSet presAssocID="{9A888844-AC47-4E68-A081-19B9669D00F5}" presName="wedge3" presStyleLbl="node1" presStyleIdx="2" presStyleCnt="5"/>
      <dgm:spPr/>
    </dgm:pt>
    <dgm:pt modelId="{66911947-26C0-4F4C-A7D8-EEF942132324}" type="pres">
      <dgm:prSet presAssocID="{9A888844-AC47-4E68-A081-19B9669D00F5}" presName="dummy3a" presStyleCnt="0"/>
      <dgm:spPr/>
    </dgm:pt>
    <dgm:pt modelId="{59F59502-E75A-4275-B695-9EB9D056936D}" type="pres">
      <dgm:prSet presAssocID="{9A888844-AC47-4E68-A081-19B9669D00F5}" presName="dummy3b" presStyleCnt="0"/>
      <dgm:spPr/>
    </dgm:pt>
    <dgm:pt modelId="{6846FE07-35E1-4020-9FA6-EF3740541105}" type="pres">
      <dgm:prSet presAssocID="{9A888844-AC47-4E68-A081-19B9669D00F5}" presName="wedge3Tx" presStyleLbl="node1" presStyleIdx="2" presStyleCnt="5">
        <dgm:presLayoutVars>
          <dgm:chMax val="0"/>
          <dgm:chPref val="0"/>
          <dgm:bulletEnabled val="1"/>
        </dgm:presLayoutVars>
      </dgm:prSet>
      <dgm:spPr/>
    </dgm:pt>
    <dgm:pt modelId="{300C234B-E36E-4DDD-BAFF-EAB03607E696}" type="pres">
      <dgm:prSet presAssocID="{9A888844-AC47-4E68-A081-19B9669D00F5}" presName="wedge4" presStyleLbl="node1" presStyleIdx="3" presStyleCnt="5"/>
      <dgm:spPr/>
    </dgm:pt>
    <dgm:pt modelId="{32459191-E41D-4C5F-9085-39E89A7940DB}" type="pres">
      <dgm:prSet presAssocID="{9A888844-AC47-4E68-A081-19B9669D00F5}" presName="dummy4a" presStyleCnt="0"/>
      <dgm:spPr/>
    </dgm:pt>
    <dgm:pt modelId="{2FF79D45-DC30-4537-9EEE-2751AF09ED3A}" type="pres">
      <dgm:prSet presAssocID="{9A888844-AC47-4E68-A081-19B9669D00F5}" presName="dummy4b" presStyleCnt="0"/>
      <dgm:spPr/>
    </dgm:pt>
    <dgm:pt modelId="{7B8C809A-DF45-4681-8F4F-5C5D76B11A07}" type="pres">
      <dgm:prSet presAssocID="{9A888844-AC47-4E68-A081-19B9669D00F5}" presName="wedge4Tx" presStyleLbl="node1" presStyleIdx="3" presStyleCnt="5">
        <dgm:presLayoutVars>
          <dgm:chMax val="0"/>
          <dgm:chPref val="0"/>
          <dgm:bulletEnabled val="1"/>
        </dgm:presLayoutVars>
      </dgm:prSet>
      <dgm:spPr/>
    </dgm:pt>
    <dgm:pt modelId="{186C21F0-FDA2-4597-A2A1-992791CF273A}" type="pres">
      <dgm:prSet presAssocID="{9A888844-AC47-4E68-A081-19B9669D00F5}" presName="wedge5" presStyleLbl="node1" presStyleIdx="4" presStyleCnt="5"/>
      <dgm:spPr/>
    </dgm:pt>
    <dgm:pt modelId="{3C8B5DAF-4C9D-4673-BBDA-770582EC8C0A}" type="pres">
      <dgm:prSet presAssocID="{9A888844-AC47-4E68-A081-19B9669D00F5}" presName="dummy5a" presStyleCnt="0"/>
      <dgm:spPr/>
    </dgm:pt>
    <dgm:pt modelId="{F5CAA4CD-C567-42C3-8863-FED96FEFAEF3}" type="pres">
      <dgm:prSet presAssocID="{9A888844-AC47-4E68-A081-19B9669D00F5}" presName="dummy5b" presStyleCnt="0"/>
      <dgm:spPr/>
    </dgm:pt>
    <dgm:pt modelId="{33879365-6917-4306-959F-B8E75083C208}" type="pres">
      <dgm:prSet presAssocID="{9A888844-AC47-4E68-A081-19B9669D00F5}" presName="wedge5Tx" presStyleLbl="node1" presStyleIdx="4" presStyleCnt="5">
        <dgm:presLayoutVars>
          <dgm:chMax val="0"/>
          <dgm:chPref val="0"/>
          <dgm:bulletEnabled val="1"/>
        </dgm:presLayoutVars>
      </dgm:prSet>
      <dgm:spPr/>
    </dgm:pt>
    <dgm:pt modelId="{0B607F5D-3B05-4100-85FA-07B13F293A3A}" type="pres">
      <dgm:prSet presAssocID="{2F5380B5-9A01-4F5F-B372-F6F0198FCFD5}" presName="arrowWedge1" presStyleLbl="fgSibTrans2D1" presStyleIdx="0" presStyleCnt="5"/>
      <dgm:spPr>
        <a:solidFill>
          <a:schemeClr val="accent5"/>
        </a:solidFill>
      </dgm:spPr>
    </dgm:pt>
    <dgm:pt modelId="{0E6C399D-1FCD-4A3C-AE28-482360B11AF7}" type="pres">
      <dgm:prSet presAssocID="{CA606B50-FD14-45BC-8FE2-295A83964E56}" presName="arrowWedge2" presStyleLbl="fgSibTrans2D1" presStyleIdx="1" presStyleCnt="5"/>
      <dgm:spPr>
        <a:solidFill>
          <a:schemeClr val="accent2"/>
        </a:solidFill>
      </dgm:spPr>
    </dgm:pt>
    <dgm:pt modelId="{E837551A-C417-4C53-95D1-B69DCB42BFA2}" type="pres">
      <dgm:prSet presAssocID="{E32975B7-B1CF-4EF7-B535-BD797F7B70F0}" presName="arrowWedge3" presStyleLbl="fgSibTrans2D1" presStyleIdx="2" presStyleCnt="5"/>
      <dgm:spPr>
        <a:solidFill>
          <a:schemeClr val="accent3"/>
        </a:solidFill>
      </dgm:spPr>
    </dgm:pt>
    <dgm:pt modelId="{DA08A32E-8B82-4503-ADB1-34CF6216EDBE}" type="pres">
      <dgm:prSet presAssocID="{AE986BB2-8265-4DEA-858E-DEF10DDA519F}" presName="arrowWedge4" presStyleLbl="fgSibTrans2D1" presStyleIdx="3" presStyleCnt="5"/>
      <dgm:spPr>
        <a:solidFill>
          <a:schemeClr val="accent4"/>
        </a:solidFill>
      </dgm:spPr>
    </dgm:pt>
    <dgm:pt modelId="{83535B9B-84DA-4D9D-BC76-C5D89C10427A}" type="pres">
      <dgm:prSet presAssocID="{C6000F83-DEFE-4DC6-B179-EC0781ED6966}" presName="arrowWedge5" presStyleLbl="fgSibTrans2D1" presStyleIdx="4" presStyleCnt="5"/>
      <dgm:spPr>
        <a:solidFill>
          <a:schemeClr val="tx2"/>
        </a:solidFill>
      </dgm:spPr>
    </dgm:pt>
  </dgm:ptLst>
  <dgm:cxnLst>
    <dgm:cxn modelId="{899D0B00-B8E5-47C3-879E-F5909395FE93}" type="presOf" srcId="{68232214-C037-410A-8A5B-7F08421A1CFD}" destId="{33879365-6917-4306-959F-B8E75083C208}" srcOrd="1" destOrd="0" presId="urn:microsoft.com/office/officeart/2005/8/layout/cycle8"/>
    <dgm:cxn modelId="{672A3D21-A1DC-4A84-94F0-1968C95DE161}" srcId="{9A888844-AC47-4E68-A081-19B9669D00F5}" destId="{68232214-C037-410A-8A5B-7F08421A1CFD}" srcOrd="4" destOrd="0" parTransId="{C9EA7A0A-E536-4F18-9988-26FF042BCAE4}" sibTransId="{C6000F83-DEFE-4DC6-B179-EC0781ED6966}"/>
    <dgm:cxn modelId="{A03D5D21-081B-4A0F-AA0B-965AD0C4A1B3}" type="presOf" srcId="{34DF6B77-6719-4B86-87FD-4B9FFE2271B5}" destId="{7B8C809A-DF45-4681-8F4F-5C5D76B11A07}" srcOrd="1" destOrd="0" presId="urn:microsoft.com/office/officeart/2005/8/layout/cycle8"/>
    <dgm:cxn modelId="{A5761D35-5552-4459-80FC-8FB387EEE4E4}" type="presOf" srcId="{68232214-C037-410A-8A5B-7F08421A1CFD}" destId="{186C21F0-FDA2-4597-A2A1-992791CF273A}" srcOrd="0" destOrd="0" presId="urn:microsoft.com/office/officeart/2005/8/layout/cycle8"/>
    <dgm:cxn modelId="{385C4442-5AE5-4060-A346-9C5C3D5EC7D8}" type="presOf" srcId="{34DF6B77-6719-4B86-87FD-4B9FFE2271B5}" destId="{300C234B-E36E-4DDD-BAFF-EAB03607E696}" srcOrd="0" destOrd="0" presId="urn:microsoft.com/office/officeart/2005/8/layout/cycle8"/>
    <dgm:cxn modelId="{3CD9C581-CC5E-466E-883E-42DF13262C3E}" type="presOf" srcId="{9D86E778-D1A6-49AF-B306-CD7FF4D65452}" destId="{975D4DC1-97BC-43C7-ACE7-4DDC7D7DEF5B}" srcOrd="0" destOrd="0" presId="urn:microsoft.com/office/officeart/2005/8/layout/cycle8"/>
    <dgm:cxn modelId="{AB34388B-35BF-4065-B27F-3CCA93F7C2F3}" srcId="{9A888844-AC47-4E68-A081-19B9669D00F5}" destId="{82647167-52B0-443B-985B-4EFF0AE9D769}" srcOrd="0" destOrd="0" parTransId="{98160BEE-8991-4142-B872-F8165EA27294}" sibTransId="{2F5380B5-9A01-4F5F-B372-F6F0198FCFD5}"/>
    <dgm:cxn modelId="{D05CEA8C-ACFF-4B60-B44D-DCA629C21737}" type="presOf" srcId="{82647167-52B0-443B-985B-4EFF0AE9D769}" destId="{61E78028-767C-40B3-A0A1-84BD08E85370}" srcOrd="1" destOrd="0" presId="urn:microsoft.com/office/officeart/2005/8/layout/cycle8"/>
    <dgm:cxn modelId="{EBEDA599-770A-4138-8E36-20B27E90A0E7}" srcId="{9A888844-AC47-4E68-A081-19B9669D00F5}" destId="{8E969315-316C-427B-AC33-E7F824DD0DB2}" srcOrd="2" destOrd="0" parTransId="{504B3618-188E-4FA2-BC60-BA3FE61E7143}" sibTransId="{E32975B7-B1CF-4EF7-B535-BD797F7B70F0}"/>
    <dgm:cxn modelId="{FB76479F-6D9E-417A-8A2B-719046DE5795}" type="presOf" srcId="{9A888844-AC47-4E68-A081-19B9669D00F5}" destId="{D4596E99-9A2D-48CA-9C10-2009781F06C8}" srcOrd="0" destOrd="0" presId="urn:microsoft.com/office/officeart/2005/8/layout/cycle8"/>
    <dgm:cxn modelId="{B1D18EAD-335A-45AA-A3D3-3EFAA5C26B07}" type="presOf" srcId="{8E969315-316C-427B-AC33-E7F824DD0DB2}" destId="{6846FE07-35E1-4020-9FA6-EF3740541105}" srcOrd="1" destOrd="0" presId="urn:microsoft.com/office/officeart/2005/8/layout/cycle8"/>
    <dgm:cxn modelId="{47996CBA-246F-4B5E-9A56-1A5322CC2006}" type="presOf" srcId="{82647167-52B0-443B-985B-4EFF0AE9D769}" destId="{CCBE0D85-8FD7-463B-9EDF-63F574BC8F25}" srcOrd="0" destOrd="0" presId="urn:microsoft.com/office/officeart/2005/8/layout/cycle8"/>
    <dgm:cxn modelId="{DA40A5CF-979D-44E3-8FBF-27402E1C4A06}" srcId="{9A888844-AC47-4E68-A081-19B9669D00F5}" destId="{9D86E778-D1A6-49AF-B306-CD7FF4D65452}" srcOrd="1" destOrd="0" parTransId="{F77E11A6-9CFE-4FAC-BF2C-DC5256041A20}" sibTransId="{CA606B50-FD14-45BC-8FE2-295A83964E56}"/>
    <dgm:cxn modelId="{370906D7-0A42-4F75-98DD-BC99F44953B0}" type="presOf" srcId="{8E969315-316C-427B-AC33-E7F824DD0DB2}" destId="{FB4C014E-B02A-4BC0-A4C3-BDE1E9FDAEC7}" srcOrd="0" destOrd="0" presId="urn:microsoft.com/office/officeart/2005/8/layout/cycle8"/>
    <dgm:cxn modelId="{53DC85DA-9D70-4E36-83D4-8BF2AA5A0631}" type="presOf" srcId="{9D86E778-D1A6-49AF-B306-CD7FF4D65452}" destId="{42BB437A-AF04-42C6-AE12-8183EA9F837A}" srcOrd="1" destOrd="0" presId="urn:microsoft.com/office/officeart/2005/8/layout/cycle8"/>
    <dgm:cxn modelId="{53D507DE-9160-46B7-BDDF-879D86007B3C}" srcId="{9A888844-AC47-4E68-A081-19B9669D00F5}" destId="{34DF6B77-6719-4B86-87FD-4B9FFE2271B5}" srcOrd="3" destOrd="0" parTransId="{ECC67884-560E-4A81-81E9-97FD1FEF247E}" sibTransId="{AE986BB2-8265-4DEA-858E-DEF10DDA519F}"/>
    <dgm:cxn modelId="{65A99AFE-7051-4FA1-98FD-A32882397235}" type="presParOf" srcId="{D4596E99-9A2D-48CA-9C10-2009781F06C8}" destId="{CCBE0D85-8FD7-463B-9EDF-63F574BC8F25}" srcOrd="0" destOrd="0" presId="urn:microsoft.com/office/officeart/2005/8/layout/cycle8"/>
    <dgm:cxn modelId="{3924683B-52C8-4A01-8FC6-ADE240313745}" type="presParOf" srcId="{D4596E99-9A2D-48CA-9C10-2009781F06C8}" destId="{0A7FF653-39A6-4697-86C9-9E1D174DF883}" srcOrd="1" destOrd="0" presId="urn:microsoft.com/office/officeart/2005/8/layout/cycle8"/>
    <dgm:cxn modelId="{B73289F8-E404-4878-82C7-1A66D0C8CBEB}" type="presParOf" srcId="{D4596E99-9A2D-48CA-9C10-2009781F06C8}" destId="{E61D4441-C1C1-4D16-9EF3-6009DB9E0838}" srcOrd="2" destOrd="0" presId="urn:microsoft.com/office/officeart/2005/8/layout/cycle8"/>
    <dgm:cxn modelId="{493E13FB-3A7F-4452-B3AA-E173F2295E86}" type="presParOf" srcId="{D4596E99-9A2D-48CA-9C10-2009781F06C8}" destId="{61E78028-767C-40B3-A0A1-84BD08E85370}" srcOrd="3" destOrd="0" presId="urn:microsoft.com/office/officeart/2005/8/layout/cycle8"/>
    <dgm:cxn modelId="{8B56774B-EB40-4511-A472-48054B44044A}" type="presParOf" srcId="{D4596E99-9A2D-48CA-9C10-2009781F06C8}" destId="{975D4DC1-97BC-43C7-ACE7-4DDC7D7DEF5B}" srcOrd="4" destOrd="0" presId="urn:microsoft.com/office/officeart/2005/8/layout/cycle8"/>
    <dgm:cxn modelId="{FA757CF2-9DE5-4D59-88C8-3F33C9B10338}" type="presParOf" srcId="{D4596E99-9A2D-48CA-9C10-2009781F06C8}" destId="{E5DCC586-77DD-43A9-A706-406D241045C4}" srcOrd="5" destOrd="0" presId="urn:microsoft.com/office/officeart/2005/8/layout/cycle8"/>
    <dgm:cxn modelId="{DF26579A-C4F8-4A5C-B480-048DD8788B7B}" type="presParOf" srcId="{D4596E99-9A2D-48CA-9C10-2009781F06C8}" destId="{73D20CA8-C790-4227-8824-D550D5281AEC}" srcOrd="6" destOrd="0" presId="urn:microsoft.com/office/officeart/2005/8/layout/cycle8"/>
    <dgm:cxn modelId="{2A52E671-7C6A-4F6C-8429-14D3BAEE05AB}" type="presParOf" srcId="{D4596E99-9A2D-48CA-9C10-2009781F06C8}" destId="{42BB437A-AF04-42C6-AE12-8183EA9F837A}" srcOrd="7" destOrd="0" presId="urn:microsoft.com/office/officeart/2005/8/layout/cycle8"/>
    <dgm:cxn modelId="{1604809F-1FB6-4808-A73A-17506FD1E9EE}" type="presParOf" srcId="{D4596E99-9A2D-48CA-9C10-2009781F06C8}" destId="{FB4C014E-B02A-4BC0-A4C3-BDE1E9FDAEC7}" srcOrd="8" destOrd="0" presId="urn:microsoft.com/office/officeart/2005/8/layout/cycle8"/>
    <dgm:cxn modelId="{AB17C228-48A7-403C-B57F-7DD0C7965C29}" type="presParOf" srcId="{D4596E99-9A2D-48CA-9C10-2009781F06C8}" destId="{66911947-26C0-4F4C-A7D8-EEF942132324}" srcOrd="9" destOrd="0" presId="urn:microsoft.com/office/officeart/2005/8/layout/cycle8"/>
    <dgm:cxn modelId="{74B2AB4E-5929-46CF-8899-F5F5AA7AC89F}" type="presParOf" srcId="{D4596E99-9A2D-48CA-9C10-2009781F06C8}" destId="{59F59502-E75A-4275-B695-9EB9D056936D}" srcOrd="10" destOrd="0" presId="urn:microsoft.com/office/officeart/2005/8/layout/cycle8"/>
    <dgm:cxn modelId="{D3571829-98A6-4B90-8E4F-81A48C4801EB}" type="presParOf" srcId="{D4596E99-9A2D-48CA-9C10-2009781F06C8}" destId="{6846FE07-35E1-4020-9FA6-EF3740541105}" srcOrd="11" destOrd="0" presId="urn:microsoft.com/office/officeart/2005/8/layout/cycle8"/>
    <dgm:cxn modelId="{D2FB50C4-2381-4893-8C49-ACE0C449F253}" type="presParOf" srcId="{D4596E99-9A2D-48CA-9C10-2009781F06C8}" destId="{300C234B-E36E-4DDD-BAFF-EAB03607E696}" srcOrd="12" destOrd="0" presId="urn:microsoft.com/office/officeart/2005/8/layout/cycle8"/>
    <dgm:cxn modelId="{524B051A-F884-467C-9597-7D1528B886D6}" type="presParOf" srcId="{D4596E99-9A2D-48CA-9C10-2009781F06C8}" destId="{32459191-E41D-4C5F-9085-39E89A7940DB}" srcOrd="13" destOrd="0" presId="urn:microsoft.com/office/officeart/2005/8/layout/cycle8"/>
    <dgm:cxn modelId="{1C8D3B53-D9F1-446E-AB4F-8046FC624CC2}" type="presParOf" srcId="{D4596E99-9A2D-48CA-9C10-2009781F06C8}" destId="{2FF79D45-DC30-4537-9EEE-2751AF09ED3A}" srcOrd="14" destOrd="0" presId="urn:microsoft.com/office/officeart/2005/8/layout/cycle8"/>
    <dgm:cxn modelId="{2CA54EB3-8A55-4994-B342-B5B8E7BACCEF}" type="presParOf" srcId="{D4596E99-9A2D-48CA-9C10-2009781F06C8}" destId="{7B8C809A-DF45-4681-8F4F-5C5D76B11A07}" srcOrd="15" destOrd="0" presId="urn:microsoft.com/office/officeart/2005/8/layout/cycle8"/>
    <dgm:cxn modelId="{74D65BC1-E586-4D76-B3AE-A16B89842969}" type="presParOf" srcId="{D4596E99-9A2D-48CA-9C10-2009781F06C8}" destId="{186C21F0-FDA2-4597-A2A1-992791CF273A}" srcOrd="16" destOrd="0" presId="urn:microsoft.com/office/officeart/2005/8/layout/cycle8"/>
    <dgm:cxn modelId="{38C3191F-C778-467C-A7D0-02D954D0EEB4}" type="presParOf" srcId="{D4596E99-9A2D-48CA-9C10-2009781F06C8}" destId="{3C8B5DAF-4C9D-4673-BBDA-770582EC8C0A}" srcOrd="17" destOrd="0" presId="urn:microsoft.com/office/officeart/2005/8/layout/cycle8"/>
    <dgm:cxn modelId="{4A9B0917-EA3B-4EA1-8DBA-5C2413D39271}" type="presParOf" srcId="{D4596E99-9A2D-48CA-9C10-2009781F06C8}" destId="{F5CAA4CD-C567-42C3-8863-FED96FEFAEF3}" srcOrd="18" destOrd="0" presId="urn:microsoft.com/office/officeart/2005/8/layout/cycle8"/>
    <dgm:cxn modelId="{2289E034-54D4-441A-B6F9-B466F814EE5F}" type="presParOf" srcId="{D4596E99-9A2D-48CA-9C10-2009781F06C8}" destId="{33879365-6917-4306-959F-B8E75083C208}" srcOrd="19" destOrd="0" presId="urn:microsoft.com/office/officeart/2005/8/layout/cycle8"/>
    <dgm:cxn modelId="{724AAEE2-D598-45D7-A2F3-052535606EEA}" type="presParOf" srcId="{D4596E99-9A2D-48CA-9C10-2009781F06C8}" destId="{0B607F5D-3B05-4100-85FA-07B13F293A3A}" srcOrd="20" destOrd="0" presId="urn:microsoft.com/office/officeart/2005/8/layout/cycle8"/>
    <dgm:cxn modelId="{1E09C855-8E3F-4741-9BBE-FAC38E380E11}" type="presParOf" srcId="{D4596E99-9A2D-48CA-9C10-2009781F06C8}" destId="{0E6C399D-1FCD-4A3C-AE28-482360B11AF7}" srcOrd="21" destOrd="0" presId="urn:microsoft.com/office/officeart/2005/8/layout/cycle8"/>
    <dgm:cxn modelId="{D29F8318-E1E9-4E5E-B1EE-A8A3CFFD23CB}" type="presParOf" srcId="{D4596E99-9A2D-48CA-9C10-2009781F06C8}" destId="{E837551A-C417-4C53-95D1-B69DCB42BFA2}" srcOrd="22" destOrd="0" presId="urn:microsoft.com/office/officeart/2005/8/layout/cycle8"/>
    <dgm:cxn modelId="{B7B54689-800E-4EA8-A7F0-B0FAE388F12B}" type="presParOf" srcId="{D4596E99-9A2D-48CA-9C10-2009781F06C8}" destId="{DA08A32E-8B82-4503-ADB1-34CF6216EDBE}" srcOrd="23" destOrd="0" presId="urn:microsoft.com/office/officeart/2005/8/layout/cycle8"/>
    <dgm:cxn modelId="{270B17E2-1D15-489E-A81F-66AC93B6BACA}" type="presParOf" srcId="{D4596E99-9A2D-48CA-9C10-2009781F06C8}" destId="{83535B9B-84DA-4D9D-BC76-C5D89C10427A}" srcOrd="2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13E57D-3D2A-4EDB-8AC0-313F0E661ED8}"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GB"/>
        </a:p>
      </dgm:t>
    </dgm:pt>
    <dgm:pt modelId="{97FF4D27-9EB9-4BCB-A746-98ADAE4C530B}">
      <dgm:prSet phldrT="[Text]"/>
      <dgm:spPr>
        <a:solidFill>
          <a:schemeClr val="accent4"/>
        </a:solidFill>
      </dgm:spPr>
      <dgm:t>
        <a:bodyPr/>
        <a:lstStyle/>
        <a:p>
          <a:r>
            <a:rPr lang="en-GB"/>
            <a:t> </a:t>
          </a:r>
        </a:p>
      </dgm:t>
    </dgm:pt>
    <dgm:pt modelId="{7491FE64-2B62-41C7-907A-F5F2ED8DBA33}" type="parTrans" cxnId="{10EB668C-538A-40D9-8BEF-758497ED2AC0}">
      <dgm:prSet/>
      <dgm:spPr/>
      <dgm:t>
        <a:bodyPr/>
        <a:lstStyle/>
        <a:p>
          <a:endParaRPr lang="en-GB"/>
        </a:p>
      </dgm:t>
    </dgm:pt>
    <dgm:pt modelId="{409AB43D-A350-4255-AFEF-867B0D05E2C1}" type="sibTrans" cxnId="{10EB668C-538A-40D9-8BEF-758497ED2AC0}">
      <dgm:prSet/>
      <dgm:spPr/>
      <dgm:t>
        <a:bodyPr/>
        <a:lstStyle/>
        <a:p>
          <a:endParaRPr lang="en-GB"/>
        </a:p>
      </dgm:t>
    </dgm:pt>
    <dgm:pt modelId="{997F5A4C-8B2C-4DDF-9084-CBF587CD1FFB}">
      <dgm:prSet phldrT="[Text]"/>
      <dgm:spPr>
        <a:solidFill>
          <a:schemeClr val="accent3"/>
        </a:solidFill>
      </dgm:spPr>
      <dgm:t>
        <a:bodyPr/>
        <a:lstStyle/>
        <a:p>
          <a:r>
            <a:rPr lang="en-GB"/>
            <a:t> </a:t>
          </a:r>
        </a:p>
      </dgm:t>
    </dgm:pt>
    <dgm:pt modelId="{2F62A460-6983-480C-8BF6-8668A15CE39D}" type="parTrans" cxnId="{DB72B4F8-301C-48F5-8806-8A4F01D63AF5}">
      <dgm:prSet/>
      <dgm:spPr/>
      <dgm:t>
        <a:bodyPr/>
        <a:lstStyle/>
        <a:p>
          <a:endParaRPr lang="en-GB"/>
        </a:p>
      </dgm:t>
    </dgm:pt>
    <dgm:pt modelId="{3D6EAB46-1156-4AF4-9CF9-8841A014E1BC}" type="sibTrans" cxnId="{DB72B4F8-301C-48F5-8806-8A4F01D63AF5}">
      <dgm:prSet/>
      <dgm:spPr>
        <a:solidFill>
          <a:schemeClr val="bg1">
            <a:lumMod val="85000"/>
          </a:schemeClr>
        </a:solidFill>
      </dgm:spPr>
      <dgm:t>
        <a:bodyPr/>
        <a:lstStyle/>
        <a:p>
          <a:endParaRPr lang="en-GB"/>
        </a:p>
      </dgm:t>
    </dgm:pt>
    <dgm:pt modelId="{43BF28F7-667E-4C19-AFF2-F1293F7985C6}">
      <dgm:prSet phldrT="[Text]"/>
      <dgm:spPr>
        <a:solidFill>
          <a:schemeClr val="accent3"/>
        </a:solidFill>
      </dgm:spPr>
      <dgm:t>
        <a:bodyPr/>
        <a:lstStyle/>
        <a:p>
          <a:r>
            <a:rPr lang="en-GB"/>
            <a:t> </a:t>
          </a:r>
        </a:p>
      </dgm:t>
    </dgm:pt>
    <dgm:pt modelId="{D511F8CC-21A1-452C-A6B6-E1D317E1E3E0}" type="parTrans" cxnId="{5447B2DB-C581-4ABB-A98E-1CD9CC175DFC}">
      <dgm:prSet/>
      <dgm:spPr/>
      <dgm:t>
        <a:bodyPr/>
        <a:lstStyle/>
        <a:p>
          <a:endParaRPr lang="en-GB"/>
        </a:p>
      </dgm:t>
    </dgm:pt>
    <dgm:pt modelId="{701C9C7A-4B42-475D-AED8-3D9595B904A9}" type="sibTrans" cxnId="{5447B2DB-C581-4ABB-A98E-1CD9CC175DFC}">
      <dgm:prSet/>
      <dgm:spPr>
        <a:solidFill>
          <a:schemeClr val="bg1">
            <a:lumMod val="85000"/>
          </a:schemeClr>
        </a:solidFill>
      </dgm:spPr>
      <dgm:t>
        <a:bodyPr/>
        <a:lstStyle/>
        <a:p>
          <a:endParaRPr lang="en-GB"/>
        </a:p>
      </dgm:t>
    </dgm:pt>
    <dgm:pt modelId="{8399DB2A-D1FC-4569-BABB-5FE671D7CBF6}">
      <dgm:prSet phldrT="[Text]"/>
      <dgm:spPr>
        <a:solidFill>
          <a:schemeClr val="accent3"/>
        </a:solidFill>
      </dgm:spPr>
      <dgm:t>
        <a:bodyPr/>
        <a:lstStyle/>
        <a:p>
          <a:r>
            <a:rPr lang="en-GB"/>
            <a:t> </a:t>
          </a:r>
        </a:p>
      </dgm:t>
    </dgm:pt>
    <dgm:pt modelId="{0AC7D1AF-36EA-45C4-904B-3EA9F043D931}" type="parTrans" cxnId="{14ED13F7-6F8F-455E-B729-B626C375FA5D}">
      <dgm:prSet/>
      <dgm:spPr/>
      <dgm:t>
        <a:bodyPr/>
        <a:lstStyle/>
        <a:p>
          <a:endParaRPr lang="en-GB"/>
        </a:p>
      </dgm:t>
    </dgm:pt>
    <dgm:pt modelId="{433A8C41-832A-4CD7-8AB7-A7799E16BEDD}" type="sibTrans" cxnId="{14ED13F7-6F8F-455E-B729-B626C375FA5D}">
      <dgm:prSet/>
      <dgm:spPr>
        <a:solidFill>
          <a:schemeClr val="bg1">
            <a:lumMod val="85000"/>
          </a:schemeClr>
        </a:solidFill>
      </dgm:spPr>
      <dgm:t>
        <a:bodyPr/>
        <a:lstStyle/>
        <a:p>
          <a:endParaRPr lang="en-GB"/>
        </a:p>
      </dgm:t>
    </dgm:pt>
    <dgm:pt modelId="{D4C5027C-BD41-48E5-A09B-891D3E52354C}">
      <dgm:prSet phldrT="[Text]"/>
      <dgm:spPr>
        <a:solidFill>
          <a:schemeClr val="accent3"/>
        </a:solidFill>
      </dgm:spPr>
      <dgm:t>
        <a:bodyPr/>
        <a:lstStyle/>
        <a:p>
          <a:r>
            <a:rPr lang="en-GB"/>
            <a:t> </a:t>
          </a:r>
        </a:p>
      </dgm:t>
    </dgm:pt>
    <dgm:pt modelId="{D53F8367-4881-4F30-93AC-0EF2695F14B3}" type="parTrans" cxnId="{43A18E94-D4E9-4C1D-845C-ED9F0B588322}">
      <dgm:prSet/>
      <dgm:spPr/>
      <dgm:t>
        <a:bodyPr/>
        <a:lstStyle/>
        <a:p>
          <a:endParaRPr lang="en-GB"/>
        </a:p>
      </dgm:t>
    </dgm:pt>
    <dgm:pt modelId="{AE2CCC65-91B3-484D-B542-3434730C6A95}" type="sibTrans" cxnId="{43A18E94-D4E9-4C1D-845C-ED9F0B588322}">
      <dgm:prSet/>
      <dgm:spPr>
        <a:solidFill>
          <a:schemeClr val="bg1">
            <a:lumMod val="85000"/>
          </a:schemeClr>
        </a:solidFill>
      </dgm:spPr>
      <dgm:t>
        <a:bodyPr/>
        <a:lstStyle/>
        <a:p>
          <a:endParaRPr lang="en-GB"/>
        </a:p>
      </dgm:t>
    </dgm:pt>
    <dgm:pt modelId="{A87D8B28-E561-49D0-BB57-8176B2EB21C9}" type="pres">
      <dgm:prSet presAssocID="{DF13E57D-3D2A-4EDB-8AC0-313F0E661ED8}" presName="Name0" presStyleCnt="0">
        <dgm:presLayoutVars>
          <dgm:chMax val="1"/>
          <dgm:dir/>
          <dgm:animLvl val="ctr"/>
          <dgm:resizeHandles val="exact"/>
        </dgm:presLayoutVars>
      </dgm:prSet>
      <dgm:spPr/>
    </dgm:pt>
    <dgm:pt modelId="{2FA69D80-8122-444C-B57C-9DC73CE84C86}" type="pres">
      <dgm:prSet presAssocID="{97FF4D27-9EB9-4BCB-A746-98ADAE4C530B}" presName="centerShape" presStyleLbl="node0" presStyleIdx="0" presStyleCnt="1"/>
      <dgm:spPr/>
    </dgm:pt>
    <dgm:pt modelId="{8B9E98A0-1DFD-4C31-ABFB-B9658D2683B0}" type="pres">
      <dgm:prSet presAssocID="{997F5A4C-8B2C-4DDF-9084-CBF587CD1FFB}" presName="node" presStyleLbl="node1" presStyleIdx="0" presStyleCnt="4">
        <dgm:presLayoutVars>
          <dgm:bulletEnabled val="1"/>
        </dgm:presLayoutVars>
      </dgm:prSet>
      <dgm:spPr/>
    </dgm:pt>
    <dgm:pt modelId="{462A695D-9A69-449B-9898-8E95E5E7A864}" type="pres">
      <dgm:prSet presAssocID="{997F5A4C-8B2C-4DDF-9084-CBF587CD1FFB}" presName="dummy" presStyleCnt="0"/>
      <dgm:spPr/>
    </dgm:pt>
    <dgm:pt modelId="{30441AB5-7D82-458F-9688-E31D37E7BDB5}" type="pres">
      <dgm:prSet presAssocID="{3D6EAB46-1156-4AF4-9CF9-8841A014E1BC}" presName="sibTrans" presStyleLbl="sibTrans2D1" presStyleIdx="0" presStyleCnt="4"/>
      <dgm:spPr/>
    </dgm:pt>
    <dgm:pt modelId="{97DA90F9-C1B9-42B3-AEB6-2216D8B20FB0}" type="pres">
      <dgm:prSet presAssocID="{43BF28F7-667E-4C19-AFF2-F1293F7985C6}" presName="node" presStyleLbl="node1" presStyleIdx="1" presStyleCnt="4">
        <dgm:presLayoutVars>
          <dgm:bulletEnabled val="1"/>
        </dgm:presLayoutVars>
      </dgm:prSet>
      <dgm:spPr/>
    </dgm:pt>
    <dgm:pt modelId="{E5BE88BE-61B1-423E-8198-16332548D6CC}" type="pres">
      <dgm:prSet presAssocID="{43BF28F7-667E-4C19-AFF2-F1293F7985C6}" presName="dummy" presStyleCnt="0"/>
      <dgm:spPr/>
    </dgm:pt>
    <dgm:pt modelId="{74942A43-4C91-4766-89FB-3B699F862EA7}" type="pres">
      <dgm:prSet presAssocID="{701C9C7A-4B42-475D-AED8-3D9595B904A9}" presName="sibTrans" presStyleLbl="sibTrans2D1" presStyleIdx="1" presStyleCnt="4"/>
      <dgm:spPr/>
    </dgm:pt>
    <dgm:pt modelId="{E3C3620D-6F19-42F3-8EF4-D6C840B9A082}" type="pres">
      <dgm:prSet presAssocID="{8399DB2A-D1FC-4569-BABB-5FE671D7CBF6}" presName="node" presStyleLbl="node1" presStyleIdx="2" presStyleCnt="4">
        <dgm:presLayoutVars>
          <dgm:bulletEnabled val="1"/>
        </dgm:presLayoutVars>
      </dgm:prSet>
      <dgm:spPr/>
    </dgm:pt>
    <dgm:pt modelId="{6FF49EE9-4705-4F2B-A7AD-B694FA35545C}" type="pres">
      <dgm:prSet presAssocID="{8399DB2A-D1FC-4569-BABB-5FE671D7CBF6}" presName="dummy" presStyleCnt="0"/>
      <dgm:spPr/>
    </dgm:pt>
    <dgm:pt modelId="{B669638D-7203-440D-9123-46490FEDD619}" type="pres">
      <dgm:prSet presAssocID="{433A8C41-832A-4CD7-8AB7-A7799E16BEDD}" presName="sibTrans" presStyleLbl="sibTrans2D1" presStyleIdx="2" presStyleCnt="4"/>
      <dgm:spPr/>
    </dgm:pt>
    <dgm:pt modelId="{BC3E88E4-12C1-4310-A0E2-6E3874163258}" type="pres">
      <dgm:prSet presAssocID="{D4C5027C-BD41-48E5-A09B-891D3E52354C}" presName="node" presStyleLbl="node1" presStyleIdx="3" presStyleCnt="4">
        <dgm:presLayoutVars>
          <dgm:bulletEnabled val="1"/>
        </dgm:presLayoutVars>
      </dgm:prSet>
      <dgm:spPr/>
    </dgm:pt>
    <dgm:pt modelId="{A9A03412-1412-4224-934D-CF9618BA35AF}" type="pres">
      <dgm:prSet presAssocID="{D4C5027C-BD41-48E5-A09B-891D3E52354C}" presName="dummy" presStyleCnt="0"/>
      <dgm:spPr/>
    </dgm:pt>
    <dgm:pt modelId="{3328EF01-C7EF-45CF-821A-90652EA415AA}" type="pres">
      <dgm:prSet presAssocID="{AE2CCC65-91B3-484D-B542-3434730C6A95}" presName="sibTrans" presStyleLbl="sibTrans2D1" presStyleIdx="3" presStyleCnt="4"/>
      <dgm:spPr/>
    </dgm:pt>
  </dgm:ptLst>
  <dgm:cxnLst>
    <dgm:cxn modelId="{8E7C4700-3586-41E1-B1D8-AF7917C550B0}" type="presOf" srcId="{8399DB2A-D1FC-4569-BABB-5FE671D7CBF6}" destId="{E3C3620D-6F19-42F3-8EF4-D6C840B9A082}" srcOrd="0" destOrd="0" presId="urn:microsoft.com/office/officeart/2005/8/layout/radial6"/>
    <dgm:cxn modelId="{52193911-6289-4703-A892-1AAE43C703C0}" type="presOf" srcId="{43BF28F7-667E-4C19-AFF2-F1293F7985C6}" destId="{97DA90F9-C1B9-42B3-AEB6-2216D8B20FB0}" srcOrd="0" destOrd="0" presId="urn:microsoft.com/office/officeart/2005/8/layout/radial6"/>
    <dgm:cxn modelId="{AA48231E-91CF-4BEF-B19E-924754B69915}" type="presOf" srcId="{701C9C7A-4B42-475D-AED8-3D9595B904A9}" destId="{74942A43-4C91-4766-89FB-3B699F862EA7}" srcOrd="0" destOrd="0" presId="urn:microsoft.com/office/officeart/2005/8/layout/radial6"/>
    <dgm:cxn modelId="{0D37BF20-5B73-4D05-AAE0-5C2293CC8D19}" type="presOf" srcId="{433A8C41-832A-4CD7-8AB7-A7799E16BEDD}" destId="{B669638D-7203-440D-9123-46490FEDD619}" srcOrd="0" destOrd="0" presId="urn:microsoft.com/office/officeart/2005/8/layout/radial6"/>
    <dgm:cxn modelId="{946B274E-6C73-41AC-AF1F-5D790C506457}" type="presOf" srcId="{DF13E57D-3D2A-4EDB-8AC0-313F0E661ED8}" destId="{A87D8B28-E561-49D0-BB57-8176B2EB21C9}" srcOrd="0" destOrd="0" presId="urn:microsoft.com/office/officeart/2005/8/layout/radial6"/>
    <dgm:cxn modelId="{C96D147C-31C1-4FF3-93E4-4B567A9214B6}" type="presOf" srcId="{AE2CCC65-91B3-484D-B542-3434730C6A95}" destId="{3328EF01-C7EF-45CF-821A-90652EA415AA}" srcOrd="0" destOrd="0" presId="urn:microsoft.com/office/officeart/2005/8/layout/radial6"/>
    <dgm:cxn modelId="{10EB668C-538A-40D9-8BEF-758497ED2AC0}" srcId="{DF13E57D-3D2A-4EDB-8AC0-313F0E661ED8}" destId="{97FF4D27-9EB9-4BCB-A746-98ADAE4C530B}" srcOrd="0" destOrd="0" parTransId="{7491FE64-2B62-41C7-907A-F5F2ED8DBA33}" sibTransId="{409AB43D-A350-4255-AFEF-867B0D05E2C1}"/>
    <dgm:cxn modelId="{43A18E94-D4E9-4C1D-845C-ED9F0B588322}" srcId="{97FF4D27-9EB9-4BCB-A746-98ADAE4C530B}" destId="{D4C5027C-BD41-48E5-A09B-891D3E52354C}" srcOrd="3" destOrd="0" parTransId="{D53F8367-4881-4F30-93AC-0EF2695F14B3}" sibTransId="{AE2CCC65-91B3-484D-B542-3434730C6A95}"/>
    <dgm:cxn modelId="{6FF5D1C9-4D20-4D0A-A963-B9513719E5E5}" type="presOf" srcId="{D4C5027C-BD41-48E5-A09B-891D3E52354C}" destId="{BC3E88E4-12C1-4310-A0E2-6E3874163258}" srcOrd="0" destOrd="0" presId="urn:microsoft.com/office/officeart/2005/8/layout/radial6"/>
    <dgm:cxn modelId="{5447B2DB-C581-4ABB-A98E-1CD9CC175DFC}" srcId="{97FF4D27-9EB9-4BCB-A746-98ADAE4C530B}" destId="{43BF28F7-667E-4C19-AFF2-F1293F7985C6}" srcOrd="1" destOrd="0" parTransId="{D511F8CC-21A1-452C-A6B6-E1D317E1E3E0}" sibTransId="{701C9C7A-4B42-475D-AED8-3D9595B904A9}"/>
    <dgm:cxn modelId="{C3E62EE2-59BB-4D7B-ACC1-C886443375E1}" type="presOf" srcId="{997F5A4C-8B2C-4DDF-9084-CBF587CD1FFB}" destId="{8B9E98A0-1DFD-4C31-ABFB-B9658D2683B0}" srcOrd="0" destOrd="0" presId="urn:microsoft.com/office/officeart/2005/8/layout/radial6"/>
    <dgm:cxn modelId="{1FA53FEB-F3EC-4879-BA99-807312327509}" type="presOf" srcId="{97FF4D27-9EB9-4BCB-A746-98ADAE4C530B}" destId="{2FA69D80-8122-444C-B57C-9DC73CE84C86}" srcOrd="0" destOrd="0" presId="urn:microsoft.com/office/officeart/2005/8/layout/radial6"/>
    <dgm:cxn modelId="{14ED13F7-6F8F-455E-B729-B626C375FA5D}" srcId="{97FF4D27-9EB9-4BCB-A746-98ADAE4C530B}" destId="{8399DB2A-D1FC-4569-BABB-5FE671D7CBF6}" srcOrd="2" destOrd="0" parTransId="{0AC7D1AF-36EA-45C4-904B-3EA9F043D931}" sibTransId="{433A8C41-832A-4CD7-8AB7-A7799E16BEDD}"/>
    <dgm:cxn modelId="{DB72B4F8-301C-48F5-8806-8A4F01D63AF5}" srcId="{97FF4D27-9EB9-4BCB-A746-98ADAE4C530B}" destId="{997F5A4C-8B2C-4DDF-9084-CBF587CD1FFB}" srcOrd="0" destOrd="0" parTransId="{2F62A460-6983-480C-8BF6-8668A15CE39D}" sibTransId="{3D6EAB46-1156-4AF4-9CF9-8841A014E1BC}"/>
    <dgm:cxn modelId="{355519F9-957B-414D-ADC9-FE9A71E1FB46}" type="presOf" srcId="{3D6EAB46-1156-4AF4-9CF9-8841A014E1BC}" destId="{30441AB5-7D82-458F-9688-E31D37E7BDB5}" srcOrd="0" destOrd="0" presId="urn:microsoft.com/office/officeart/2005/8/layout/radial6"/>
    <dgm:cxn modelId="{8799746A-D64D-4410-809B-79B6A86154D8}" type="presParOf" srcId="{A87D8B28-E561-49D0-BB57-8176B2EB21C9}" destId="{2FA69D80-8122-444C-B57C-9DC73CE84C86}" srcOrd="0" destOrd="0" presId="urn:microsoft.com/office/officeart/2005/8/layout/radial6"/>
    <dgm:cxn modelId="{BEEC3BAC-7697-4EDC-93EE-81F5630BEBC8}" type="presParOf" srcId="{A87D8B28-E561-49D0-BB57-8176B2EB21C9}" destId="{8B9E98A0-1DFD-4C31-ABFB-B9658D2683B0}" srcOrd="1" destOrd="0" presId="urn:microsoft.com/office/officeart/2005/8/layout/radial6"/>
    <dgm:cxn modelId="{5CB8BE13-F7FB-4202-BE40-994786A230DB}" type="presParOf" srcId="{A87D8B28-E561-49D0-BB57-8176B2EB21C9}" destId="{462A695D-9A69-449B-9898-8E95E5E7A864}" srcOrd="2" destOrd="0" presId="urn:microsoft.com/office/officeart/2005/8/layout/radial6"/>
    <dgm:cxn modelId="{95A85DAC-325B-47FF-8D56-2ABA0F1F36FA}" type="presParOf" srcId="{A87D8B28-E561-49D0-BB57-8176B2EB21C9}" destId="{30441AB5-7D82-458F-9688-E31D37E7BDB5}" srcOrd="3" destOrd="0" presId="urn:microsoft.com/office/officeart/2005/8/layout/radial6"/>
    <dgm:cxn modelId="{0BB0189C-26F3-49AD-BB6D-5D7EA516D89D}" type="presParOf" srcId="{A87D8B28-E561-49D0-BB57-8176B2EB21C9}" destId="{97DA90F9-C1B9-42B3-AEB6-2216D8B20FB0}" srcOrd="4" destOrd="0" presId="urn:microsoft.com/office/officeart/2005/8/layout/radial6"/>
    <dgm:cxn modelId="{A4DACF16-09A1-4486-8490-DBBB0F6EBC45}" type="presParOf" srcId="{A87D8B28-E561-49D0-BB57-8176B2EB21C9}" destId="{E5BE88BE-61B1-423E-8198-16332548D6CC}" srcOrd="5" destOrd="0" presId="urn:microsoft.com/office/officeart/2005/8/layout/radial6"/>
    <dgm:cxn modelId="{33E79EB1-FB92-4481-94DA-40E9D58DF75C}" type="presParOf" srcId="{A87D8B28-E561-49D0-BB57-8176B2EB21C9}" destId="{74942A43-4C91-4766-89FB-3B699F862EA7}" srcOrd="6" destOrd="0" presId="urn:microsoft.com/office/officeart/2005/8/layout/radial6"/>
    <dgm:cxn modelId="{46A97FCF-ECA0-4FBE-980F-88388E79D39C}" type="presParOf" srcId="{A87D8B28-E561-49D0-BB57-8176B2EB21C9}" destId="{E3C3620D-6F19-42F3-8EF4-D6C840B9A082}" srcOrd="7" destOrd="0" presId="urn:microsoft.com/office/officeart/2005/8/layout/radial6"/>
    <dgm:cxn modelId="{AE956831-929F-42EF-8885-CD7048DC4733}" type="presParOf" srcId="{A87D8B28-E561-49D0-BB57-8176B2EB21C9}" destId="{6FF49EE9-4705-4F2B-A7AD-B694FA35545C}" srcOrd="8" destOrd="0" presId="urn:microsoft.com/office/officeart/2005/8/layout/radial6"/>
    <dgm:cxn modelId="{785CD28F-E167-4034-AEB7-7294E748D37B}" type="presParOf" srcId="{A87D8B28-E561-49D0-BB57-8176B2EB21C9}" destId="{B669638D-7203-440D-9123-46490FEDD619}" srcOrd="9" destOrd="0" presId="urn:microsoft.com/office/officeart/2005/8/layout/radial6"/>
    <dgm:cxn modelId="{2A57EE14-3243-493D-8635-B34E6170B705}" type="presParOf" srcId="{A87D8B28-E561-49D0-BB57-8176B2EB21C9}" destId="{BC3E88E4-12C1-4310-A0E2-6E3874163258}" srcOrd="10" destOrd="0" presId="urn:microsoft.com/office/officeart/2005/8/layout/radial6"/>
    <dgm:cxn modelId="{350EFE89-E844-4914-8555-522FF3E0DBF0}" type="presParOf" srcId="{A87D8B28-E561-49D0-BB57-8176B2EB21C9}" destId="{A9A03412-1412-4224-934D-CF9618BA35AF}" srcOrd="11" destOrd="0" presId="urn:microsoft.com/office/officeart/2005/8/layout/radial6"/>
    <dgm:cxn modelId="{919F5931-62B6-4F81-9E75-774E61B114E0}" type="presParOf" srcId="{A87D8B28-E561-49D0-BB57-8176B2EB21C9}" destId="{3328EF01-C7EF-45CF-821A-90652EA415AA}"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13E57D-3D2A-4EDB-8AC0-313F0E661ED8}" type="doc">
      <dgm:prSet loTypeId="urn:microsoft.com/office/officeart/2005/8/layout/radial6" loCatId="cycle" qsTypeId="urn:microsoft.com/office/officeart/2005/8/quickstyle/simple1" qsCatId="simple" csTypeId="urn:microsoft.com/office/officeart/2005/8/colors/accent1_2" csCatId="accent1" phldr="1"/>
      <dgm:spPr/>
      <dgm:t>
        <a:bodyPr/>
        <a:lstStyle/>
        <a:p>
          <a:endParaRPr lang="en-GB"/>
        </a:p>
      </dgm:t>
    </dgm:pt>
    <dgm:pt modelId="{97FF4D27-9EB9-4BCB-A746-98ADAE4C530B}">
      <dgm:prSet phldrT="[Text]"/>
      <dgm:spPr>
        <a:solidFill>
          <a:schemeClr val="accent3"/>
        </a:solidFill>
      </dgm:spPr>
      <dgm:t>
        <a:bodyPr/>
        <a:lstStyle/>
        <a:p>
          <a:r>
            <a:rPr lang="en-GB"/>
            <a:t> </a:t>
          </a:r>
        </a:p>
      </dgm:t>
    </dgm:pt>
    <dgm:pt modelId="{7491FE64-2B62-41C7-907A-F5F2ED8DBA33}" type="parTrans" cxnId="{10EB668C-538A-40D9-8BEF-758497ED2AC0}">
      <dgm:prSet/>
      <dgm:spPr/>
      <dgm:t>
        <a:bodyPr/>
        <a:lstStyle/>
        <a:p>
          <a:endParaRPr lang="en-GB"/>
        </a:p>
      </dgm:t>
    </dgm:pt>
    <dgm:pt modelId="{409AB43D-A350-4255-AFEF-867B0D05E2C1}" type="sibTrans" cxnId="{10EB668C-538A-40D9-8BEF-758497ED2AC0}">
      <dgm:prSet/>
      <dgm:spPr/>
      <dgm:t>
        <a:bodyPr/>
        <a:lstStyle/>
        <a:p>
          <a:endParaRPr lang="en-GB"/>
        </a:p>
      </dgm:t>
    </dgm:pt>
    <dgm:pt modelId="{997F5A4C-8B2C-4DDF-9084-CBF587CD1FFB}">
      <dgm:prSet phldrT="[Text]"/>
      <dgm:spPr>
        <a:solidFill>
          <a:schemeClr val="accent4"/>
        </a:solidFill>
      </dgm:spPr>
      <dgm:t>
        <a:bodyPr/>
        <a:lstStyle/>
        <a:p>
          <a:r>
            <a:rPr lang="en-GB"/>
            <a:t> </a:t>
          </a:r>
        </a:p>
      </dgm:t>
    </dgm:pt>
    <dgm:pt modelId="{2F62A460-6983-480C-8BF6-8668A15CE39D}" type="parTrans" cxnId="{DB72B4F8-301C-48F5-8806-8A4F01D63AF5}">
      <dgm:prSet/>
      <dgm:spPr/>
      <dgm:t>
        <a:bodyPr/>
        <a:lstStyle/>
        <a:p>
          <a:endParaRPr lang="en-GB"/>
        </a:p>
      </dgm:t>
    </dgm:pt>
    <dgm:pt modelId="{3D6EAB46-1156-4AF4-9CF9-8841A014E1BC}" type="sibTrans" cxnId="{DB72B4F8-301C-48F5-8806-8A4F01D63AF5}">
      <dgm:prSet/>
      <dgm:spPr>
        <a:solidFill>
          <a:schemeClr val="bg1">
            <a:lumMod val="85000"/>
          </a:schemeClr>
        </a:solidFill>
      </dgm:spPr>
      <dgm:t>
        <a:bodyPr/>
        <a:lstStyle/>
        <a:p>
          <a:endParaRPr lang="en-GB"/>
        </a:p>
      </dgm:t>
    </dgm:pt>
    <dgm:pt modelId="{43BF28F7-667E-4C19-AFF2-F1293F7985C6}">
      <dgm:prSet phldrT="[Text]"/>
      <dgm:spPr>
        <a:solidFill>
          <a:schemeClr val="accent4"/>
        </a:solidFill>
      </dgm:spPr>
      <dgm:t>
        <a:bodyPr/>
        <a:lstStyle/>
        <a:p>
          <a:r>
            <a:rPr lang="en-GB"/>
            <a:t> </a:t>
          </a:r>
        </a:p>
      </dgm:t>
    </dgm:pt>
    <dgm:pt modelId="{D511F8CC-21A1-452C-A6B6-E1D317E1E3E0}" type="parTrans" cxnId="{5447B2DB-C581-4ABB-A98E-1CD9CC175DFC}">
      <dgm:prSet/>
      <dgm:spPr/>
      <dgm:t>
        <a:bodyPr/>
        <a:lstStyle/>
        <a:p>
          <a:endParaRPr lang="en-GB"/>
        </a:p>
      </dgm:t>
    </dgm:pt>
    <dgm:pt modelId="{701C9C7A-4B42-475D-AED8-3D9595B904A9}" type="sibTrans" cxnId="{5447B2DB-C581-4ABB-A98E-1CD9CC175DFC}">
      <dgm:prSet/>
      <dgm:spPr>
        <a:solidFill>
          <a:schemeClr val="bg1">
            <a:lumMod val="85000"/>
          </a:schemeClr>
        </a:solidFill>
      </dgm:spPr>
      <dgm:t>
        <a:bodyPr/>
        <a:lstStyle/>
        <a:p>
          <a:endParaRPr lang="en-GB"/>
        </a:p>
      </dgm:t>
    </dgm:pt>
    <dgm:pt modelId="{8399DB2A-D1FC-4569-BABB-5FE671D7CBF6}">
      <dgm:prSet phldrT="[Text]"/>
      <dgm:spPr>
        <a:solidFill>
          <a:schemeClr val="accent4"/>
        </a:solidFill>
      </dgm:spPr>
      <dgm:t>
        <a:bodyPr/>
        <a:lstStyle/>
        <a:p>
          <a:r>
            <a:rPr lang="en-GB"/>
            <a:t> </a:t>
          </a:r>
        </a:p>
      </dgm:t>
    </dgm:pt>
    <dgm:pt modelId="{0AC7D1AF-36EA-45C4-904B-3EA9F043D931}" type="parTrans" cxnId="{14ED13F7-6F8F-455E-B729-B626C375FA5D}">
      <dgm:prSet/>
      <dgm:spPr/>
      <dgm:t>
        <a:bodyPr/>
        <a:lstStyle/>
        <a:p>
          <a:endParaRPr lang="en-GB"/>
        </a:p>
      </dgm:t>
    </dgm:pt>
    <dgm:pt modelId="{433A8C41-832A-4CD7-8AB7-A7799E16BEDD}" type="sibTrans" cxnId="{14ED13F7-6F8F-455E-B729-B626C375FA5D}">
      <dgm:prSet/>
      <dgm:spPr>
        <a:solidFill>
          <a:schemeClr val="bg1">
            <a:lumMod val="85000"/>
          </a:schemeClr>
        </a:solidFill>
      </dgm:spPr>
      <dgm:t>
        <a:bodyPr/>
        <a:lstStyle/>
        <a:p>
          <a:endParaRPr lang="en-GB"/>
        </a:p>
      </dgm:t>
    </dgm:pt>
    <dgm:pt modelId="{D4C5027C-BD41-48E5-A09B-891D3E52354C}">
      <dgm:prSet phldrT="[Text]"/>
      <dgm:spPr>
        <a:solidFill>
          <a:schemeClr val="accent4"/>
        </a:solidFill>
      </dgm:spPr>
      <dgm:t>
        <a:bodyPr/>
        <a:lstStyle/>
        <a:p>
          <a:r>
            <a:rPr lang="en-GB"/>
            <a:t> </a:t>
          </a:r>
        </a:p>
      </dgm:t>
    </dgm:pt>
    <dgm:pt modelId="{D53F8367-4881-4F30-93AC-0EF2695F14B3}" type="parTrans" cxnId="{43A18E94-D4E9-4C1D-845C-ED9F0B588322}">
      <dgm:prSet/>
      <dgm:spPr/>
      <dgm:t>
        <a:bodyPr/>
        <a:lstStyle/>
        <a:p>
          <a:endParaRPr lang="en-GB"/>
        </a:p>
      </dgm:t>
    </dgm:pt>
    <dgm:pt modelId="{AE2CCC65-91B3-484D-B542-3434730C6A95}" type="sibTrans" cxnId="{43A18E94-D4E9-4C1D-845C-ED9F0B588322}">
      <dgm:prSet/>
      <dgm:spPr>
        <a:solidFill>
          <a:schemeClr val="bg1">
            <a:lumMod val="85000"/>
          </a:schemeClr>
        </a:solidFill>
      </dgm:spPr>
      <dgm:t>
        <a:bodyPr/>
        <a:lstStyle/>
        <a:p>
          <a:endParaRPr lang="en-GB"/>
        </a:p>
      </dgm:t>
    </dgm:pt>
    <dgm:pt modelId="{A87D8B28-E561-49D0-BB57-8176B2EB21C9}" type="pres">
      <dgm:prSet presAssocID="{DF13E57D-3D2A-4EDB-8AC0-313F0E661ED8}" presName="Name0" presStyleCnt="0">
        <dgm:presLayoutVars>
          <dgm:chMax val="1"/>
          <dgm:dir/>
          <dgm:animLvl val="ctr"/>
          <dgm:resizeHandles val="exact"/>
        </dgm:presLayoutVars>
      </dgm:prSet>
      <dgm:spPr/>
    </dgm:pt>
    <dgm:pt modelId="{2FA69D80-8122-444C-B57C-9DC73CE84C86}" type="pres">
      <dgm:prSet presAssocID="{97FF4D27-9EB9-4BCB-A746-98ADAE4C530B}" presName="centerShape" presStyleLbl="node0" presStyleIdx="0" presStyleCnt="1"/>
      <dgm:spPr/>
    </dgm:pt>
    <dgm:pt modelId="{8B9E98A0-1DFD-4C31-ABFB-B9658D2683B0}" type="pres">
      <dgm:prSet presAssocID="{997F5A4C-8B2C-4DDF-9084-CBF587CD1FFB}" presName="node" presStyleLbl="node1" presStyleIdx="0" presStyleCnt="4">
        <dgm:presLayoutVars>
          <dgm:bulletEnabled val="1"/>
        </dgm:presLayoutVars>
      </dgm:prSet>
      <dgm:spPr/>
    </dgm:pt>
    <dgm:pt modelId="{462A695D-9A69-449B-9898-8E95E5E7A864}" type="pres">
      <dgm:prSet presAssocID="{997F5A4C-8B2C-4DDF-9084-CBF587CD1FFB}" presName="dummy" presStyleCnt="0"/>
      <dgm:spPr/>
    </dgm:pt>
    <dgm:pt modelId="{30441AB5-7D82-458F-9688-E31D37E7BDB5}" type="pres">
      <dgm:prSet presAssocID="{3D6EAB46-1156-4AF4-9CF9-8841A014E1BC}" presName="sibTrans" presStyleLbl="sibTrans2D1" presStyleIdx="0" presStyleCnt="4"/>
      <dgm:spPr/>
    </dgm:pt>
    <dgm:pt modelId="{97DA90F9-C1B9-42B3-AEB6-2216D8B20FB0}" type="pres">
      <dgm:prSet presAssocID="{43BF28F7-667E-4C19-AFF2-F1293F7985C6}" presName="node" presStyleLbl="node1" presStyleIdx="1" presStyleCnt="4">
        <dgm:presLayoutVars>
          <dgm:bulletEnabled val="1"/>
        </dgm:presLayoutVars>
      </dgm:prSet>
      <dgm:spPr/>
    </dgm:pt>
    <dgm:pt modelId="{E5BE88BE-61B1-423E-8198-16332548D6CC}" type="pres">
      <dgm:prSet presAssocID="{43BF28F7-667E-4C19-AFF2-F1293F7985C6}" presName="dummy" presStyleCnt="0"/>
      <dgm:spPr/>
    </dgm:pt>
    <dgm:pt modelId="{74942A43-4C91-4766-89FB-3B699F862EA7}" type="pres">
      <dgm:prSet presAssocID="{701C9C7A-4B42-475D-AED8-3D9595B904A9}" presName="sibTrans" presStyleLbl="sibTrans2D1" presStyleIdx="1" presStyleCnt="4"/>
      <dgm:spPr/>
    </dgm:pt>
    <dgm:pt modelId="{E3C3620D-6F19-42F3-8EF4-D6C840B9A082}" type="pres">
      <dgm:prSet presAssocID="{8399DB2A-D1FC-4569-BABB-5FE671D7CBF6}" presName="node" presStyleLbl="node1" presStyleIdx="2" presStyleCnt="4">
        <dgm:presLayoutVars>
          <dgm:bulletEnabled val="1"/>
        </dgm:presLayoutVars>
      </dgm:prSet>
      <dgm:spPr/>
    </dgm:pt>
    <dgm:pt modelId="{6FF49EE9-4705-4F2B-A7AD-B694FA35545C}" type="pres">
      <dgm:prSet presAssocID="{8399DB2A-D1FC-4569-BABB-5FE671D7CBF6}" presName="dummy" presStyleCnt="0"/>
      <dgm:spPr/>
    </dgm:pt>
    <dgm:pt modelId="{B669638D-7203-440D-9123-46490FEDD619}" type="pres">
      <dgm:prSet presAssocID="{433A8C41-832A-4CD7-8AB7-A7799E16BEDD}" presName="sibTrans" presStyleLbl="sibTrans2D1" presStyleIdx="2" presStyleCnt="4"/>
      <dgm:spPr/>
    </dgm:pt>
    <dgm:pt modelId="{BC3E88E4-12C1-4310-A0E2-6E3874163258}" type="pres">
      <dgm:prSet presAssocID="{D4C5027C-BD41-48E5-A09B-891D3E52354C}" presName="node" presStyleLbl="node1" presStyleIdx="3" presStyleCnt="4">
        <dgm:presLayoutVars>
          <dgm:bulletEnabled val="1"/>
        </dgm:presLayoutVars>
      </dgm:prSet>
      <dgm:spPr/>
    </dgm:pt>
    <dgm:pt modelId="{A9A03412-1412-4224-934D-CF9618BA35AF}" type="pres">
      <dgm:prSet presAssocID="{D4C5027C-BD41-48E5-A09B-891D3E52354C}" presName="dummy" presStyleCnt="0"/>
      <dgm:spPr/>
    </dgm:pt>
    <dgm:pt modelId="{3328EF01-C7EF-45CF-821A-90652EA415AA}" type="pres">
      <dgm:prSet presAssocID="{AE2CCC65-91B3-484D-B542-3434730C6A95}" presName="sibTrans" presStyleLbl="sibTrans2D1" presStyleIdx="3" presStyleCnt="4"/>
      <dgm:spPr/>
    </dgm:pt>
  </dgm:ptLst>
  <dgm:cxnLst>
    <dgm:cxn modelId="{8E7C4700-3586-41E1-B1D8-AF7917C550B0}" type="presOf" srcId="{8399DB2A-D1FC-4569-BABB-5FE671D7CBF6}" destId="{E3C3620D-6F19-42F3-8EF4-D6C840B9A082}" srcOrd="0" destOrd="0" presId="urn:microsoft.com/office/officeart/2005/8/layout/radial6"/>
    <dgm:cxn modelId="{52193911-6289-4703-A892-1AAE43C703C0}" type="presOf" srcId="{43BF28F7-667E-4C19-AFF2-F1293F7985C6}" destId="{97DA90F9-C1B9-42B3-AEB6-2216D8B20FB0}" srcOrd="0" destOrd="0" presId="urn:microsoft.com/office/officeart/2005/8/layout/radial6"/>
    <dgm:cxn modelId="{AA48231E-91CF-4BEF-B19E-924754B69915}" type="presOf" srcId="{701C9C7A-4B42-475D-AED8-3D9595B904A9}" destId="{74942A43-4C91-4766-89FB-3B699F862EA7}" srcOrd="0" destOrd="0" presId="urn:microsoft.com/office/officeart/2005/8/layout/radial6"/>
    <dgm:cxn modelId="{0D37BF20-5B73-4D05-AAE0-5C2293CC8D19}" type="presOf" srcId="{433A8C41-832A-4CD7-8AB7-A7799E16BEDD}" destId="{B669638D-7203-440D-9123-46490FEDD619}" srcOrd="0" destOrd="0" presId="urn:microsoft.com/office/officeart/2005/8/layout/radial6"/>
    <dgm:cxn modelId="{946B274E-6C73-41AC-AF1F-5D790C506457}" type="presOf" srcId="{DF13E57D-3D2A-4EDB-8AC0-313F0E661ED8}" destId="{A87D8B28-E561-49D0-BB57-8176B2EB21C9}" srcOrd="0" destOrd="0" presId="urn:microsoft.com/office/officeart/2005/8/layout/radial6"/>
    <dgm:cxn modelId="{C96D147C-31C1-4FF3-93E4-4B567A9214B6}" type="presOf" srcId="{AE2CCC65-91B3-484D-B542-3434730C6A95}" destId="{3328EF01-C7EF-45CF-821A-90652EA415AA}" srcOrd="0" destOrd="0" presId="urn:microsoft.com/office/officeart/2005/8/layout/radial6"/>
    <dgm:cxn modelId="{10EB668C-538A-40D9-8BEF-758497ED2AC0}" srcId="{DF13E57D-3D2A-4EDB-8AC0-313F0E661ED8}" destId="{97FF4D27-9EB9-4BCB-A746-98ADAE4C530B}" srcOrd="0" destOrd="0" parTransId="{7491FE64-2B62-41C7-907A-F5F2ED8DBA33}" sibTransId="{409AB43D-A350-4255-AFEF-867B0D05E2C1}"/>
    <dgm:cxn modelId="{43A18E94-D4E9-4C1D-845C-ED9F0B588322}" srcId="{97FF4D27-9EB9-4BCB-A746-98ADAE4C530B}" destId="{D4C5027C-BD41-48E5-A09B-891D3E52354C}" srcOrd="3" destOrd="0" parTransId="{D53F8367-4881-4F30-93AC-0EF2695F14B3}" sibTransId="{AE2CCC65-91B3-484D-B542-3434730C6A95}"/>
    <dgm:cxn modelId="{6FF5D1C9-4D20-4D0A-A963-B9513719E5E5}" type="presOf" srcId="{D4C5027C-BD41-48E5-A09B-891D3E52354C}" destId="{BC3E88E4-12C1-4310-A0E2-6E3874163258}" srcOrd="0" destOrd="0" presId="urn:microsoft.com/office/officeart/2005/8/layout/radial6"/>
    <dgm:cxn modelId="{5447B2DB-C581-4ABB-A98E-1CD9CC175DFC}" srcId="{97FF4D27-9EB9-4BCB-A746-98ADAE4C530B}" destId="{43BF28F7-667E-4C19-AFF2-F1293F7985C6}" srcOrd="1" destOrd="0" parTransId="{D511F8CC-21A1-452C-A6B6-E1D317E1E3E0}" sibTransId="{701C9C7A-4B42-475D-AED8-3D9595B904A9}"/>
    <dgm:cxn modelId="{C3E62EE2-59BB-4D7B-ACC1-C886443375E1}" type="presOf" srcId="{997F5A4C-8B2C-4DDF-9084-CBF587CD1FFB}" destId="{8B9E98A0-1DFD-4C31-ABFB-B9658D2683B0}" srcOrd="0" destOrd="0" presId="urn:microsoft.com/office/officeart/2005/8/layout/radial6"/>
    <dgm:cxn modelId="{1FA53FEB-F3EC-4879-BA99-807312327509}" type="presOf" srcId="{97FF4D27-9EB9-4BCB-A746-98ADAE4C530B}" destId="{2FA69D80-8122-444C-B57C-9DC73CE84C86}" srcOrd="0" destOrd="0" presId="urn:microsoft.com/office/officeart/2005/8/layout/radial6"/>
    <dgm:cxn modelId="{14ED13F7-6F8F-455E-B729-B626C375FA5D}" srcId="{97FF4D27-9EB9-4BCB-A746-98ADAE4C530B}" destId="{8399DB2A-D1FC-4569-BABB-5FE671D7CBF6}" srcOrd="2" destOrd="0" parTransId="{0AC7D1AF-36EA-45C4-904B-3EA9F043D931}" sibTransId="{433A8C41-832A-4CD7-8AB7-A7799E16BEDD}"/>
    <dgm:cxn modelId="{DB72B4F8-301C-48F5-8806-8A4F01D63AF5}" srcId="{97FF4D27-9EB9-4BCB-A746-98ADAE4C530B}" destId="{997F5A4C-8B2C-4DDF-9084-CBF587CD1FFB}" srcOrd="0" destOrd="0" parTransId="{2F62A460-6983-480C-8BF6-8668A15CE39D}" sibTransId="{3D6EAB46-1156-4AF4-9CF9-8841A014E1BC}"/>
    <dgm:cxn modelId="{355519F9-957B-414D-ADC9-FE9A71E1FB46}" type="presOf" srcId="{3D6EAB46-1156-4AF4-9CF9-8841A014E1BC}" destId="{30441AB5-7D82-458F-9688-E31D37E7BDB5}" srcOrd="0" destOrd="0" presId="urn:microsoft.com/office/officeart/2005/8/layout/radial6"/>
    <dgm:cxn modelId="{8799746A-D64D-4410-809B-79B6A86154D8}" type="presParOf" srcId="{A87D8B28-E561-49D0-BB57-8176B2EB21C9}" destId="{2FA69D80-8122-444C-B57C-9DC73CE84C86}" srcOrd="0" destOrd="0" presId="urn:microsoft.com/office/officeart/2005/8/layout/radial6"/>
    <dgm:cxn modelId="{BEEC3BAC-7697-4EDC-93EE-81F5630BEBC8}" type="presParOf" srcId="{A87D8B28-E561-49D0-BB57-8176B2EB21C9}" destId="{8B9E98A0-1DFD-4C31-ABFB-B9658D2683B0}" srcOrd="1" destOrd="0" presId="urn:microsoft.com/office/officeart/2005/8/layout/radial6"/>
    <dgm:cxn modelId="{5CB8BE13-F7FB-4202-BE40-994786A230DB}" type="presParOf" srcId="{A87D8B28-E561-49D0-BB57-8176B2EB21C9}" destId="{462A695D-9A69-449B-9898-8E95E5E7A864}" srcOrd="2" destOrd="0" presId="urn:microsoft.com/office/officeart/2005/8/layout/radial6"/>
    <dgm:cxn modelId="{95A85DAC-325B-47FF-8D56-2ABA0F1F36FA}" type="presParOf" srcId="{A87D8B28-E561-49D0-BB57-8176B2EB21C9}" destId="{30441AB5-7D82-458F-9688-E31D37E7BDB5}" srcOrd="3" destOrd="0" presId="urn:microsoft.com/office/officeart/2005/8/layout/radial6"/>
    <dgm:cxn modelId="{0BB0189C-26F3-49AD-BB6D-5D7EA516D89D}" type="presParOf" srcId="{A87D8B28-E561-49D0-BB57-8176B2EB21C9}" destId="{97DA90F9-C1B9-42B3-AEB6-2216D8B20FB0}" srcOrd="4" destOrd="0" presId="urn:microsoft.com/office/officeart/2005/8/layout/radial6"/>
    <dgm:cxn modelId="{A4DACF16-09A1-4486-8490-DBBB0F6EBC45}" type="presParOf" srcId="{A87D8B28-E561-49D0-BB57-8176B2EB21C9}" destId="{E5BE88BE-61B1-423E-8198-16332548D6CC}" srcOrd="5" destOrd="0" presId="urn:microsoft.com/office/officeart/2005/8/layout/radial6"/>
    <dgm:cxn modelId="{33E79EB1-FB92-4481-94DA-40E9D58DF75C}" type="presParOf" srcId="{A87D8B28-E561-49D0-BB57-8176B2EB21C9}" destId="{74942A43-4C91-4766-89FB-3B699F862EA7}" srcOrd="6" destOrd="0" presId="urn:microsoft.com/office/officeart/2005/8/layout/radial6"/>
    <dgm:cxn modelId="{46A97FCF-ECA0-4FBE-980F-88388E79D39C}" type="presParOf" srcId="{A87D8B28-E561-49D0-BB57-8176B2EB21C9}" destId="{E3C3620D-6F19-42F3-8EF4-D6C840B9A082}" srcOrd="7" destOrd="0" presId="urn:microsoft.com/office/officeart/2005/8/layout/radial6"/>
    <dgm:cxn modelId="{AE956831-929F-42EF-8885-CD7048DC4733}" type="presParOf" srcId="{A87D8B28-E561-49D0-BB57-8176B2EB21C9}" destId="{6FF49EE9-4705-4F2B-A7AD-B694FA35545C}" srcOrd="8" destOrd="0" presId="urn:microsoft.com/office/officeart/2005/8/layout/radial6"/>
    <dgm:cxn modelId="{785CD28F-E167-4034-AEB7-7294E748D37B}" type="presParOf" srcId="{A87D8B28-E561-49D0-BB57-8176B2EB21C9}" destId="{B669638D-7203-440D-9123-46490FEDD619}" srcOrd="9" destOrd="0" presId="urn:microsoft.com/office/officeart/2005/8/layout/radial6"/>
    <dgm:cxn modelId="{2A57EE14-3243-493D-8635-B34E6170B705}" type="presParOf" srcId="{A87D8B28-E561-49D0-BB57-8176B2EB21C9}" destId="{BC3E88E4-12C1-4310-A0E2-6E3874163258}" srcOrd="10" destOrd="0" presId="urn:microsoft.com/office/officeart/2005/8/layout/radial6"/>
    <dgm:cxn modelId="{350EFE89-E844-4914-8555-522FF3E0DBF0}" type="presParOf" srcId="{A87D8B28-E561-49D0-BB57-8176B2EB21C9}" destId="{A9A03412-1412-4224-934D-CF9618BA35AF}" srcOrd="11" destOrd="0" presId="urn:microsoft.com/office/officeart/2005/8/layout/radial6"/>
    <dgm:cxn modelId="{919F5931-62B6-4F81-9E75-774E61B114E0}" type="presParOf" srcId="{A87D8B28-E561-49D0-BB57-8176B2EB21C9}" destId="{3328EF01-C7EF-45CF-821A-90652EA415AA}"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AE94B10-B616-BC41-BD2A-A16C0250535D}" type="doc">
      <dgm:prSet loTypeId="urn:microsoft.com/office/officeart/2005/8/layout/cycle3" loCatId="" qsTypeId="urn:microsoft.com/office/officeart/2005/8/quickstyle/simple1" qsCatId="simple" csTypeId="urn:microsoft.com/office/officeart/2005/8/colors/accent1_5" csCatId="accent1" phldr="1"/>
      <dgm:spPr/>
      <dgm:t>
        <a:bodyPr/>
        <a:lstStyle/>
        <a:p>
          <a:endParaRPr lang="en-US"/>
        </a:p>
      </dgm:t>
    </dgm:pt>
    <dgm:pt modelId="{4047EA24-AD03-E44B-8450-73B3F15A45B2}">
      <dgm:prSet phldrT="[Text]" custT="1"/>
      <dgm:spPr>
        <a:xfrm>
          <a:off x="2807738" y="1235"/>
          <a:ext cx="841848" cy="420924"/>
        </a:xfrm>
        <a:prstGeom prst="roundRect">
          <a:avLst/>
        </a:prstGeom>
        <a:solidFill>
          <a:schemeClr val="accent3"/>
        </a:solidFill>
        <a:ln w="12700" cap="flat" cmpd="sng" algn="ctr">
          <a:solidFill>
            <a:srgbClr val="FFFFFF">
              <a:hueOff val="0"/>
              <a:satOff val="0"/>
              <a:lumOff val="0"/>
              <a:alphaOff val="0"/>
            </a:srgbClr>
          </a:solidFill>
          <a:prstDash val="solid"/>
          <a:miter lim="800000"/>
        </a:ln>
        <a:effectLst/>
      </dgm:spPr>
      <dgm:t>
        <a:bodyPr/>
        <a:lstStyle/>
        <a:p>
          <a:pPr>
            <a:buNone/>
          </a:pPr>
          <a:r>
            <a:rPr lang="en-US" sz="1200" b="1">
              <a:ln>
                <a:noFill/>
              </a:ln>
              <a:solidFill>
                <a:schemeClr val="tx1"/>
              </a:solidFill>
              <a:latin typeface="Soleto Light"/>
              <a:ea typeface="+mn-ea"/>
              <a:cs typeface="+mn-cs"/>
            </a:rPr>
            <a:t>MEETING</a:t>
          </a:r>
        </a:p>
      </dgm:t>
    </dgm:pt>
    <dgm:pt modelId="{F97AB59F-D45E-FF45-8ED5-2F38F16F8D05}" type="parTrans" cxnId="{4FBB2039-C3E6-7644-A0F8-A5BAD4F1D3EF}">
      <dgm:prSet/>
      <dgm:spPr/>
      <dgm:t>
        <a:bodyPr/>
        <a:lstStyle/>
        <a:p>
          <a:endParaRPr lang="en-US" sz="1200" b="1">
            <a:solidFill>
              <a:schemeClr val="tx1"/>
            </a:solidFill>
            <a:latin typeface="Soleto Light"/>
          </a:endParaRPr>
        </a:p>
      </dgm:t>
    </dgm:pt>
    <dgm:pt modelId="{B80B8CC7-4416-C04F-B2AD-4549DF082287}" type="sibTrans" cxnId="{4FBB2039-C3E6-7644-A0F8-A5BAD4F1D3EF}">
      <dgm:prSet/>
      <dgm:spPr>
        <a:xfrm>
          <a:off x="1090188" y="-77257"/>
          <a:ext cx="4276948" cy="4276948"/>
        </a:xfrm>
        <a:prstGeom prst="circularArrow">
          <a:avLst>
            <a:gd name="adj1" fmla="val 5544"/>
            <a:gd name="adj2" fmla="val 330680"/>
            <a:gd name="adj3" fmla="val 15023753"/>
            <a:gd name="adj4" fmla="val 16664129"/>
            <a:gd name="adj5" fmla="val 5757"/>
          </a:avLst>
        </a:prstGeom>
        <a:solidFill>
          <a:schemeClr val="accent4"/>
        </a:solidFill>
        <a:ln>
          <a:noFill/>
        </a:ln>
        <a:effectLst/>
      </dgm:spPr>
      <dgm:t>
        <a:bodyPr/>
        <a:lstStyle/>
        <a:p>
          <a:endParaRPr lang="en-US" sz="1200" b="1">
            <a:ln>
              <a:noFill/>
            </a:ln>
            <a:solidFill>
              <a:schemeClr val="tx1"/>
            </a:solidFill>
            <a:latin typeface="Soleto Light"/>
          </a:endParaRPr>
        </a:p>
      </dgm:t>
    </dgm:pt>
    <dgm:pt modelId="{A51FFA4F-6C03-2A47-994E-CA027599CD10}">
      <dgm:prSet phldrT="[Text]" custT="1"/>
      <dgm:spPr>
        <a:xfrm>
          <a:off x="3719667" y="245586"/>
          <a:ext cx="841848" cy="420924"/>
        </a:xfrm>
        <a:prstGeom prst="roundRect">
          <a:avLst/>
        </a:prstGeom>
        <a:noFill/>
        <a:ln w="12700" cap="flat" cmpd="sng" algn="ctr">
          <a:noFill/>
          <a:prstDash val="solid"/>
          <a:miter lim="800000"/>
        </a:ln>
        <a:effectLst/>
      </dgm:spPr>
      <dgm:t>
        <a:bodyPr/>
        <a:lstStyle/>
        <a:p>
          <a:pPr>
            <a:buNone/>
          </a:pPr>
          <a:r>
            <a:rPr lang="en-US" sz="1200" b="1">
              <a:ln>
                <a:noFill/>
              </a:ln>
              <a:solidFill>
                <a:schemeClr val="tx1"/>
              </a:solidFill>
              <a:latin typeface="Soleto Light"/>
              <a:ea typeface="+mn-ea"/>
              <a:cs typeface="+mn-cs"/>
            </a:rPr>
            <a:t>CONTACT</a:t>
          </a:r>
        </a:p>
      </dgm:t>
    </dgm:pt>
    <dgm:pt modelId="{49D98147-4656-8645-AEBD-40910F2F574A}" type="parTrans" cxnId="{3ECB7104-D20C-6E4A-AC7B-CC3ECA5E599B}">
      <dgm:prSet/>
      <dgm:spPr/>
      <dgm:t>
        <a:bodyPr/>
        <a:lstStyle/>
        <a:p>
          <a:endParaRPr lang="en-US" sz="1200" b="1">
            <a:solidFill>
              <a:schemeClr val="tx1"/>
            </a:solidFill>
            <a:latin typeface="Soleto Light"/>
          </a:endParaRPr>
        </a:p>
      </dgm:t>
    </dgm:pt>
    <dgm:pt modelId="{5FB1D2DA-EA33-8245-9B33-BD4DF5722D0C}" type="sibTrans" cxnId="{3ECB7104-D20C-6E4A-AC7B-CC3ECA5E599B}">
      <dgm:prSet/>
      <dgm:spPr/>
      <dgm:t>
        <a:bodyPr/>
        <a:lstStyle/>
        <a:p>
          <a:endParaRPr lang="en-US" sz="1200" b="1">
            <a:ln>
              <a:noFill/>
            </a:ln>
            <a:solidFill>
              <a:schemeClr val="tx1"/>
            </a:solidFill>
            <a:latin typeface="Soleto Light"/>
          </a:endParaRPr>
        </a:p>
      </dgm:t>
    </dgm:pt>
    <dgm:pt modelId="{570A5F4E-D6BD-E44B-9817-C308035343C5}">
      <dgm:prSet phldrT="[Text]" custT="1"/>
      <dgm:spPr>
        <a:xfrm>
          <a:off x="4387246" y="913164"/>
          <a:ext cx="841848" cy="420924"/>
        </a:xfrm>
        <a:prstGeom prst="roundRect">
          <a:avLst/>
        </a:prstGeom>
        <a:noFill/>
        <a:ln w="12700" cap="flat" cmpd="sng" algn="ctr">
          <a:noFill/>
          <a:prstDash val="solid"/>
          <a:miter lim="800000"/>
        </a:ln>
        <a:effectLst/>
      </dgm:spPr>
      <dgm:t>
        <a:bodyPr/>
        <a:lstStyle/>
        <a:p>
          <a:pPr>
            <a:buNone/>
          </a:pPr>
          <a:r>
            <a:rPr lang="en-US" sz="1200" b="1">
              <a:ln>
                <a:noFill/>
              </a:ln>
              <a:solidFill>
                <a:schemeClr val="tx1"/>
              </a:solidFill>
              <a:latin typeface="Soleto Light"/>
              <a:ea typeface="+mn-ea"/>
              <a:cs typeface="+mn-cs"/>
            </a:rPr>
            <a:t>CONTACT</a:t>
          </a:r>
        </a:p>
      </dgm:t>
    </dgm:pt>
    <dgm:pt modelId="{45BE2DDF-6663-684D-9947-F36B8E224CFC}" type="parTrans" cxnId="{5AD65EBA-7E04-234E-B62F-E29DAC0F8642}">
      <dgm:prSet/>
      <dgm:spPr/>
      <dgm:t>
        <a:bodyPr/>
        <a:lstStyle/>
        <a:p>
          <a:endParaRPr lang="en-US" sz="1200" b="1">
            <a:solidFill>
              <a:schemeClr val="tx1"/>
            </a:solidFill>
            <a:latin typeface="Soleto Light"/>
          </a:endParaRPr>
        </a:p>
      </dgm:t>
    </dgm:pt>
    <dgm:pt modelId="{4DCDAE78-C763-1342-A0A8-460A38AF8159}" type="sibTrans" cxnId="{5AD65EBA-7E04-234E-B62F-E29DAC0F8642}">
      <dgm:prSet/>
      <dgm:spPr/>
      <dgm:t>
        <a:bodyPr/>
        <a:lstStyle/>
        <a:p>
          <a:endParaRPr lang="en-US" sz="1200" b="1">
            <a:ln>
              <a:noFill/>
            </a:ln>
            <a:solidFill>
              <a:schemeClr val="tx1"/>
            </a:solidFill>
            <a:latin typeface="Soleto Light"/>
          </a:endParaRPr>
        </a:p>
      </dgm:t>
    </dgm:pt>
    <dgm:pt modelId="{A42B21F2-D034-8042-8381-4AD4ECB48DE9}">
      <dgm:prSet phldrT="[Text]" custT="1"/>
      <dgm:spPr>
        <a:xfrm>
          <a:off x="4631596" y="1825093"/>
          <a:ext cx="841848" cy="420924"/>
        </a:xfrm>
        <a:prstGeom prst="roundRect">
          <a:avLst/>
        </a:prstGeom>
        <a:solidFill>
          <a:schemeClr val="accent3"/>
        </a:solidFill>
        <a:ln w="12700" cap="flat" cmpd="sng" algn="ctr">
          <a:solidFill>
            <a:srgbClr val="FFFFFF">
              <a:hueOff val="0"/>
              <a:satOff val="0"/>
              <a:lumOff val="0"/>
              <a:alphaOff val="0"/>
            </a:srgbClr>
          </a:solidFill>
          <a:prstDash val="solid"/>
          <a:miter lim="800000"/>
        </a:ln>
        <a:effectLst/>
      </dgm:spPr>
      <dgm:t>
        <a:bodyPr/>
        <a:lstStyle/>
        <a:p>
          <a:pPr>
            <a:buNone/>
          </a:pPr>
          <a:r>
            <a:rPr lang="en-US" sz="1200" b="1">
              <a:ln>
                <a:noFill/>
              </a:ln>
              <a:solidFill>
                <a:schemeClr val="tx1"/>
              </a:solidFill>
              <a:latin typeface="Soleto Light"/>
              <a:ea typeface="+mn-ea"/>
              <a:cs typeface="+mn-cs"/>
            </a:rPr>
            <a:t>MEETING</a:t>
          </a:r>
        </a:p>
      </dgm:t>
    </dgm:pt>
    <dgm:pt modelId="{1323F97B-DDC2-7147-A18B-BC81B60E9E9C}" type="parTrans" cxnId="{1D000353-EC76-B74E-AD6E-9B0F744009F2}">
      <dgm:prSet/>
      <dgm:spPr/>
      <dgm:t>
        <a:bodyPr/>
        <a:lstStyle/>
        <a:p>
          <a:endParaRPr lang="en-US" sz="1200" b="1">
            <a:solidFill>
              <a:schemeClr val="tx1"/>
            </a:solidFill>
            <a:latin typeface="Soleto Light"/>
          </a:endParaRPr>
        </a:p>
      </dgm:t>
    </dgm:pt>
    <dgm:pt modelId="{284A6AB2-CB47-C44F-9D69-CE2ACA36A1C3}" type="sibTrans" cxnId="{1D000353-EC76-B74E-AD6E-9B0F744009F2}">
      <dgm:prSet/>
      <dgm:spPr/>
      <dgm:t>
        <a:bodyPr/>
        <a:lstStyle/>
        <a:p>
          <a:endParaRPr lang="en-US" sz="1200" b="1">
            <a:ln>
              <a:noFill/>
            </a:ln>
            <a:solidFill>
              <a:schemeClr val="tx1"/>
            </a:solidFill>
            <a:latin typeface="Soleto Light"/>
          </a:endParaRPr>
        </a:p>
      </dgm:t>
    </dgm:pt>
    <dgm:pt modelId="{896272EA-D7E5-1A43-94C7-C6FC128163C2}">
      <dgm:prSet phldrT="[Text]" custT="1"/>
      <dgm:spPr>
        <a:xfrm>
          <a:off x="4387246" y="2737023"/>
          <a:ext cx="841848" cy="420924"/>
        </a:xfrm>
        <a:prstGeom prst="roundRect">
          <a:avLst/>
        </a:prstGeom>
        <a:noFill/>
        <a:ln w="12700" cap="flat" cmpd="sng" algn="ctr">
          <a:noFill/>
          <a:prstDash val="solid"/>
          <a:miter lim="800000"/>
        </a:ln>
        <a:effectLst/>
      </dgm:spPr>
      <dgm:t>
        <a:bodyPr/>
        <a:lstStyle/>
        <a:p>
          <a:pPr>
            <a:buNone/>
          </a:pPr>
          <a:r>
            <a:rPr lang="en-US" sz="1200" b="1">
              <a:ln>
                <a:noFill/>
              </a:ln>
              <a:solidFill>
                <a:schemeClr val="tx1"/>
              </a:solidFill>
              <a:latin typeface="Soleto Light"/>
              <a:ea typeface="+mn-ea"/>
              <a:cs typeface="+mn-cs"/>
            </a:rPr>
            <a:t>CONTACT</a:t>
          </a:r>
        </a:p>
      </dgm:t>
    </dgm:pt>
    <dgm:pt modelId="{757810AB-E998-8943-A714-04D8B5D5117C}" type="parTrans" cxnId="{4AE4DF59-0AD0-F44B-B026-B3EACFC02384}">
      <dgm:prSet/>
      <dgm:spPr/>
      <dgm:t>
        <a:bodyPr/>
        <a:lstStyle/>
        <a:p>
          <a:endParaRPr lang="en-US" sz="1200" b="1">
            <a:solidFill>
              <a:schemeClr val="tx1"/>
            </a:solidFill>
            <a:latin typeface="Soleto Light"/>
          </a:endParaRPr>
        </a:p>
      </dgm:t>
    </dgm:pt>
    <dgm:pt modelId="{F3BBD006-01E6-874D-8092-13F01B9FA298}" type="sibTrans" cxnId="{4AE4DF59-0AD0-F44B-B026-B3EACFC02384}">
      <dgm:prSet/>
      <dgm:spPr/>
      <dgm:t>
        <a:bodyPr/>
        <a:lstStyle/>
        <a:p>
          <a:endParaRPr lang="en-US" sz="1200" b="1">
            <a:ln>
              <a:noFill/>
            </a:ln>
            <a:solidFill>
              <a:schemeClr val="tx1"/>
            </a:solidFill>
            <a:latin typeface="Soleto Light"/>
          </a:endParaRPr>
        </a:p>
      </dgm:t>
    </dgm:pt>
    <dgm:pt modelId="{5713A440-B6CA-6249-90B7-AC3BD4AE9865}">
      <dgm:prSet phldrT="[Text]" custT="1"/>
      <dgm:spPr>
        <a:xfrm>
          <a:off x="3719667" y="3404601"/>
          <a:ext cx="841848" cy="420924"/>
        </a:xfrm>
        <a:prstGeom prst="roundRect">
          <a:avLst/>
        </a:prstGeom>
        <a:noFill/>
        <a:ln w="12700" cap="flat" cmpd="sng" algn="ctr">
          <a:noFill/>
          <a:prstDash val="solid"/>
          <a:miter lim="800000"/>
        </a:ln>
        <a:effectLst/>
      </dgm:spPr>
      <dgm:t>
        <a:bodyPr/>
        <a:lstStyle/>
        <a:p>
          <a:pPr>
            <a:buNone/>
          </a:pPr>
          <a:r>
            <a:rPr lang="en-US" sz="1200" b="1">
              <a:ln>
                <a:noFill/>
              </a:ln>
              <a:solidFill>
                <a:schemeClr val="tx1"/>
              </a:solidFill>
              <a:latin typeface="Soleto Light"/>
              <a:ea typeface="+mn-ea"/>
              <a:cs typeface="+mn-cs"/>
            </a:rPr>
            <a:t>CONTACT</a:t>
          </a:r>
        </a:p>
      </dgm:t>
    </dgm:pt>
    <dgm:pt modelId="{23DC5213-18F6-CC49-915F-2D8C6350017B}" type="parTrans" cxnId="{58BE4FC9-51EC-2742-A132-7487FEC517E9}">
      <dgm:prSet/>
      <dgm:spPr/>
      <dgm:t>
        <a:bodyPr/>
        <a:lstStyle/>
        <a:p>
          <a:endParaRPr lang="en-US" sz="1200" b="1">
            <a:solidFill>
              <a:schemeClr val="tx1"/>
            </a:solidFill>
            <a:latin typeface="Soleto Light"/>
          </a:endParaRPr>
        </a:p>
      </dgm:t>
    </dgm:pt>
    <dgm:pt modelId="{410E0D39-7068-844B-8DDF-552DF125D43A}" type="sibTrans" cxnId="{58BE4FC9-51EC-2742-A132-7487FEC517E9}">
      <dgm:prSet/>
      <dgm:spPr/>
      <dgm:t>
        <a:bodyPr/>
        <a:lstStyle/>
        <a:p>
          <a:endParaRPr lang="en-US" sz="1200" b="1">
            <a:ln>
              <a:noFill/>
            </a:ln>
            <a:solidFill>
              <a:schemeClr val="tx1"/>
            </a:solidFill>
            <a:latin typeface="Soleto Light"/>
          </a:endParaRPr>
        </a:p>
      </dgm:t>
    </dgm:pt>
    <dgm:pt modelId="{15D1C22A-7067-F84E-94F9-EB9ED65BB668}">
      <dgm:prSet phldrT="[Text]" custT="1"/>
      <dgm:spPr>
        <a:xfrm>
          <a:off x="2807738" y="3648952"/>
          <a:ext cx="841848" cy="420924"/>
        </a:xfrm>
        <a:prstGeom prst="roundRect">
          <a:avLst/>
        </a:prstGeom>
        <a:solidFill>
          <a:schemeClr val="accent3"/>
        </a:solidFill>
        <a:ln w="12700" cap="flat" cmpd="sng" algn="ctr">
          <a:solidFill>
            <a:srgbClr val="FFFFFF">
              <a:hueOff val="0"/>
              <a:satOff val="0"/>
              <a:lumOff val="0"/>
              <a:alphaOff val="0"/>
            </a:srgbClr>
          </a:solidFill>
          <a:prstDash val="solid"/>
          <a:miter lim="800000"/>
        </a:ln>
        <a:effectLst/>
      </dgm:spPr>
      <dgm:t>
        <a:bodyPr/>
        <a:lstStyle/>
        <a:p>
          <a:pPr>
            <a:buNone/>
          </a:pPr>
          <a:r>
            <a:rPr lang="en-US" sz="1200" b="1">
              <a:ln>
                <a:noFill/>
              </a:ln>
              <a:solidFill>
                <a:schemeClr val="tx1"/>
              </a:solidFill>
              <a:latin typeface="Soleto Light"/>
              <a:ea typeface="+mn-ea"/>
              <a:cs typeface="+mn-cs"/>
            </a:rPr>
            <a:t>MEETING</a:t>
          </a:r>
        </a:p>
      </dgm:t>
    </dgm:pt>
    <dgm:pt modelId="{F6E543CB-C57E-BD4D-A4AC-EBF77EB006A2}" type="parTrans" cxnId="{45843711-3159-CE4B-A9E5-EBB1E44D9C1B}">
      <dgm:prSet/>
      <dgm:spPr/>
      <dgm:t>
        <a:bodyPr/>
        <a:lstStyle/>
        <a:p>
          <a:endParaRPr lang="en-US" sz="1200" b="1">
            <a:solidFill>
              <a:schemeClr val="tx1"/>
            </a:solidFill>
            <a:latin typeface="Soleto Light"/>
          </a:endParaRPr>
        </a:p>
      </dgm:t>
    </dgm:pt>
    <dgm:pt modelId="{D0145E25-72B2-B04A-B906-335A2A8AFBF1}" type="sibTrans" cxnId="{45843711-3159-CE4B-A9E5-EBB1E44D9C1B}">
      <dgm:prSet/>
      <dgm:spPr/>
      <dgm:t>
        <a:bodyPr/>
        <a:lstStyle/>
        <a:p>
          <a:endParaRPr lang="en-US" sz="1200" b="1">
            <a:ln>
              <a:noFill/>
            </a:ln>
            <a:solidFill>
              <a:schemeClr val="tx1"/>
            </a:solidFill>
            <a:latin typeface="Soleto Light"/>
          </a:endParaRPr>
        </a:p>
      </dgm:t>
    </dgm:pt>
    <dgm:pt modelId="{13360469-98C4-C541-AC79-D716F12D69B0}">
      <dgm:prSet phldrT="[Text]" custT="1"/>
      <dgm:spPr>
        <a:xfrm>
          <a:off x="1895808" y="3404601"/>
          <a:ext cx="841848" cy="420924"/>
        </a:xfrm>
        <a:prstGeom prst="roundRect">
          <a:avLst/>
        </a:prstGeom>
        <a:noFill/>
        <a:ln w="12700" cap="flat" cmpd="sng" algn="ctr">
          <a:noFill/>
          <a:prstDash val="solid"/>
          <a:miter lim="800000"/>
        </a:ln>
        <a:effectLst/>
      </dgm:spPr>
      <dgm:t>
        <a:bodyPr/>
        <a:lstStyle/>
        <a:p>
          <a:pPr>
            <a:buNone/>
          </a:pPr>
          <a:r>
            <a:rPr lang="en-US" sz="1200" b="1">
              <a:ln>
                <a:noFill/>
              </a:ln>
              <a:solidFill>
                <a:schemeClr val="tx1"/>
              </a:solidFill>
              <a:latin typeface="Soleto Light"/>
              <a:ea typeface="+mn-ea"/>
              <a:cs typeface="+mn-cs"/>
            </a:rPr>
            <a:t>CONTACT</a:t>
          </a:r>
        </a:p>
      </dgm:t>
    </dgm:pt>
    <dgm:pt modelId="{D0DCCA53-58F1-6D40-8BB2-FC73DB812E9B}" type="parTrans" cxnId="{D159D4B8-263B-8445-8920-2C3EB3FB10EB}">
      <dgm:prSet/>
      <dgm:spPr/>
      <dgm:t>
        <a:bodyPr/>
        <a:lstStyle/>
        <a:p>
          <a:endParaRPr lang="en-US" sz="1200" b="1">
            <a:solidFill>
              <a:schemeClr val="tx1"/>
            </a:solidFill>
            <a:latin typeface="Soleto Light"/>
          </a:endParaRPr>
        </a:p>
      </dgm:t>
    </dgm:pt>
    <dgm:pt modelId="{BF6F7CBF-72E6-D54A-9F15-8FE5E5CD01EA}" type="sibTrans" cxnId="{D159D4B8-263B-8445-8920-2C3EB3FB10EB}">
      <dgm:prSet/>
      <dgm:spPr/>
      <dgm:t>
        <a:bodyPr/>
        <a:lstStyle/>
        <a:p>
          <a:endParaRPr lang="en-US" sz="1200" b="1">
            <a:ln>
              <a:noFill/>
            </a:ln>
            <a:solidFill>
              <a:schemeClr val="tx1"/>
            </a:solidFill>
            <a:latin typeface="Soleto Light"/>
          </a:endParaRPr>
        </a:p>
      </dgm:t>
    </dgm:pt>
    <dgm:pt modelId="{077C0A95-33EE-8A46-A7D4-42C3454289F0}">
      <dgm:prSet phldrT="[Text]" custT="1"/>
      <dgm:spPr>
        <a:xfrm>
          <a:off x="1228230" y="2737023"/>
          <a:ext cx="841848" cy="420924"/>
        </a:xfrm>
        <a:prstGeom prst="roundRect">
          <a:avLst/>
        </a:prstGeom>
        <a:noFill/>
        <a:ln w="12700" cap="flat" cmpd="sng" algn="ctr">
          <a:noFill/>
          <a:prstDash val="solid"/>
          <a:miter lim="800000"/>
        </a:ln>
        <a:effectLst/>
      </dgm:spPr>
      <dgm:t>
        <a:bodyPr/>
        <a:lstStyle/>
        <a:p>
          <a:pPr>
            <a:buNone/>
          </a:pPr>
          <a:r>
            <a:rPr lang="en-US" sz="1200" b="1">
              <a:ln>
                <a:noFill/>
              </a:ln>
              <a:solidFill>
                <a:schemeClr val="tx1"/>
              </a:solidFill>
              <a:latin typeface="Soleto Light"/>
              <a:ea typeface="+mn-ea"/>
              <a:cs typeface="+mn-cs"/>
            </a:rPr>
            <a:t>CONTACT</a:t>
          </a:r>
        </a:p>
      </dgm:t>
    </dgm:pt>
    <dgm:pt modelId="{C38AA3BB-D82C-354A-81AF-5B00A1AC0F53}" type="parTrans" cxnId="{9A93140C-B3E1-9348-B7DB-14218588954E}">
      <dgm:prSet/>
      <dgm:spPr/>
      <dgm:t>
        <a:bodyPr/>
        <a:lstStyle/>
        <a:p>
          <a:endParaRPr lang="en-US" sz="1200" b="1">
            <a:solidFill>
              <a:schemeClr val="tx1"/>
            </a:solidFill>
            <a:latin typeface="Soleto Light"/>
          </a:endParaRPr>
        </a:p>
      </dgm:t>
    </dgm:pt>
    <dgm:pt modelId="{E56A8A0C-9417-6C4A-AF07-02F28CFCAB87}" type="sibTrans" cxnId="{9A93140C-B3E1-9348-B7DB-14218588954E}">
      <dgm:prSet/>
      <dgm:spPr/>
      <dgm:t>
        <a:bodyPr/>
        <a:lstStyle/>
        <a:p>
          <a:endParaRPr lang="en-US" sz="1200" b="1">
            <a:ln>
              <a:noFill/>
            </a:ln>
            <a:solidFill>
              <a:schemeClr val="tx1"/>
            </a:solidFill>
            <a:latin typeface="Soleto Light"/>
          </a:endParaRPr>
        </a:p>
      </dgm:t>
    </dgm:pt>
    <dgm:pt modelId="{92B83708-FCF7-D547-A8A6-C8DB0EA97AB6}">
      <dgm:prSet phldrT="[Text]" custT="1"/>
      <dgm:spPr>
        <a:xfrm>
          <a:off x="983879" y="1825093"/>
          <a:ext cx="841848" cy="420924"/>
        </a:xfrm>
        <a:prstGeom prst="roundRect">
          <a:avLst/>
        </a:prstGeom>
        <a:solidFill>
          <a:schemeClr val="accent3"/>
        </a:solidFill>
        <a:ln w="12700" cap="flat" cmpd="sng" algn="ctr">
          <a:solidFill>
            <a:srgbClr val="FFFFFF">
              <a:hueOff val="0"/>
              <a:satOff val="0"/>
              <a:lumOff val="0"/>
              <a:alphaOff val="0"/>
            </a:srgbClr>
          </a:solidFill>
          <a:prstDash val="solid"/>
          <a:miter lim="800000"/>
        </a:ln>
        <a:effectLst/>
      </dgm:spPr>
      <dgm:t>
        <a:bodyPr/>
        <a:lstStyle/>
        <a:p>
          <a:pPr>
            <a:buNone/>
          </a:pPr>
          <a:r>
            <a:rPr lang="en-US" sz="1200" b="1">
              <a:ln>
                <a:noFill/>
              </a:ln>
              <a:solidFill>
                <a:schemeClr val="tx1"/>
              </a:solidFill>
              <a:latin typeface="Soleto Light"/>
              <a:ea typeface="+mn-ea"/>
              <a:cs typeface="+mn-cs"/>
            </a:rPr>
            <a:t>MEETING</a:t>
          </a:r>
        </a:p>
      </dgm:t>
    </dgm:pt>
    <dgm:pt modelId="{CB0484F7-3CF3-8F4D-83D4-FE615740E111}" type="parTrans" cxnId="{67A93AFF-AFF8-AA4D-85A5-63A6401D4DF0}">
      <dgm:prSet/>
      <dgm:spPr/>
      <dgm:t>
        <a:bodyPr/>
        <a:lstStyle/>
        <a:p>
          <a:endParaRPr lang="en-US" sz="1200" b="1">
            <a:solidFill>
              <a:schemeClr val="tx1"/>
            </a:solidFill>
            <a:latin typeface="Soleto Light"/>
          </a:endParaRPr>
        </a:p>
      </dgm:t>
    </dgm:pt>
    <dgm:pt modelId="{3EA46A56-407D-C744-884C-FEA30DEC06BC}" type="sibTrans" cxnId="{67A93AFF-AFF8-AA4D-85A5-63A6401D4DF0}">
      <dgm:prSet/>
      <dgm:spPr/>
      <dgm:t>
        <a:bodyPr/>
        <a:lstStyle/>
        <a:p>
          <a:endParaRPr lang="en-US" sz="1200" b="1">
            <a:ln>
              <a:noFill/>
            </a:ln>
            <a:solidFill>
              <a:schemeClr val="tx1"/>
            </a:solidFill>
            <a:latin typeface="Soleto Light"/>
          </a:endParaRPr>
        </a:p>
      </dgm:t>
    </dgm:pt>
    <dgm:pt modelId="{9808732D-4597-B645-9F9F-A9F3EEC15BB5}">
      <dgm:prSet phldrT="[Text]" custT="1"/>
      <dgm:spPr>
        <a:xfrm>
          <a:off x="1228230" y="913164"/>
          <a:ext cx="841848" cy="420924"/>
        </a:xfrm>
        <a:prstGeom prst="roundRect">
          <a:avLst/>
        </a:prstGeom>
        <a:noFill/>
        <a:ln w="12700" cap="flat" cmpd="sng" algn="ctr">
          <a:noFill/>
          <a:prstDash val="solid"/>
          <a:miter lim="800000"/>
        </a:ln>
        <a:effectLst/>
      </dgm:spPr>
      <dgm:t>
        <a:bodyPr/>
        <a:lstStyle/>
        <a:p>
          <a:pPr>
            <a:buNone/>
          </a:pPr>
          <a:r>
            <a:rPr lang="en-US" sz="1200" b="1">
              <a:ln>
                <a:noFill/>
              </a:ln>
              <a:solidFill>
                <a:schemeClr val="tx1"/>
              </a:solidFill>
              <a:latin typeface="Soleto Light"/>
              <a:ea typeface="+mn-ea"/>
              <a:cs typeface="+mn-cs"/>
            </a:rPr>
            <a:t>CONTACT</a:t>
          </a:r>
        </a:p>
      </dgm:t>
    </dgm:pt>
    <dgm:pt modelId="{36349B60-9ACE-514C-B95F-EB116CB11FE7}" type="parTrans" cxnId="{6DB0F386-7E8D-7943-B4E0-CD9919421D0D}">
      <dgm:prSet/>
      <dgm:spPr/>
      <dgm:t>
        <a:bodyPr/>
        <a:lstStyle/>
        <a:p>
          <a:endParaRPr lang="en-US" sz="1200" b="1">
            <a:solidFill>
              <a:schemeClr val="tx1"/>
            </a:solidFill>
            <a:latin typeface="Soleto Light"/>
          </a:endParaRPr>
        </a:p>
      </dgm:t>
    </dgm:pt>
    <dgm:pt modelId="{6D378AC6-CC16-EE4B-82F8-25E065699A91}" type="sibTrans" cxnId="{6DB0F386-7E8D-7943-B4E0-CD9919421D0D}">
      <dgm:prSet/>
      <dgm:spPr/>
      <dgm:t>
        <a:bodyPr/>
        <a:lstStyle/>
        <a:p>
          <a:endParaRPr lang="en-US" sz="1200" b="1">
            <a:ln>
              <a:noFill/>
            </a:ln>
            <a:solidFill>
              <a:schemeClr val="tx1"/>
            </a:solidFill>
            <a:latin typeface="Soleto Light"/>
          </a:endParaRPr>
        </a:p>
      </dgm:t>
    </dgm:pt>
    <dgm:pt modelId="{788981D4-B75A-1547-896E-6ADA2AF155C1}">
      <dgm:prSet phldrT="[Text]" custT="1"/>
      <dgm:spPr>
        <a:xfrm>
          <a:off x="1895808" y="245586"/>
          <a:ext cx="841848" cy="420924"/>
        </a:xfrm>
        <a:prstGeom prst="roundRect">
          <a:avLst/>
        </a:prstGeom>
        <a:noFill/>
        <a:ln w="12700" cap="flat" cmpd="sng" algn="ctr">
          <a:noFill/>
          <a:prstDash val="solid"/>
          <a:miter lim="800000"/>
        </a:ln>
        <a:effectLst/>
      </dgm:spPr>
      <dgm:t>
        <a:bodyPr/>
        <a:lstStyle/>
        <a:p>
          <a:pPr>
            <a:buNone/>
          </a:pPr>
          <a:r>
            <a:rPr lang="en-US" sz="1200" b="1">
              <a:ln>
                <a:noFill/>
              </a:ln>
              <a:solidFill>
                <a:schemeClr val="tx1"/>
              </a:solidFill>
              <a:latin typeface="Soleto Light"/>
              <a:ea typeface="+mn-ea"/>
              <a:cs typeface="+mn-cs"/>
            </a:rPr>
            <a:t>CONTACT</a:t>
          </a:r>
        </a:p>
      </dgm:t>
    </dgm:pt>
    <dgm:pt modelId="{6914B7C1-6772-CE49-951F-80E4353C4073}" type="parTrans" cxnId="{2BD9DB81-1A67-D04F-BC74-E7F6DD70B776}">
      <dgm:prSet/>
      <dgm:spPr/>
      <dgm:t>
        <a:bodyPr/>
        <a:lstStyle/>
        <a:p>
          <a:endParaRPr lang="en-US" sz="1200" b="1">
            <a:solidFill>
              <a:schemeClr val="tx1"/>
            </a:solidFill>
            <a:latin typeface="Soleto Light"/>
          </a:endParaRPr>
        </a:p>
      </dgm:t>
    </dgm:pt>
    <dgm:pt modelId="{600B255D-EFB8-334E-8E28-DC412C6401FC}" type="sibTrans" cxnId="{2BD9DB81-1A67-D04F-BC74-E7F6DD70B776}">
      <dgm:prSet/>
      <dgm:spPr/>
      <dgm:t>
        <a:bodyPr/>
        <a:lstStyle/>
        <a:p>
          <a:endParaRPr lang="en-US" sz="1200" b="1">
            <a:ln>
              <a:noFill/>
            </a:ln>
            <a:solidFill>
              <a:schemeClr val="tx1"/>
            </a:solidFill>
            <a:latin typeface="Soleto Light"/>
          </a:endParaRPr>
        </a:p>
      </dgm:t>
    </dgm:pt>
    <dgm:pt modelId="{05723604-E5FB-914F-B473-19F19465B2BB}" type="pres">
      <dgm:prSet presAssocID="{FAE94B10-B616-BC41-BD2A-A16C0250535D}" presName="Name0" presStyleCnt="0">
        <dgm:presLayoutVars>
          <dgm:dir/>
          <dgm:resizeHandles val="exact"/>
        </dgm:presLayoutVars>
      </dgm:prSet>
      <dgm:spPr/>
    </dgm:pt>
    <dgm:pt modelId="{E9156888-F6F3-3B4D-B977-6D08DD3690BF}" type="pres">
      <dgm:prSet presAssocID="{FAE94B10-B616-BC41-BD2A-A16C0250535D}" presName="cycle" presStyleCnt="0"/>
      <dgm:spPr/>
    </dgm:pt>
    <dgm:pt modelId="{7E15A006-7416-424D-A3E7-27AF7268456D}" type="pres">
      <dgm:prSet presAssocID="{4047EA24-AD03-E44B-8450-73B3F15A45B2}" presName="nodeFirstNode" presStyleLbl="node1" presStyleIdx="0" presStyleCnt="12">
        <dgm:presLayoutVars>
          <dgm:bulletEnabled val="1"/>
        </dgm:presLayoutVars>
      </dgm:prSet>
      <dgm:spPr/>
    </dgm:pt>
    <dgm:pt modelId="{B551A28F-CE68-4848-9890-A10F40A3F0B0}" type="pres">
      <dgm:prSet presAssocID="{B80B8CC7-4416-C04F-B2AD-4549DF082287}" presName="sibTransFirstNode" presStyleLbl="bgShp" presStyleIdx="0" presStyleCnt="1"/>
      <dgm:spPr/>
    </dgm:pt>
    <dgm:pt modelId="{0B7D47E1-C368-7648-AEFF-6783F29B7B91}" type="pres">
      <dgm:prSet presAssocID="{A51FFA4F-6C03-2A47-994E-CA027599CD10}" presName="nodeFollowingNodes" presStyleLbl="node1" presStyleIdx="1" presStyleCnt="12">
        <dgm:presLayoutVars>
          <dgm:bulletEnabled val="1"/>
        </dgm:presLayoutVars>
      </dgm:prSet>
      <dgm:spPr/>
    </dgm:pt>
    <dgm:pt modelId="{7574B157-5F72-684D-81D9-1A1D548971AB}" type="pres">
      <dgm:prSet presAssocID="{570A5F4E-D6BD-E44B-9817-C308035343C5}" presName="nodeFollowingNodes" presStyleLbl="node1" presStyleIdx="2" presStyleCnt="12" custScaleX="154266">
        <dgm:presLayoutVars>
          <dgm:bulletEnabled val="1"/>
        </dgm:presLayoutVars>
      </dgm:prSet>
      <dgm:spPr/>
    </dgm:pt>
    <dgm:pt modelId="{3A803928-C179-214C-8926-94C867337AC7}" type="pres">
      <dgm:prSet presAssocID="{A42B21F2-D034-8042-8381-4AD4ECB48DE9}" presName="nodeFollowingNodes" presStyleLbl="node1" presStyleIdx="3" presStyleCnt="12">
        <dgm:presLayoutVars>
          <dgm:bulletEnabled val="1"/>
        </dgm:presLayoutVars>
      </dgm:prSet>
      <dgm:spPr/>
    </dgm:pt>
    <dgm:pt modelId="{5C6118B6-77B0-0241-A698-84F169EE0668}" type="pres">
      <dgm:prSet presAssocID="{896272EA-D7E5-1A43-94C7-C6FC128163C2}" presName="nodeFollowingNodes" presStyleLbl="node1" presStyleIdx="4" presStyleCnt="12">
        <dgm:presLayoutVars>
          <dgm:bulletEnabled val="1"/>
        </dgm:presLayoutVars>
      </dgm:prSet>
      <dgm:spPr/>
    </dgm:pt>
    <dgm:pt modelId="{AAA0456D-0176-714A-9526-CF5019BBDDC9}" type="pres">
      <dgm:prSet presAssocID="{5713A440-B6CA-6249-90B7-AC3BD4AE9865}" presName="nodeFollowingNodes" presStyleLbl="node1" presStyleIdx="5" presStyleCnt="12">
        <dgm:presLayoutVars>
          <dgm:bulletEnabled val="1"/>
        </dgm:presLayoutVars>
      </dgm:prSet>
      <dgm:spPr/>
    </dgm:pt>
    <dgm:pt modelId="{0766944C-7DCF-5743-973F-0A79E719B65C}" type="pres">
      <dgm:prSet presAssocID="{15D1C22A-7067-F84E-94F9-EB9ED65BB668}" presName="nodeFollowingNodes" presStyleLbl="node1" presStyleIdx="6" presStyleCnt="12">
        <dgm:presLayoutVars>
          <dgm:bulletEnabled val="1"/>
        </dgm:presLayoutVars>
      </dgm:prSet>
      <dgm:spPr/>
    </dgm:pt>
    <dgm:pt modelId="{118F3A8E-B3CC-BF44-9D93-92F7A85A0709}" type="pres">
      <dgm:prSet presAssocID="{13360469-98C4-C541-AC79-D716F12D69B0}" presName="nodeFollowingNodes" presStyleLbl="node1" presStyleIdx="7" presStyleCnt="12">
        <dgm:presLayoutVars>
          <dgm:bulletEnabled val="1"/>
        </dgm:presLayoutVars>
      </dgm:prSet>
      <dgm:spPr/>
    </dgm:pt>
    <dgm:pt modelId="{DFBD46EB-B546-7B47-ABE2-58039298C64D}" type="pres">
      <dgm:prSet presAssocID="{077C0A95-33EE-8A46-A7D4-42C3454289F0}" presName="nodeFollowingNodes" presStyleLbl="node1" presStyleIdx="8" presStyleCnt="12">
        <dgm:presLayoutVars>
          <dgm:bulletEnabled val="1"/>
        </dgm:presLayoutVars>
      </dgm:prSet>
      <dgm:spPr/>
    </dgm:pt>
    <dgm:pt modelId="{C7DC03AC-E5BF-664C-8A3A-CF61CA523BF5}" type="pres">
      <dgm:prSet presAssocID="{92B83708-FCF7-D547-A8A6-C8DB0EA97AB6}" presName="nodeFollowingNodes" presStyleLbl="node1" presStyleIdx="9" presStyleCnt="12">
        <dgm:presLayoutVars>
          <dgm:bulletEnabled val="1"/>
        </dgm:presLayoutVars>
      </dgm:prSet>
      <dgm:spPr/>
    </dgm:pt>
    <dgm:pt modelId="{D35A7491-369C-E14C-82B9-A9E5BBA5A21C}" type="pres">
      <dgm:prSet presAssocID="{9808732D-4597-B645-9F9F-A9F3EEC15BB5}" presName="nodeFollowingNodes" presStyleLbl="node1" presStyleIdx="10" presStyleCnt="12">
        <dgm:presLayoutVars>
          <dgm:bulletEnabled val="1"/>
        </dgm:presLayoutVars>
      </dgm:prSet>
      <dgm:spPr/>
    </dgm:pt>
    <dgm:pt modelId="{72202DA1-BF98-4A42-9208-385839493954}" type="pres">
      <dgm:prSet presAssocID="{788981D4-B75A-1547-896E-6ADA2AF155C1}" presName="nodeFollowingNodes" presStyleLbl="node1" presStyleIdx="11" presStyleCnt="12">
        <dgm:presLayoutVars>
          <dgm:bulletEnabled val="1"/>
        </dgm:presLayoutVars>
      </dgm:prSet>
      <dgm:spPr/>
    </dgm:pt>
  </dgm:ptLst>
  <dgm:cxnLst>
    <dgm:cxn modelId="{3ECB7104-D20C-6E4A-AC7B-CC3ECA5E599B}" srcId="{FAE94B10-B616-BC41-BD2A-A16C0250535D}" destId="{A51FFA4F-6C03-2A47-994E-CA027599CD10}" srcOrd="1" destOrd="0" parTransId="{49D98147-4656-8645-AEBD-40910F2F574A}" sibTransId="{5FB1D2DA-EA33-8245-9B33-BD4DF5722D0C}"/>
    <dgm:cxn modelId="{9A93140C-B3E1-9348-B7DB-14218588954E}" srcId="{FAE94B10-B616-BC41-BD2A-A16C0250535D}" destId="{077C0A95-33EE-8A46-A7D4-42C3454289F0}" srcOrd="8" destOrd="0" parTransId="{C38AA3BB-D82C-354A-81AF-5B00A1AC0F53}" sibTransId="{E56A8A0C-9417-6C4A-AF07-02F28CFCAB87}"/>
    <dgm:cxn modelId="{45843711-3159-CE4B-A9E5-EBB1E44D9C1B}" srcId="{FAE94B10-B616-BC41-BD2A-A16C0250535D}" destId="{15D1C22A-7067-F84E-94F9-EB9ED65BB668}" srcOrd="6" destOrd="0" parTransId="{F6E543CB-C57E-BD4D-A4AC-EBF77EB006A2}" sibTransId="{D0145E25-72B2-B04A-B906-335A2A8AFBF1}"/>
    <dgm:cxn modelId="{F966CB13-B661-EE41-B067-C354E5157125}" type="presOf" srcId="{5713A440-B6CA-6249-90B7-AC3BD4AE9865}" destId="{AAA0456D-0176-714A-9526-CF5019BBDDC9}" srcOrd="0" destOrd="0" presId="urn:microsoft.com/office/officeart/2005/8/layout/cycle3"/>
    <dgm:cxn modelId="{4FBB2039-C3E6-7644-A0F8-A5BAD4F1D3EF}" srcId="{FAE94B10-B616-BC41-BD2A-A16C0250535D}" destId="{4047EA24-AD03-E44B-8450-73B3F15A45B2}" srcOrd="0" destOrd="0" parTransId="{F97AB59F-D45E-FF45-8ED5-2F38F16F8D05}" sibTransId="{B80B8CC7-4416-C04F-B2AD-4549DF082287}"/>
    <dgm:cxn modelId="{C8784B40-EA62-6E4E-9975-A0901F5AC864}" type="presOf" srcId="{A42B21F2-D034-8042-8381-4AD4ECB48DE9}" destId="{3A803928-C179-214C-8926-94C867337AC7}" srcOrd="0" destOrd="0" presId="urn:microsoft.com/office/officeart/2005/8/layout/cycle3"/>
    <dgm:cxn modelId="{95ACF141-2854-8F48-B932-FEB66EFAF0E2}" type="presOf" srcId="{92B83708-FCF7-D547-A8A6-C8DB0EA97AB6}" destId="{C7DC03AC-E5BF-664C-8A3A-CF61CA523BF5}" srcOrd="0" destOrd="0" presId="urn:microsoft.com/office/officeart/2005/8/layout/cycle3"/>
    <dgm:cxn modelId="{0BFCBD42-45BC-B042-B0D5-4388F5AF8052}" type="presOf" srcId="{896272EA-D7E5-1A43-94C7-C6FC128163C2}" destId="{5C6118B6-77B0-0241-A698-84F169EE0668}" srcOrd="0" destOrd="0" presId="urn:microsoft.com/office/officeart/2005/8/layout/cycle3"/>
    <dgm:cxn modelId="{35D87269-F9A9-CD4E-865F-117789EEE307}" type="presOf" srcId="{A51FFA4F-6C03-2A47-994E-CA027599CD10}" destId="{0B7D47E1-C368-7648-AEFF-6783F29B7B91}" srcOrd="0" destOrd="0" presId="urn:microsoft.com/office/officeart/2005/8/layout/cycle3"/>
    <dgm:cxn modelId="{1D000353-EC76-B74E-AD6E-9B0F744009F2}" srcId="{FAE94B10-B616-BC41-BD2A-A16C0250535D}" destId="{A42B21F2-D034-8042-8381-4AD4ECB48DE9}" srcOrd="3" destOrd="0" parTransId="{1323F97B-DDC2-7147-A18B-BC81B60E9E9C}" sibTransId="{284A6AB2-CB47-C44F-9D69-CE2ACA36A1C3}"/>
    <dgm:cxn modelId="{4AE4DF59-0AD0-F44B-B026-B3EACFC02384}" srcId="{FAE94B10-B616-BC41-BD2A-A16C0250535D}" destId="{896272EA-D7E5-1A43-94C7-C6FC128163C2}" srcOrd="4" destOrd="0" parTransId="{757810AB-E998-8943-A714-04D8B5D5117C}" sibTransId="{F3BBD006-01E6-874D-8092-13F01B9FA298}"/>
    <dgm:cxn modelId="{2BD9DB81-1A67-D04F-BC74-E7F6DD70B776}" srcId="{FAE94B10-B616-BC41-BD2A-A16C0250535D}" destId="{788981D4-B75A-1547-896E-6ADA2AF155C1}" srcOrd="11" destOrd="0" parTransId="{6914B7C1-6772-CE49-951F-80E4353C4073}" sibTransId="{600B255D-EFB8-334E-8E28-DC412C6401FC}"/>
    <dgm:cxn modelId="{6DB0F386-7E8D-7943-B4E0-CD9919421D0D}" srcId="{FAE94B10-B616-BC41-BD2A-A16C0250535D}" destId="{9808732D-4597-B645-9F9F-A9F3EEC15BB5}" srcOrd="10" destOrd="0" parTransId="{36349B60-9ACE-514C-B95F-EB116CB11FE7}" sibTransId="{6D378AC6-CC16-EE4B-82F8-25E065699A91}"/>
    <dgm:cxn modelId="{CFB7AB94-FCC0-CB4B-B1DB-1B0C20515D2B}" type="presOf" srcId="{077C0A95-33EE-8A46-A7D4-42C3454289F0}" destId="{DFBD46EB-B546-7B47-ABE2-58039298C64D}" srcOrd="0" destOrd="0" presId="urn:microsoft.com/office/officeart/2005/8/layout/cycle3"/>
    <dgm:cxn modelId="{A0E07497-77BE-BB4C-8153-5222F418A0B4}" type="presOf" srcId="{570A5F4E-D6BD-E44B-9817-C308035343C5}" destId="{7574B157-5F72-684D-81D9-1A1D548971AB}" srcOrd="0" destOrd="0" presId="urn:microsoft.com/office/officeart/2005/8/layout/cycle3"/>
    <dgm:cxn modelId="{D45D21AF-61C4-B44D-8BB1-5E15E9329232}" type="presOf" srcId="{13360469-98C4-C541-AC79-D716F12D69B0}" destId="{118F3A8E-B3CC-BF44-9D93-92F7A85A0709}" srcOrd="0" destOrd="0" presId="urn:microsoft.com/office/officeart/2005/8/layout/cycle3"/>
    <dgm:cxn modelId="{876F68B6-23DB-F04A-8334-E6A6D531C0C5}" type="presOf" srcId="{B80B8CC7-4416-C04F-B2AD-4549DF082287}" destId="{B551A28F-CE68-4848-9890-A10F40A3F0B0}" srcOrd="0" destOrd="0" presId="urn:microsoft.com/office/officeart/2005/8/layout/cycle3"/>
    <dgm:cxn modelId="{D159D4B8-263B-8445-8920-2C3EB3FB10EB}" srcId="{FAE94B10-B616-BC41-BD2A-A16C0250535D}" destId="{13360469-98C4-C541-AC79-D716F12D69B0}" srcOrd="7" destOrd="0" parTransId="{D0DCCA53-58F1-6D40-8BB2-FC73DB812E9B}" sibTransId="{BF6F7CBF-72E6-D54A-9F15-8FE5E5CD01EA}"/>
    <dgm:cxn modelId="{5AD65EBA-7E04-234E-B62F-E29DAC0F8642}" srcId="{FAE94B10-B616-BC41-BD2A-A16C0250535D}" destId="{570A5F4E-D6BD-E44B-9817-C308035343C5}" srcOrd="2" destOrd="0" parTransId="{45BE2DDF-6663-684D-9947-F36B8E224CFC}" sibTransId="{4DCDAE78-C763-1342-A0A8-460A38AF8159}"/>
    <dgm:cxn modelId="{0D2AF7BC-7889-EF49-BBCD-210A17BCD7D0}" type="presOf" srcId="{788981D4-B75A-1547-896E-6ADA2AF155C1}" destId="{72202DA1-BF98-4A42-9208-385839493954}" srcOrd="0" destOrd="0" presId="urn:microsoft.com/office/officeart/2005/8/layout/cycle3"/>
    <dgm:cxn modelId="{58BE4FC9-51EC-2742-A132-7487FEC517E9}" srcId="{FAE94B10-B616-BC41-BD2A-A16C0250535D}" destId="{5713A440-B6CA-6249-90B7-AC3BD4AE9865}" srcOrd="5" destOrd="0" parTransId="{23DC5213-18F6-CC49-915F-2D8C6350017B}" sibTransId="{410E0D39-7068-844B-8DDF-552DF125D43A}"/>
    <dgm:cxn modelId="{D72F8AE0-F372-774B-859C-FB6EDB68ECA5}" type="presOf" srcId="{FAE94B10-B616-BC41-BD2A-A16C0250535D}" destId="{05723604-E5FB-914F-B473-19F19465B2BB}" srcOrd="0" destOrd="0" presId="urn:microsoft.com/office/officeart/2005/8/layout/cycle3"/>
    <dgm:cxn modelId="{85F33AF3-331B-A34B-AF83-AD2A9C5B9303}" type="presOf" srcId="{15D1C22A-7067-F84E-94F9-EB9ED65BB668}" destId="{0766944C-7DCF-5743-973F-0A79E719B65C}" srcOrd="0" destOrd="0" presId="urn:microsoft.com/office/officeart/2005/8/layout/cycle3"/>
    <dgm:cxn modelId="{DDCA6FF5-7083-CC4A-8E7B-2EBB52A715A7}" type="presOf" srcId="{4047EA24-AD03-E44B-8450-73B3F15A45B2}" destId="{7E15A006-7416-424D-A3E7-27AF7268456D}" srcOrd="0" destOrd="0" presId="urn:microsoft.com/office/officeart/2005/8/layout/cycle3"/>
    <dgm:cxn modelId="{5DC3C5F5-1295-984C-A478-B60CD7239C8B}" type="presOf" srcId="{9808732D-4597-B645-9F9F-A9F3EEC15BB5}" destId="{D35A7491-369C-E14C-82B9-A9E5BBA5A21C}" srcOrd="0" destOrd="0" presId="urn:microsoft.com/office/officeart/2005/8/layout/cycle3"/>
    <dgm:cxn modelId="{67A93AFF-AFF8-AA4D-85A5-63A6401D4DF0}" srcId="{FAE94B10-B616-BC41-BD2A-A16C0250535D}" destId="{92B83708-FCF7-D547-A8A6-C8DB0EA97AB6}" srcOrd="9" destOrd="0" parTransId="{CB0484F7-3CF3-8F4D-83D4-FE615740E111}" sibTransId="{3EA46A56-407D-C744-884C-FEA30DEC06BC}"/>
    <dgm:cxn modelId="{068258EA-E7DF-9345-9FE5-5DB2C732D7C6}" type="presParOf" srcId="{05723604-E5FB-914F-B473-19F19465B2BB}" destId="{E9156888-F6F3-3B4D-B977-6D08DD3690BF}" srcOrd="0" destOrd="0" presId="urn:microsoft.com/office/officeart/2005/8/layout/cycle3"/>
    <dgm:cxn modelId="{390EB7DC-B479-FF44-9E56-CFCC6B3D2F49}" type="presParOf" srcId="{E9156888-F6F3-3B4D-B977-6D08DD3690BF}" destId="{7E15A006-7416-424D-A3E7-27AF7268456D}" srcOrd="0" destOrd="0" presId="urn:microsoft.com/office/officeart/2005/8/layout/cycle3"/>
    <dgm:cxn modelId="{F6A30088-5A9C-CD4A-A789-1AD9F5B04680}" type="presParOf" srcId="{E9156888-F6F3-3B4D-B977-6D08DD3690BF}" destId="{B551A28F-CE68-4848-9890-A10F40A3F0B0}" srcOrd="1" destOrd="0" presId="urn:microsoft.com/office/officeart/2005/8/layout/cycle3"/>
    <dgm:cxn modelId="{E53B4484-47BA-F04E-BD8A-B27AFE3B3EDF}" type="presParOf" srcId="{E9156888-F6F3-3B4D-B977-6D08DD3690BF}" destId="{0B7D47E1-C368-7648-AEFF-6783F29B7B91}" srcOrd="2" destOrd="0" presId="urn:microsoft.com/office/officeart/2005/8/layout/cycle3"/>
    <dgm:cxn modelId="{B6E79661-7B51-214E-A9B9-E6FD80171B28}" type="presParOf" srcId="{E9156888-F6F3-3B4D-B977-6D08DD3690BF}" destId="{7574B157-5F72-684D-81D9-1A1D548971AB}" srcOrd="3" destOrd="0" presId="urn:microsoft.com/office/officeart/2005/8/layout/cycle3"/>
    <dgm:cxn modelId="{B411C3E9-4A60-1B49-94C5-DE25078D01A3}" type="presParOf" srcId="{E9156888-F6F3-3B4D-B977-6D08DD3690BF}" destId="{3A803928-C179-214C-8926-94C867337AC7}" srcOrd="4" destOrd="0" presId="urn:microsoft.com/office/officeart/2005/8/layout/cycle3"/>
    <dgm:cxn modelId="{AC36D560-F96D-364E-B9C9-23357FE2B3DD}" type="presParOf" srcId="{E9156888-F6F3-3B4D-B977-6D08DD3690BF}" destId="{5C6118B6-77B0-0241-A698-84F169EE0668}" srcOrd="5" destOrd="0" presId="urn:microsoft.com/office/officeart/2005/8/layout/cycle3"/>
    <dgm:cxn modelId="{586F4FE5-F7F3-0B48-961E-A51C9955463D}" type="presParOf" srcId="{E9156888-F6F3-3B4D-B977-6D08DD3690BF}" destId="{AAA0456D-0176-714A-9526-CF5019BBDDC9}" srcOrd="6" destOrd="0" presId="urn:microsoft.com/office/officeart/2005/8/layout/cycle3"/>
    <dgm:cxn modelId="{81188071-E644-6142-820A-347F08975053}" type="presParOf" srcId="{E9156888-F6F3-3B4D-B977-6D08DD3690BF}" destId="{0766944C-7DCF-5743-973F-0A79E719B65C}" srcOrd="7" destOrd="0" presId="urn:microsoft.com/office/officeart/2005/8/layout/cycle3"/>
    <dgm:cxn modelId="{97958968-D914-AC47-A944-D172EE5C5718}" type="presParOf" srcId="{E9156888-F6F3-3B4D-B977-6D08DD3690BF}" destId="{118F3A8E-B3CC-BF44-9D93-92F7A85A0709}" srcOrd="8" destOrd="0" presId="urn:microsoft.com/office/officeart/2005/8/layout/cycle3"/>
    <dgm:cxn modelId="{10F276F0-9B2C-BF4A-A9BD-11BAB2698141}" type="presParOf" srcId="{E9156888-F6F3-3B4D-B977-6D08DD3690BF}" destId="{DFBD46EB-B546-7B47-ABE2-58039298C64D}" srcOrd="9" destOrd="0" presId="urn:microsoft.com/office/officeart/2005/8/layout/cycle3"/>
    <dgm:cxn modelId="{10494A68-44CE-8349-AC6F-AA7F98EA154A}" type="presParOf" srcId="{E9156888-F6F3-3B4D-B977-6D08DD3690BF}" destId="{C7DC03AC-E5BF-664C-8A3A-CF61CA523BF5}" srcOrd="10" destOrd="0" presId="urn:microsoft.com/office/officeart/2005/8/layout/cycle3"/>
    <dgm:cxn modelId="{D9D6DC47-4173-1746-8DD2-1BD218177C5E}" type="presParOf" srcId="{E9156888-F6F3-3B4D-B977-6D08DD3690BF}" destId="{D35A7491-369C-E14C-82B9-A9E5BBA5A21C}" srcOrd="11" destOrd="0" presId="urn:microsoft.com/office/officeart/2005/8/layout/cycle3"/>
    <dgm:cxn modelId="{27E02A51-AFD3-7C4D-9E02-C13236423909}" type="presParOf" srcId="{E9156888-F6F3-3B4D-B977-6D08DD3690BF}" destId="{72202DA1-BF98-4A42-9208-385839493954}" srcOrd="12"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842D163-6BA3-49FF-AE57-64ECE7E0B385}" type="doc">
      <dgm:prSet loTypeId="urn:microsoft.com/office/officeart/2005/8/layout/radial3" loCatId="cycle" qsTypeId="urn:microsoft.com/office/officeart/2005/8/quickstyle/simple1" qsCatId="simple" csTypeId="urn:microsoft.com/office/officeart/2005/8/colors/accent2_5" csCatId="accent2" phldr="1"/>
      <dgm:spPr/>
      <dgm:t>
        <a:bodyPr/>
        <a:lstStyle/>
        <a:p>
          <a:endParaRPr lang="en-GB"/>
        </a:p>
      </dgm:t>
    </dgm:pt>
    <dgm:pt modelId="{4111B271-2B08-420C-A290-8C6EB6B70F66}">
      <dgm:prSet phldrT="[Text]"/>
      <dgm:spPr/>
      <dgm:t>
        <a:bodyPr/>
        <a:lstStyle/>
        <a:p>
          <a:pPr>
            <a:buNone/>
          </a:pPr>
          <a:r>
            <a:rPr lang="en-US" altLang="en-US">
              <a:latin typeface="Arial"/>
              <a:ea typeface="ＭＳ Ｐゴシック" charset="0"/>
              <a:cs typeface="Arial Unicode MS"/>
            </a:rPr>
            <a:t>Access Strategies</a:t>
          </a:r>
          <a:endParaRPr lang="en-GB"/>
        </a:p>
      </dgm:t>
    </dgm:pt>
    <dgm:pt modelId="{FE29605E-C3BA-45A1-B299-583D6BD5DAFF}" type="parTrans" cxnId="{1179AF2A-B9CD-4D64-9FFB-5C1E7ACD9F70}">
      <dgm:prSet/>
      <dgm:spPr/>
      <dgm:t>
        <a:bodyPr/>
        <a:lstStyle/>
        <a:p>
          <a:endParaRPr lang="en-GB"/>
        </a:p>
      </dgm:t>
    </dgm:pt>
    <dgm:pt modelId="{3E2272C2-AE03-4B34-9FE7-0466BE0AC83E}" type="sibTrans" cxnId="{1179AF2A-B9CD-4D64-9FFB-5C1E7ACD9F70}">
      <dgm:prSet/>
      <dgm:spPr/>
      <dgm:t>
        <a:bodyPr/>
        <a:lstStyle/>
        <a:p>
          <a:endParaRPr lang="en-GB"/>
        </a:p>
      </dgm:t>
    </dgm:pt>
    <dgm:pt modelId="{1479E256-2B4E-48FE-BBBF-61A0089C8FDE}">
      <dgm:prSet phldrT="[Text]" custT="1"/>
      <dgm:spPr/>
      <dgm:t>
        <a:bodyPr/>
        <a:lstStyle/>
        <a:p>
          <a:r>
            <a:rPr lang="en-GB" altLang="en-US" sz="2000" b="1">
              <a:ea typeface="ＭＳ Ｐゴシック" charset="0"/>
            </a:rPr>
            <a:t>Hope</a:t>
          </a:r>
          <a:endParaRPr lang="en-GB" sz="2000" b="1"/>
        </a:p>
      </dgm:t>
    </dgm:pt>
    <dgm:pt modelId="{42EA1700-68E1-4020-9692-1BEAB8879D5E}" type="parTrans" cxnId="{9758520B-CECE-4630-8104-8C2C758226DB}">
      <dgm:prSet/>
      <dgm:spPr/>
      <dgm:t>
        <a:bodyPr/>
        <a:lstStyle/>
        <a:p>
          <a:endParaRPr lang="en-GB"/>
        </a:p>
      </dgm:t>
    </dgm:pt>
    <dgm:pt modelId="{50B0BD71-81DE-44BE-908C-7B18F4F7DA9A}" type="sibTrans" cxnId="{9758520B-CECE-4630-8104-8C2C758226DB}">
      <dgm:prSet/>
      <dgm:spPr/>
      <dgm:t>
        <a:bodyPr/>
        <a:lstStyle/>
        <a:p>
          <a:endParaRPr lang="en-GB"/>
        </a:p>
      </dgm:t>
    </dgm:pt>
    <dgm:pt modelId="{69E32AC5-AE55-4448-B8F9-EEDB969EA310}">
      <dgm:prSet phldrT="[Text]" custT="1"/>
      <dgm:spPr/>
      <dgm:t>
        <a:bodyPr/>
        <a:lstStyle/>
        <a:p>
          <a:r>
            <a:rPr lang="en-GB" altLang="en-US" sz="2000" b="1">
              <a:ea typeface="ＭＳ Ｐゴシック" charset="0"/>
            </a:rPr>
            <a:t>Give to get </a:t>
          </a:r>
          <a:endParaRPr lang="en-GB" sz="2000" b="1"/>
        </a:p>
      </dgm:t>
    </dgm:pt>
    <dgm:pt modelId="{B70AD7EB-5F5B-419B-B17D-AD7457911D18}" type="parTrans" cxnId="{B3940707-3961-4473-B106-F7E11819BD5D}">
      <dgm:prSet/>
      <dgm:spPr/>
      <dgm:t>
        <a:bodyPr/>
        <a:lstStyle/>
        <a:p>
          <a:endParaRPr lang="en-GB"/>
        </a:p>
      </dgm:t>
    </dgm:pt>
    <dgm:pt modelId="{319D8295-E219-4FCD-884C-35DEEFF9E76B}" type="sibTrans" cxnId="{B3940707-3961-4473-B106-F7E11819BD5D}">
      <dgm:prSet/>
      <dgm:spPr/>
      <dgm:t>
        <a:bodyPr/>
        <a:lstStyle/>
        <a:p>
          <a:endParaRPr lang="en-GB"/>
        </a:p>
      </dgm:t>
    </dgm:pt>
    <dgm:pt modelId="{84D2F2B8-E539-47D4-9A16-26DC2EDBC4CA}">
      <dgm:prSet phldrT="[Text]" custT="1"/>
      <dgm:spPr/>
      <dgm:t>
        <a:bodyPr/>
        <a:lstStyle/>
        <a:p>
          <a:r>
            <a:rPr lang="en-GB" altLang="en-US" sz="2000" b="1">
              <a:ea typeface="ＭＳ Ｐゴシック" charset="0"/>
            </a:rPr>
            <a:t>Referral / Introduction</a:t>
          </a:r>
          <a:endParaRPr lang="en-GB" sz="2000" b="1"/>
        </a:p>
      </dgm:t>
    </dgm:pt>
    <dgm:pt modelId="{2C32C392-16B4-4326-B4B5-CCF8861654E0}" type="parTrans" cxnId="{B3E1D41B-B0A4-4421-AE2C-4D0E5F9498CC}">
      <dgm:prSet/>
      <dgm:spPr/>
      <dgm:t>
        <a:bodyPr/>
        <a:lstStyle/>
        <a:p>
          <a:endParaRPr lang="en-GB"/>
        </a:p>
      </dgm:t>
    </dgm:pt>
    <dgm:pt modelId="{5A63E921-66C2-4A19-B9A1-B57E64BEAB90}" type="sibTrans" cxnId="{B3E1D41B-B0A4-4421-AE2C-4D0E5F9498CC}">
      <dgm:prSet/>
      <dgm:spPr/>
      <dgm:t>
        <a:bodyPr/>
        <a:lstStyle/>
        <a:p>
          <a:endParaRPr lang="en-GB"/>
        </a:p>
      </dgm:t>
    </dgm:pt>
    <dgm:pt modelId="{8D3C302B-ADA1-46BD-ACBC-1105647EEE8E}">
      <dgm:prSet phldrT="[Text]" custT="1"/>
      <dgm:spPr/>
      <dgm:t>
        <a:bodyPr/>
        <a:lstStyle/>
        <a:p>
          <a:r>
            <a:rPr lang="en-GB" altLang="en-US" sz="2000" b="1">
              <a:solidFill>
                <a:schemeClr val="bg2"/>
              </a:solidFill>
              <a:ea typeface="ＭＳ Ｐゴシック" charset="0"/>
            </a:rPr>
            <a:t>Proactively reach out…</a:t>
          </a:r>
          <a:endParaRPr lang="en-GB" sz="2000" b="1">
            <a:solidFill>
              <a:schemeClr val="bg2"/>
            </a:solidFill>
          </a:endParaRPr>
        </a:p>
      </dgm:t>
    </dgm:pt>
    <dgm:pt modelId="{90A1349D-6A63-4CD4-AA54-79DF4570BD46}" type="parTrans" cxnId="{C970A9E8-18A4-49BB-B9F6-36B50D31D53F}">
      <dgm:prSet/>
      <dgm:spPr/>
      <dgm:t>
        <a:bodyPr/>
        <a:lstStyle/>
        <a:p>
          <a:endParaRPr lang="en-GB"/>
        </a:p>
      </dgm:t>
    </dgm:pt>
    <dgm:pt modelId="{C98891A6-C397-4A98-975C-E3D5DE11D63D}" type="sibTrans" cxnId="{C970A9E8-18A4-49BB-B9F6-36B50D31D53F}">
      <dgm:prSet/>
      <dgm:spPr/>
      <dgm:t>
        <a:bodyPr/>
        <a:lstStyle/>
        <a:p>
          <a:endParaRPr lang="en-GB"/>
        </a:p>
      </dgm:t>
    </dgm:pt>
    <dgm:pt modelId="{6AC95545-1091-43BF-B5AD-23B9E327A2C0}" type="pres">
      <dgm:prSet presAssocID="{D842D163-6BA3-49FF-AE57-64ECE7E0B385}" presName="composite" presStyleCnt="0">
        <dgm:presLayoutVars>
          <dgm:chMax val="1"/>
          <dgm:dir/>
          <dgm:resizeHandles val="exact"/>
        </dgm:presLayoutVars>
      </dgm:prSet>
      <dgm:spPr/>
    </dgm:pt>
    <dgm:pt modelId="{602BAC56-1AB8-4118-8483-26A3782C672E}" type="pres">
      <dgm:prSet presAssocID="{D842D163-6BA3-49FF-AE57-64ECE7E0B385}" presName="radial" presStyleCnt="0">
        <dgm:presLayoutVars>
          <dgm:animLvl val="ctr"/>
        </dgm:presLayoutVars>
      </dgm:prSet>
      <dgm:spPr/>
    </dgm:pt>
    <dgm:pt modelId="{B17BA887-F0B9-485B-92A2-15D5E3B18F5D}" type="pres">
      <dgm:prSet presAssocID="{4111B271-2B08-420C-A290-8C6EB6B70F66}" presName="centerShape" presStyleLbl="vennNode1" presStyleIdx="0" presStyleCnt="5"/>
      <dgm:spPr/>
    </dgm:pt>
    <dgm:pt modelId="{401A75BD-F78D-47FD-84F4-CAB29C569F97}" type="pres">
      <dgm:prSet presAssocID="{1479E256-2B4E-48FE-BBBF-61A0089C8FDE}" presName="node" presStyleLbl="vennNode1" presStyleIdx="1" presStyleCnt="5">
        <dgm:presLayoutVars>
          <dgm:bulletEnabled val="1"/>
        </dgm:presLayoutVars>
      </dgm:prSet>
      <dgm:spPr/>
    </dgm:pt>
    <dgm:pt modelId="{8C2B50B4-20DE-4A57-A9A0-2B60440D62FC}" type="pres">
      <dgm:prSet presAssocID="{69E32AC5-AE55-4448-B8F9-EEDB969EA310}" presName="node" presStyleLbl="vennNode1" presStyleIdx="2" presStyleCnt="5">
        <dgm:presLayoutVars>
          <dgm:bulletEnabled val="1"/>
        </dgm:presLayoutVars>
      </dgm:prSet>
      <dgm:spPr/>
    </dgm:pt>
    <dgm:pt modelId="{D650FEFB-C360-485B-84B2-D9C2B98F7D26}" type="pres">
      <dgm:prSet presAssocID="{84D2F2B8-E539-47D4-9A16-26DC2EDBC4CA}" presName="node" presStyleLbl="vennNode1" presStyleIdx="3" presStyleCnt="5" custScaleX="175085" custScaleY="175085" custRadScaleRad="101681" custRadScaleInc="-9069">
        <dgm:presLayoutVars>
          <dgm:bulletEnabled val="1"/>
        </dgm:presLayoutVars>
      </dgm:prSet>
      <dgm:spPr/>
    </dgm:pt>
    <dgm:pt modelId="{0F9FBCF1-2B41-4CD1-AC79-4F8C5FF9DAFB}" type="pres">
      <dgm:prSet presAssocID="{8D3C302B-ADA1-46BD-ACBC-1105647EEE8E}" presName="node" presStyleLbl="vennNode1" presStyleIdx="4" presStyleCnt="5" custScaleX="168645" custScaleY="168645" custRadScaleRad="121589" custRadScaleInc="15874">
        <dgm:presLayoutVars>
          <dgm:bulletEnabled val="1"/>
        </dgm:presLayoutVars>
      </dgm:prSet>
      <dgm:spPr/>
    </dgm:pt>
  </dgm:ptLst>
  <dgm:cxnLst>
    <dgm:cxn modelId="{B3940707-3961-4473-B106-F7E11819BD5D}" srcId="{4111B271-2B08-420C-A290-8C6EB6B70F66}" destId="{69E32AC5-AE55-4448-B8F9-EEDB969EA310}" srcOrd="1" destOrd="0" parTransId="{B70AD7EB-5F5B-419B-B17D-AD7457911D18}" sibTransId="{319D8295-E219-4FCD-884C-35DEEFF9E76B}"/>
    <dgm:cxn modelId="{A3043907-A444-4B3C-920C-B1E0592C4CDA}" type="presOf" srcId="{84D2F2B8-E539-47D4-9A16-26DC2EDBC4CA}" destId="{D650FEFB-C360-485B-84B2-D9C2B98F7D26}" srcOrd="0" destOrd="0" presId="urn:microsoft.com/office/officeart/2005/8/layout/radial3"/>
    <dgm:cxn modelId="{9758520B-CECE-4630-8104-8C2C758226DB}" srcId="{4111B271-2B08-420C-A290-8C6EB6B70F66}" destId="{1479E256-2B4E-48FE-BBBF-61A0089C8FDE}" srcOrd="0" destOrd="0" parTransId="{42EA1700-68E1-4020-9692-1BEAB8879D5E}" sibTransId="{50B0BD71-81DE-44BE-908C-7B18F4F7DA9A}"/>
    <dgm:cxn modelId="{B3E1D41B-B0A4-4421-AE2C-4D0E5F9498CC}" srcId="{4111B271-2B08-420C-A290-8C6EB6B70F66}" destId="{84D2F2B8-E539-47D4-9A16-26DC2EDBC4CA}" srcOrd="2" destOrd="0" parTransId="{2C32C392-16B4-4326-B4B5-CCF8861654E0}" sibTransId="{5A63E921-66C2-4A19-B9A1-B57E64BEAB90}"/>
    <dgm:cxn modelId="{1179AF2A-B9CD-4D64-9FFB-5C1E7ACD9F70}" srcId="{D842D163-6BA3-49FF-AE57-64ECE7E0B385}" destId="{4111B271-2B08-420C-A290-8C6EB6B70F66}" srcOrd="0" destOrd="0" parTransId="{FE29605E-C3BA-45A1-B299-583D6BD5DAFF}" sibTransId="{3E2272C2-AE03-4B34-9FE7-0466BE0AC83E}"/>
    <dgm:cxn modelId="{775C153E-A954-4A6E-8C2A-F027AD135F06}" type="presOf" srcId="{69E32AC5-AE55-4448-B8F9-EEDB969EA310}" destId="{8C2B50B4-20DE-4A57-A9A0-2B60440D62FC}" srcOrd="0" destOrd="0" presId="urn:microsoft.com/office/officeart/2005/8/layout/radial3"/>
    <dgm:cxn modelId="{012D8444-6C7A-45AF-84CB-1AACDFE2C23C}" type="presOf" srcId="{D842D163-6BA3-49FF-AE57-64ECE7E0B385}" destId="{6AC95545-1091-43BF-B5AD-23B9E327A2C0}" srcOrd="0" destOrd="0" presId="urn:microsoft.com/office/officeart/2005/8/layout/radial3"/>
    <dgm:cxn modelId="{58DE296B-0492-42BE-876A-2ABD25D246DD}" type="presOf" srcId="{8D3C302B-ADA1-46BD-ACBC-1105647EEE8E}" destId="{0F9FBCF1-2B41-4CD1-AC79-4F8C5FF9DAFB}" srcOrd="0" destOrd="0" presId="urn:microsoft.com/office/officeart/2005/8/layout/radial3"/>
    <dgm:cxn modelId="{6E3FD97B-15DC-4424-81AD-3B28880D20C2}" type="presOf" srcId="{4111B271-2B08-420C-A290-8C6EB6B70F66}" destId="{B17BA887-F0B9-485B-92A2-15D5E3B18F5D}" srcOrd="0" destOrd="0" presId="urn:microsoft.com/office/officeart/2005/8/layout/radial3"/>
    <dgm:cxn modelId="{99E89684-5F8E-4FE0-AA9F-2F938044763B}" type="presOf" srcId="{1479E256-2B4E-48FE-BBBF-61A0089C8FDE}" destId="{401A75BD-F78D-47FD-84F4-CAB29C569F97}" srcOrd="0" destOrd="0" presId="urn:microsoft.com/office/officeart/2005/8/layout/radial3"/>
    <dgm:cxn modelId="{C970A9E8-18A4-49BB-B9F6-36B50D31D53F}" srcId="{4111B271-2B08-420C-A290-8C6EB6B70F66}" destId="{8D3C302B-ADA1-46BD-ACBC-1105647EEE8E}" srcOrd="3" destOrd="0" parTransId="{90A1349D-6A63-4CD4-AA54-79DF4570BD46}" sibTransId="{C98891A6-C397-4A98-975C-E3D5DE11D63D}"/>
    <dgm:cxn modelId="{C21AB993-2B85-4D32-B087-B74481EC6CB0}" type="presParOf" srcId="{6AC95545-1091-43BF-B5AD-23B9E327A2C0}" destId="{602BAC56-1AB8-4118-8483-26A3782C672E}" srcOrd="0" destOrd="0" presId="urn:microsoft.com/office/officeart/2005/8/layout/radial3"/>
    <dgm:cxn modelId="{451CF42C-CC3F-4B38-9C69-C477501BAAC3}" type="presParOf" srcId="{602BAC56-1AB8-4118-8483-26A3782C672E}" destId="{B17BA887-F0B9-485B-92A2-15D5E3B18F5D}" srcOrd="0" destOrd="0" presId="urn:microsoft.com/office/officeart/2005/8/layout/radial3"/>
    <dgm:cxn modelId="{8465E255-A618-4F58-AF53-D863C28BFA63}" type="presParOf" srcId="{602BAC56-1AB8-4118-8483-26A3782C672E}" destId="{401A75BD-F78D-47FD-84F4-CAB29C569F97}" srcOrd="1" destOrd="0" presId="urn:microsoft.com/office/officeart/2005/8/layout/radial3"/>
    <dgm:cxn modelId="{07C8D5DE-9F15-4B0C-9E85-1604AC94125A}" type="presParOf" srcId="{602BAC56-1AB8-4118-8483-26A3782C672E}" destId="{8C2B50B4-20DE-4A57-A9A0-2B60440D62FC}" srcOrd="2" destOrd="0" presId="urn:microsoft.com/office/officeart/2005/8/layout/radial3"/>
    <dgm:cxn modelId="{0692772C-57E5-44AC-A736-33F2F166807B}" type="presParOf" srcId="{602BAC56-1AB8-4118-8483-26A3782C672E}" destId="{D650FEFB-C360-485B-84B2-D9C2B98F7D26}" srcOrd="3" destOrd="0" presId="urn:microsoft.com/office/officeart/2005/8/layout/radial3"/>
    <dgm:cxn modelId="{B4093F47-C5BD-47BC-A3BB-4712D2DBFAD7}" type="presParOf" srcId="{602BAC56-1AB8-4118-8483-26A3782C672E}" destId="{0F9FBCF1-2B41-4CD1-AC79-4F8C5FF9DAFB}" srcOrd="4" destOrd="0" presId="urn:microsoft.com/office/officeart/2005/8/layout/radial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E0D85-8FD7-463B-9EDF-63F574BC8F25}">
      <dsp:nvSpPr>
        <dsp:cNvPr id="0" name=""/>
        <dsp:cNvSpPr/>
      </dsp:nvSpPr>
      <dsp:spPr>
        <a:xfrm>
          <a:off x="1419037" y="273835"/>
          <a:ext cx="3716020" cy="3716020"/>
        </a:xfrm>
        <a:prstGeom prst="pie">
          <a:avLst>
            <a:gd name="adj1" fmla="val 16200000"/>
            <a:gd name="adj2" fmla="val 20520000"/>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GB" sz="2400" b="1" kern="1200">
            <a:solidFill>
              <a:schemeClr val="tx1">
                <a:lumMod val="75000"/>
                <a:lumOff val="25000"/>
              </a:schemeClr>
            </a:solidFill>
          </a:endParaRPr>
        </a:p>
      </dsp:txBody>
      <dsp:txXfrm>
        <a:off x="3357561" y="898480"/>
        <a:ext cx="1194435" cy="796290"/>
      </dsp:txXfrm>
    </dsp:sp>
    <dsp:sp modelId="{975D4DC1-97BC-43C7-ACE7-4DDC7D7DEF5B}">
      <dsp:nvSpPr>
        <dsp:cNvPr id="0" name=""/>
        <dsp:cNvSpPr/>
      </dsp:nvSpPr>
      <dsp:spPr>
        <a:xfrm>
          <a:off x="1450889" y="372929"/>
          <a:ext cx="3716020" cy="3716020"/>
        </a:xfrm>
        <a:prstGeom prst="pie">
          <a:avLst>
            <a:gd name="adj1" fmla="val 20520000"/>
            <a:gd name="adj2" fmla="val 3240000"/>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GB" sz="2400" b="1" kern="1200">
            <a:solidFill>
              <a:schemeClr val="tx1">
                <a:lumMod val="75000"/>
                <a:lumOff val="25000"/>
              </a:schemeClr>
            </a:solidFill>
          </a:endParaRPr>
        </a:p>
      </dsp:txBody>
      <dsp:txXfrm>
        <a:off x="3844183" y="2070796"/>
        <a:ext cx="1105958" cy="884766"/>
      </dsp:txXfrm>
    </dsp:sp>
    <dsp:sp modelId="{FB4C014E-B02A-4BC0-A4C3-BDE1E9FDAEC7}">
      <dsp:nvSpPr>
        <dsp:cNvPr id="0" name=""/>
        <dsp:cNvSpPr/>
      </dsp:nvSpPr>
      <dsp:spPr>
        <a:xfrm>
          <a:off x="1366836" y="433978"/>
          <a:ext cx="3716020" cy="3716020"/>
        </a:xfrm>
        <a:prstGeom prst="pie">
          <a:avLst>
            <a:gd name="adj1" fmla="val 3240000"/>
            <a:gd name="adj2" fmla="val 7560000"/>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GB" sz="2400" b="1" kern="1200">
            <a:solidFill>
              <a:schemeClr val="tx1">
                <a:lumMod val="75000"/>
                <a:lumOff val="25000"/>
              </a:schemeClr>
            </a:solidFill>
          </a:endParaRPr>
        </a:p>
      </dsp:txBody>
      <dsp:txXfrm>
        <a:off x="2693986" y="3044040"/>
        <a:ext cx="1061720" cy="973243"/>
      </dsp:txXfrm>
    </dsp:sp>
    <dsp:sp modelId="{300C234B-E36E-4DDD-BAFF-EAB03607E696}">
      <dsp:nvSpPr>
        <dsp:cNvPr id="0" name=""/>
        <dsp:cNvSpPr/>
      </dsp:nvSpPr>
      <dsp:spPr>
        <a:xfrm>
          <a:off x="1282783" y="372929"/>
          <a:ext cx="3716020" cy="3716020"/>
        </a:xfrm>
        <a:prstGeom prst="pie">
          <a:avLst>
            <a:gd name="adj1" fmla="val 7560000"/>
            <a:gd name="adj2" fmla="val 11880000"/>
          </a:avLst>
        </a:prstGeom>
        <a:solidFill>
          <a:schemeClr val="accent3">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GB" sz="2400" b="1" kern="1200">
            <a:solidFill>
              <a:schemeClr val="tx1">
                <a:lumMod val="75000"/>
                <a:lumOff val="25000"/>
              </a:schemeClr>
            </a:solidFill>
          </a:endParaRPr>
        </a:p>
      </dsp:txBody>
      <dsp:txXfrm>
        <a:off x="1499551" y="2070796"/>
        <a:ext cx="1105958" cy="884766"/>
      </dsp:txXfrm>
    </dsp:sp>
    <dsp:sp modelId="{186C21F0-FDA2-4597-A2A1-992791CF273A}">
      <dsp:nvSpPr>
        <dsp:cNvPr id="0" name=""/>
        <dsp:cNvSpPr/>
      </dsp:nvSpPr>
      <dsp:spPr>
        <a:xfrm>
          <a:off x="1314634" y="273835"/>
          <a:ext cx="3716020" cy="3716020"/>
        </a:xfrm>
        <a:prstGeom prst="pie">
          <a:avLst>
            <a:gd name="adj1" fmla="val 11880000"/>
            <a:gd name="adj2" fmla="val 16200000"/>
          </a:avLst>
        </a:prstGeom>
        <a:solidFill>
          <a:schemeClr val="tx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GB" sz="2400" b="1" kern="1200">
            <a:solidFill>
              <a:schemeClr val="tx1">
                <a:lumMod val="75000"/>
                <a:lumOff val="25000"/>
              </a:schemeClr>
            </a:solidFill>
          </a:endParaRPr>
        </a:p>
      </dsp:txBody>
      <dsp:txXfrm>
        <a:off x="1897696" y="898480"/>
        <a:ext cx="1194435" cy="796290"/>
      </dsp:txXfrm>
    </dsp:sp>
    <dsp:sp modelId="{0B607F5D-3B05-4100-85FA-07B13F293A3A}">
      <dsp:nvSpPr>
        <dsp:cNvPr id="0" name=""/>
        <dsp:cNvSpPr/>
      </dsp:nvSpPr>
      <dsp:spPr>
        <a:xfrm>
          <a:off x="1188823" y="43795"/>
          <a:ext cx="4176099" cy="4176099"/>
        </a:xfrm>
        <a:prstGeom prst="circularArrow">
          <a:avLst>
            <a:gd name="adj1" fmla="val 5085"/>
            <a:gd name="adj2" fmla="val 327528"/>
            <a:gd name="adj3" fmla="val 20192361"/>
            <a:gd name="adj4" fmla="val 16200324"/>
            <a:gd name="adj5" fmla="val 5932"/>
          </a:avLst>
        </a:prstGeom>
        <a:solidFill>
          <a:schemeClr val="accent5"/>
        </a:solidFill>
        <a:ln>
          <a:noFill/>
        </a:ln>
        <a:effectLst/>
      </dsp:spPr>
      <dsp:style>
        <a:lnRef idx="0">
          <a:scrgbClr r="0" g="0" b="0"/>
        </a:lnRef>
        <a:fillRef idx="1">
          <a:scrgbClr r="0" g="0" b="0"/>
        </a:fillRef>
        <a:effectRef idx="0">
          <a:scrgbClr r="0" g="0" b="0"/>
        </a:effectRef>
        <a:fontRef idx="minor">
          <a:schemeClr val="lt1"/>
        </a:fontRef>
      </dsp:style>
    </dsp:sp>
    <dsp:sp modelId="{0E6C399D-1FCD-4A3C-AE28-482360B11AF7}">
      <dsp:nvSpPr>
        <dsp:cNvPr id="0" name=""/>
        <dsp:cNvSpPr/>
      </dsp:nvSpPr>
      <dsp:spPr>
        <a:xfrm>
          <a:off x="1221106" y="142857"/>
          <a:ext cx="4176099" cy="4176099"/>
        </a:xfrm>
        <a:prstGeom prst="circularArrow">
          <a:avLst>
            <a:gd name="adj1" fmla="val 5085"/>
            <a:gd name="adj2" fmla="val 327528"/>
            <a:gd name="adj3" fmla="val 2912753"/>
            <a:gd name="adj4" fmla="val 20519953"/>
            <a:gd name="adj5" fmla="val 5932"/>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sp>
    <dsp:sp modelId="{E837551A-C417-4C53-95D1-B69DCB42BFA2}">
      <dsp:nvSpPr>
        <dsp:cNvPr id="0" name=""/>
        <dsp:cNvSpPr/>
      </dsp:nvSpPr>
      <dsp:spPr>
        <a:xfrm>
          <a:off x="1136796" y="204092"/>
          <a:ext cx="4176099" cy="4176099"/>
        </a:xfrm>
        <a:prstGeom prst="circularArrow">
          <a:avLst>
            <a:gd name="adj1" fmla="val 5085"/>
            <a:gd name="adj2" fmla="val 327528"/>
            <a:gd name="adj3" fmla="val 7232777"/>
            <a:gd name="adj4" fmla="val 3239695"/>
            <a:gd name="adj5" fmla="val 5932"/>
          </a:avLst>
        </a:prstGeom>
        <a:solidFill>
          <a:schemeClr val="accent3"/>
        </a:solidFill>
        <a:ln>
          <a:noFill/>
        </a:ln>
        <a:effectLst/>
      </dsp:spPr>
      <dsp:style>
        <a:lnRef idx="0">
          <a:scrgbClr r="0" g="0" b="0"/>
        </a:lnRef>
        <a:fillRef idx="1">
          <a:scrgbClr r="0" g="0" b="0"/>
        </a:fillRef>
        <a:effectRef idx="0">
          <a:scrgbClr r="0" g="0" b="0"/>
        </a:effectRef>
        <a:fontRef idx="minor">
          <a:schemeClr val="lt1"/>
        </a:fontRef>
      </dsp:style>
    </dsp:sp>
    <dsp:sp modelId="{DA08A32E-8B82-4503-ADB1-34CF6216EDBE}">
      <dsp:nvSpPr>
        <dsp:cNvPr id="0" name=""/>
        <dsp:cNvSpPr/>
      </dsp:nvSpPr>
      <dsp:spPr>
        <a:xfrm>
          <a:off x="1052487" y="142857"/>
          <a:ext cx="4176099" cy="4176099"/>
        </a:xfrm>
        <a:prstGeom prst="circularArrow">
          <a:avLst>
            <a:gd name="adj1" fmla="val 5085"/>
            <a:gd name="adj2" fmla="val 327528"/>
            <a:gd name="adj3" fmla="val 11552519"/>
            <a:gd name="adj4" fmla="val 7559718"/>
            <a:gd name="adj5" fmla="val 5932"/>
          </a:avLst>
        </a:prstGeom>
        <a:solidFill>
          <a:schemeClr val="accent4"/>
        </a:solidFill>
        <a:ln>
          <a:noFill/>
        </a:ln>
        <a:effectLst/>
      </dsp:spPr>
      <dsp:style>
        <a:lnRef idx="0">
          <a:scrgbClr r="0" g="0" b="0"/>
        </a:lnRef>
        <a:fillRef idx="1">
          <a:scrgbClr r="0" g="0" b="0"/>
        </a:fillRef>
        <a:effectRef idx="0">
          <a:scrgbClr r="0" g="0" b="0"/>
        </a:effectRef>
        <a:fontRef idx="minor">
          <a:schemeClr val="lt1"/>
        </a:fontRef>
      </dsp:style>
    </dsp:sp>
    <dsp:sp modelId="{83535B9B-84DA-4D9D-BC76-C5D89C10427A}">
      <dsp:nvSpPr>
        <dsp:cNvPr id="0" name=""/>
        <dsp:cNvSpPr/>
      </dsp:nvSpPr>
      <dsp:spPr>
        <a:xfrm>
          <a:off x="1084770" y="43795"/>
          <a:ext cx="4176099" cy="4176099"/>
        </a:xfrm>
        <a:prstGeom prst="circularArrow">
          <a:avLst>
            <a:gd name="adj1" fmla="val 5085"/>
            <a:gd name="adj2" fmla="val 327528"/>
            <a:gd name="adj3" fmla="val 15872148"/>
            <a:gd name="adj4" fmla="val 11880111"/>
            <a:gd name="adj5" fmla="val 5932"/>
          </a:avLst>
        </a:prstGeom>
        <a:solidFill>
          <a:schemeClr val="tx2"/>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28EF01-C7EF-45CF-821A-90652EA415AA}">
      <dsp:nvSpPr>
        <dsp:cNvPr id="0" name=""/>
        <dsp:cNvSpPr/>
      </dsp:nvSpPr>
      <dsp:spPr>
        <a:xfrm>
          <a:off x="1745597" y="551532"/>
          <a:ext cx="3673192" cy="3673192"/>
        </a:xfrm>
        <a:prstGeom prst="blockArc">
          <a:avLst>
            <a:gd name="adj1" fmla="val 10800000"/>
            <a:gd name="adj2" fmla="val 16200000"/>
            <a:gd name="adj3" fmla="val 4642"/>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sp>
    <dsp:sp modelId="{B669638D-7203-440D-9123-46490FEDD619}">
      <dsp:nvSpPr>
        <dsp:cNvPr id="0" name=""/>
        <dsp:cNvSpPr/>
      </dsp:nvSpPr>
      <dsp:spPr>
        <a:xfrm>
          <a:off x="1745597" y="551532"/>
          <a:ext cx="3673192" cy="3673192"/>
        </a:xfrm>
        <a:prstGeom prst="blockArc">
          <a:avLst>
            <a:gd name="adj1" fmla="val 5400000"/>
            <a:gd name="adj2" fmla="val 10800000"/>
            <a:gd name="adj3" fmla="val 4642"/>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sp>
    <dsp:sp modelId="{74942A43-4C91-4766-89FB-3B699F862EA7}">
      <dsp:nvSpPr>
        <dsp:cNvPr id="0" name=""/>
        <dsp:cNvSpPr/>
      </dsp:nvSpPr>
      <dsp:spPr>
        <a:xfrm>
          <a:off x="1745597" y="551532"/>
          <a:ext cx="3673192" cy="3673192"/>
        </a:xfrm>
        <a:prstGeom prst="blockArc">
          <a:avLst>
            <a:gd name="adj1" fmla="val 0"/>
            <a:gd name="adj2" fmla="val 5400000"/>
            <a:gd name="adj3" fmla="val 4642"/>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sp>
    <dsp:sp modelId="{30441AB5-7D82-458F-9688-E31D37E7BDB5}">
      <dsp:nvSpPr>
        <dsp:cNvPr id="0" name=""/>
        <dsp:cNvSpPr/>
      </dsp:nvSpPr>
      <dsp:spPr>
        <a:xfrm>
          <a:off x="1745597" y="551532"/>
          <a:ext cx="3673192" cy="3673192"/>
        </a:xfrm>
        <a:prstGeom prst="blockArc">
          <a:avLst>
            <a:gd name="adj1" fmla="val 16200000"/>
            <a:gd name="adj2" fmla="val 0"/>
            <a:gd name="adj3" fmla="val 4642"/>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sp>
    <dsp:sp modelId="{2FA69D80-8122-444C-B57C-9DC73CE84C86}">
      <dsp:nvSpPr>
        <dsp:cNvPr id="0" name=""/>
        <dsp:cNvSpPr/>
      </dsp:nvSpPr>
      <dsp:spPr>
        <a:xfrm>
          <a:off x="2736494" y="1542430"/>
          <a:ext cx="1691397" cy="1691397"/>
        </a:xfrm>
        <a:prstGeom prst="ellipse">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GB" sz="6500" kern="1200"/>
            <a:t> </a:t>
          </a:r>
        </a:p>
      </dsp:txBody>
      <dsp:txXfrm>
        <a:off x="2984193" y="1790129"/>
        <a:ext cx="1195999" cy="1195999"/>
      </dsp:txXfrm>
    </dsp:sp>
    <dsp:sp modelId="{8B9E98A0-1DFD-4C31-ABFB-B9658D2683B0}">
      <dsp:nvSpPr>
        <dsp:cNvPr id="0" name=""/>
        <dsp:cNvSpPr/>
      </dsp:nvSpPr>
      <dsp:spPr>
        <a:xfrm>
          <a:off x="2990204" y="2166"/>
          <a:ext cx="1183977" cy="1183977"/>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r>
            <a:rPr lang="en-GB" sz="5000" kern="1200"/>
            <a:t> </a:t>
          </a:r>
        </a:p>
      </dsp:txBody>
      <dsp:txXfrm>
        <a:off x="3163593" y="175555"/>
        <a:ext cx="837199" cy="837199"/>
      </dsp:txXfrm>
    </dsp:sp>
    <dsp:sp modelId="{97DA90F9-C1B9-42B3-AEB6-2216D8B20FB0}">
      <dsp:nvSpPr>
        <dsp:cNvPr id="0" name=""/>
        <dsp:cNvSpPr/>
      </dsp:nvSpPr>
      <dsp:spPr>
        <a:xfrm>
          <a:off x="4784177" y="1796140"/>
          <a:ext cx="1183977" cy="1183977"/>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r>
            <a:rPr lang="en-GB" sz="5000" kern="1200"/>
            <a:t> </a:t>
          </a:r>
        </a:p>
      </dsp:txBody>
      <dsp:txXfrm>
        <a:off x="4957566" y="1969529"/>
        <a:ext cx="837199" cy="837199"/>
      </dsp:txXfrm>
    </dsp:sp>
    <dsp:sp modelId="{E3C3620D-6F19-42F3-8EF4-D6C840B9A082}">
      <dsp:nvSpPr>
        <dsp:cNvPr id="0" name=""/>
        <dsp:cNvSpPr/>
      </dsp:nvSpPr>
      <dsp:spPr>
        <a:xfrm>
          <a:off x="2990204" y="3590113"/>
          <a:ext cx="1183977" cy="1183977"/>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r>
            <a:rPr lang="en-GB" sz="5000" kern="1200"/>
            <a:t> </a:t>
          </a:r>
        </a:p>
      </dsp:txBody>
      <dsp:txXfrm>
        <a:off x="3163593" y="3763502"/>
        <a:ext cx="837199" cy="837199"/>
      </dsp:txXfrm>
    </dsp:sp>
    <dsp:sp modelId="{BC3E88E4-12C1-4310-A0E2-6E3874163258}">
      <dsp:nvSpPr>
        <dsp:cNvPr id="0" name=""/>
        <dsp:cNvSpPr/>
      </dsp:nvSpPr>
      <dsp:spPr>
        <a:xfrm>
          <a:off x="1196231" y="1796140"/>
          <a:ext cx="1183977" cy="1183977"/>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r>
            <a:rPr lang="en-GB" sz="5000" kern="1200"/>
            <a:t> </a:t>
          </a:r>
        </a:p>
      </dsp:txBody>
      <dsp:txXfrm>
        <a:off x="1369620" y="1969529"/>
        <a:ext cx="837199" cy="8371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28EF01-C7EF-45CF-821A-90652EA415AA}">
      <dsp:nvSpPr>
        <dsp:cNvPr id="0" name=""/>
        <dsp:cNvSpPr/>
      </dsp:nvSpPr>
      <dsp:spPr>
        <a:xfrm>
          <a:off x="1745597" y="551532"/>
          <a:ext cx="3673192" cy="3673192"/>
        </a:xfrm>
        <a:prstGeom prst="blockArc">
          <a:avLst>
            <a:gd name="adj1" fmla="val 10800000"/>
            <a:gd name="adj2" fmla="val 16200000"/>
            <a:gd name="adj3" fmla="val 4642"/>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sp>
    <dsp:sp modelId="{B669638D-7203-440D-9123-46490FEDD619}">
      <dsp:nvSpPr>
        <dsp:cNvPr id="0" name=""/>
        <dsp:cNvSpPr/>
      </dsp:nvSpPr>
      <dsp:spPr>
        <a:xfrm>
          <a:off x="1745597" y="551532"/>
          <a:ext cx="3673192" cy="3673192"/>
        </a:xfrm>
        <a:prstGeom prst="blockArc">
          <a:avLst>
            <a:gd name="adj1" fmla="val 5400000"/>
            <a:gd name="adj2" fmla="val 10800000"/>
            <a:gd name="adj3" fmla="val 4642"/>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sp>
    <dsp:sp modelId="{74942A43-4C91-4766-89FB-3B699F862EA7}">
      <dsp:nvSpPr>
        <dsp:cNvPr id="0" name=""/>
        <dsp:cNvSpPr/>
      </dsp:nvSpPr>
      <dsp:spPr>
        <a:xfrm>
          <a:off x="1745597" y="551532"/>
          <a:ext cx="3673192" cy="3673192"/>
        </a:xfrm>
        <a:prstGeom prst="blockArc">
          <a:avLst>
            <a:gd name="adj1" fmla="val 0"/>
            <a:gd name="adj2" fmla="val 5400000"/>
            <a:gd name="adj3" fmla="val 4642"/>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sp>
    <dsp:sp modelId="{30441AB5-7D82-458F-9688-E31D37E7BDB5}">
      <dsp:nvSpPr>
        <dsp:cNvPr id="0" name=""/>
        <dsp:cNvSpPr/>
      </dsp:nvSpPr>
      <dsp:spPr>
        <a:xfrm>
          <a:off x="1745597" y="551532"/>
          <a:ext cx="3673192" cy="3673192"/>
        </a:xfrm>
        <a:prstGeom prst="blockArc">
          <a:avLst>
            <a:gd name="adj1" fmla="val 16200000"/>
            <a:gd name="adj2" fmla="val 0"/>
            <a:gd name="adj3" fmla="val 4642"/>
          </a:avLst>
        </a:prstGeom>
        <a:solidFill>
          <a:schemeClr val="bg1">
            <a:lumMod val="85000"/>
          </a:schemeClr>
        </a:solidFill>
        <a:ln>
          <a:noFill/>
        </a:ln>
        <a:effectLst/>
      </dsp:spPr>
      <dsp:style>
        <a:lnRef idx="0">
          <a:scrgbClr r="0" g="0" b="0"/>
        </a:lnRef>
        <a:fillRef idx="1">
          <a:scrgbClr r="0" g="0" b="0"/>
        </a:fillRef>
        <a:effectRef idx="0">
          <a:scrgbClr r="0" g="0" b="0"/>
        </a:effectRef>
        <a:fontRef idx="minor">
          <a:schemeClr val="lt1"/>
        </a:fontRef>
      </dsp:style>
    </dsp:sp>
    <dsp:sp modelId="{2FA69D80-8122-444C-B57C-9DC73CE84C86}">
      <dsp:nvSpPr>
        <dsp:cNvPr id="0" name=""/>
        <dsp:cNvSpPr/>
      </dsp:nvSpPr>
      <dsp:spPr>
        <a:xfrm>
          <a:off x="2736494" y="1542430"/>
          <a:ext cx="1691397" cy="1691397"/>
        </a:xfrm>
        <a:prstGeom prst="ellipse">
          <a:avLst/>
        </a:prstGeom>
        <a:solidFill>
          <a:schemeClr val="accent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0" tIns="82550" rIns="82550" bIns="82550" numCol="1" spcCol="1270" anchor="ctr" anchorCtr="0">
          <a:noAutofit/>
        </a:bodyPr>
        <a:lstStyle/>
        <a:p>
          <a:pPr marL="0" lvl="0" indent="0" algn="ctr" defTabSz="2889250">
            <a:lnSpc>
              <a:spcPct val="90000"/>
            </a:lnSpc>
            <a:spcBef>
              <a:spcPct val="0"/>
            </a:spcBef>
            <a:spcAft>
              <a:spcPct val="35000"/>
            </a:spcAft>
            <a:buNone/>
          </a:pPr>
          <a:r>
            <a:rPr lang="en-GB" sz="6500" kern="1200"/>
            <a:t> </a:t>
          </a:r>
        </a:p>
      </dsp:txBody>
      <dsp:txXfrm>
        <a:off x="2984193" y="1790129"/>
        <a:ext cx="1195999" cy="1195999"/>
      </dsp:txXfrm>
    </dsp:sp>
    <dsp:sp modelId="{8B9E98A0-1DFD-4C31-ABFB-B9658D2683B0}">
      <dsp:nvSpPr>
        <dsp:cNvPr id="0" name=""/>
        <dsp:cNvSpPr/>
      </dsp:nvSpPr>
      <dsp:spPr>
        <a:xfrm>
          <a:off x="2990204" y="2166"/>
          <a:ext cx="1183977" cy="1183977"/>
        </a:xfrm>
        <a:prstGeom prst="ellipse">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r>
            <a:rPr lang="en-GB" sz="5000" kern="1200"/>
            <a:t> </a:t>
          </a:r>
        </a:p>
      </dsp:txBody>
      <dsp:txXfrm>
        <a:off x="3163593" y="175555"/>
        <a:ext cx="837199" cy="837199"/>
      </dsp:txXfrm>
    </dsp:sp>
    <dsp:sp modelId="{97DA90F9-C1B9-42B3-AEB6-2216D8B20FB0}">
      <dsp:nvSpPr>
        <dsp:cNvPr id="0" name=""/>
        <dsp:cNvSpPr/>
      </dsp:nvSpPr>
      <dsp:spPr>
        <a:xfrm>
          <a:off x="4784177" y="1796140"/>
          <a:ext cx="1183977" cy="1183977"/>
        </a:xfrm>
        <a:prstGeom prst="ellipse">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r>
            <a:rPr lang="en-GB" sz="5000" kern="1200"/>
            <a:t> </a:t>
          </a:r>
        </a:p>
      </dsp:txBody>
      <dsp:txXfrm>
        <a:off x="4957566" y="1969529"/>
        <a:ext cx="837199" cy="837199"/>
      </dsp:txXfrm>
    </dsp:sp>
    <dsp:sp modelId="{E3C3620D-6F19-42F3-8EF4-D6C840B9A082}">
      <dsp:nvSpPr>
        <dsp:cNvPr id="0" name=""/>
        <dsp:cNvSpPr/>
      </dsp:nvSpPr>
      <dsp:spPr>
        <a:xfrm>
          <a:off x="2990204" y="3590113"/>
          <a:ext cx="1183977" cy="1183977"/>
        </a:xfrm>
        <a:prstGeom prst="ellipse">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r>
            <a:rPr lang="en-GB" sz="5000" kern="1200"/>
            <a:t> </a:t>
          </a:r>
        </a:p>
      </dsp:txBody>
      <dsp:txXfrm>
        <a:off x="3163593" y="3763502"/>
        <a:ext cx="837199" cy="837199"/>
      </dsp:txXfrm>
    </dsp:sp>
    <dsp:sp modelId="{BC3E88E4-12C1-4310-A0E2-6E3874163258}">
      <dsp:nvSpPr>
        <dsp:cNvPr id="0" name=""/>
        <dsp:cNvSpPr/>
      </dsp:nvSpPr>
      <dsp:spPr>
        <a:xfrm>
          <a:off x="1196231" y="1796140"/>
          <a:ext cx="1183977" cy="1183977"/>
        </a:xfrm>
        <a:prstGeom prst="ellipse">
          <a:avLst/>
        </a:prstGeom>
        <a:solidFill>
          <a:schemeClr val="accent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2222500">
            <a:lnSpc>
              <a:spcPct val="90000"/>
            </a:lnSpc>
            <a:spcBef>
              <a:spcPct val="0"/>
            </a:spcBef>
            <a:spcAft>
              <a:spcPct val="35000"/>
            </a:spcAft>
            <a:buNone/>
          </a:pPr>
          <a:r>
            <a:rPr lang="en-GB" sz="5000" kern="1200"/>
            <a:t> </a:t>
          </a:r>
        </a:p>
      </dsp:txBody>
      <dsp:txXfrm>
        <a:off x="1369620" y="1969529"/>
        <a:ext cx="837199" cy="8371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51A28F-CE68-4848-9890-A10F40A3F0B0}">
      <dsp:nvSpPr>
        <dsp:cNvPr id="0" name=""/>
        <dsp:cNvSpPr/>
      </dsp:nvSpPr>
      <dsp:spPr>
        <a:xfrm>
          <a:off x="1090188" y="-77257"/>
          <a:ext cx="4276948" cy="4276948"/>
        </a:xfrm>
        <a:prstGeom prst="circularArrow">
          <a:avLst>
            <a:gd name="adj1" fmla="val 5544"/>
            <a:gd name="adj2" fmla="val 330680"/>
            <a:gd name="adj3" fmla="val 15023753"/>
            <a:gd name="adj4" fmla="val 16664129"/>
            <a:gd name="adj5" fmla="val 5757"/>
          </a:avLst>
        </a:prstGeom>
        <a:solidFill>
          <a:schemeClr val="accent4"/>
        </a:solidFill>
        <a:ln>
          <a:noFill/>
        </a:ln>
        <a:effectLst/>
      </dsp:spPr>
      <dsp:style>
        <a:lnRef idx="0">
          <a:scrgbClr r="0" g="0" b="0"/>
        </a:lnRef>
        <a:fillRef idx="1">
          <a:scrgbClr r="0" g="0" b="0"/>
        </a:fillRef>
        <a:effectRef idx="0">
          <a:scrgbClr r="0" g="0" b="0"/>
        </a:effectRef>
        <a:fontRef idx="minor"/>
      </dsp:style>
    </dsp:sp>
    <dsp:sp modelId="{7E15A006-7416-424D-A3E7-27AF7268456D}">
      <dsp:nvSpPr>
        <dsp:cNvPr id="0" name=""/>
        <dsp:cNvSpPr/>
      </dsp:nvSpPr>
      <dsp:spPr>
        <a:xfrm>
          <a:off x="2807738" y="1235"/>
          <a:ext cx="841848" cy="420924"/>
        </a:xfrm>
        <a:prstGeom prst="roundRect">
          <a:avLst/>
        </a:prstGeom>
        <a:solidFill>
          <a:schemeClr val="accent3"/>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ln>
                <a:noFill/>
              </a:ln>
              <a:solidFill>
                <a:schemeClr val="tx1"/>
              </a:solidFill>
              <a:latin typeface="Soleto Light"/>
              <a:ea typeface="+mn-ea"/>
              <a:cs typeface="+mn-cs"/>
            </a:rPr>
            <a:t>MEETING</a:t>
          </a:r>
        </a:p>
      </dsp:txBody>
      <dsp:txXfrm>
        <a:off x="2828286" y="21783"/>
        <a:ext cx="800752" cy="379828"/>
      </dsp:txXfrm>
    </dsp:sp>
    <dsp:sp modelId="{0B7D47E1-C368-7648-AEFF-6783F29B7B91}">
      <dsp:nvSpPr>
        <dsp:cNvPr id="0" name=""/>
        <dsp:cNvSpPr/>
      </dsp:nvSpPr>
      <dsp:spPr>
        <a:xfrm>
          <a:off x="3719667" y="245586"/>
          <a:ext cx="841848" cy="420924"/>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ln>
                <a:noFill/>
              </a:ln>
              <a:solidFill>
                <a:schemeClr val="tx1"/>
              </a:solidFill>
              <a:latin typeface="Soleto Light"/>
              <a:ea typeface="+mn-ea"/>
              <a:cs typeface="+mn-cs"/>
            </a:rPr>
            <a:t>CONTACT</a:t>
          </a:r>
        </a:p>
      </dsp:txBody>
      <dsp:txXfrm>
        <a:off x="3740215" y="266134"/>
        <a:ext cx="800752" cy="379828"/>
      </dsp:txXfrm>
    </dsp:sp>
    <dsp:sp modelId="{7574B157-5F72-684D-81D9-1A1D548971AB}">
      <dsp:nvSpPr>
        <dsp:cNvPr id="0" name=""/>
        <dsp:cNvSpPr/>
      </dsp:nvSpPr>
      <dsp:spPr>
        <a:xfrm>
          <a:off x="4158827" y="913164"/>
          <a:ext cx="1298686" cy="420924"/>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ln>
                <a:noFill/>
              </a:ln>
              <a:solidFill>
                <a:schemeClr val="tx1"/>
              </a:solidFill>
              <a:latin typeface="Soleto Light"/>
              <a:ea typeface="+mn-ea"/>
              <a:cs typeface="+mn-cs"/>
            </a:rPr>
            <a:t>CONTACT</a:t>
          </a:r>
        </a:p>
      </dsp:txBody>
      <dsp:txXfrm>
        <a:off x="4179375" y="933712"/>
        <a:ext cx="1257590" cy="379828"/>
      </dsp:txXfrm>
    </dsp:sp>
    <dsp:sp modelId="{3A803928-C179-214C-8926-94C867337AC7}">
      <dsp:nvSpPr>
        <dsp:cNvPr id="0" name=""/>
        <dsp:cNvSpPr/>
      </dsp:nvSpPr>
      <dsp:spPr>
        <a:xfrm>
          <a:off x="4631596" y="1825093"/>
          <a:ext cx="841848" cy="420924"/>
        </a:xfrm>
        <a:prstGeom prst="roundRect">
          <a:avLst/>
        </a:prstGeom>
        <a:solidFill>
          <a:schemeClr val="accent3"/>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ln>
                <a:noFill/>
              </a:ln>
              <a:solidFill>
                <a:schemeClr val="tx1"/>
              </a:solidFill>
              <a:latin typeface="Soleto Light"/>
              <a:ea typeface="+mn-ea"/>
              <a:cs typeface="+mn-cs"/>
            </a:rPr>
            <a:t>MEETING</a:t>
          </a:r>
        </a:p>
      </dsp:txBody>
      <dsp:txXfrm>
        <a:off x="4652144" y="1845641"/>
        <a:ext cx="800752" cy="379828"/>
      </dsp:txXfrm>
    </dsp:sp>
    <dsp:sp modelId="{5C6118B6-77B0-0241-A698-84F169EE0668}">
      <dsp:nvSpPr>
        <dsp:cNvPr id="0" name=""/>
        <dsp:cNvSpPr/>
      </dsp:nvSpPr>
      <dsp:spPr>
        <a:xfrm>
          <a:off x="4387246" y="2737023"/>
          <a:ext cx="841848" cy="420924"/>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ln>
                <a:noFill/>
              </a:ln>
              <a:solidFill>
                <a:schemeClr val="tx1"/>
              </a:solidFill>
              <a:latin typeface="Soleto Light"/>
              <a:ea typeface="+mn-ea"/>
              <a:cs typeface="+mn-cs"/>
            </a:rPr>
            <a:t>CONTACT</a:t>
          </a:r>
        </a:p>
      </dsp:txBody>
      <dsp:txXfrm>
        <a:off x="4407794" y="2757571"/>
        <a:ext cx="800752" cy="379828"/>
      </dsp:txXfrm>
    </dsp:sp>
    <dsp:sp modelId="{AAA0456D-0176-714A-9526-CF5019BBDDC9}">
      <dsp:nvSpPr>
        <dsp:cNvPr id="0" name=""/>
        <dsp:cNvSpPr/>
      </dsp:nvSpPr>
      <dsp:spPr>
        <a:xfrm>
          <a:off x="3719667" y="3404601"/>
          <a:ext cx="841848" cy="420924"/>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ln>
                <a:noFill/>
              </a:ln>
              <a:solidFill>
                <a:schemeClr val="tx1"/>
              </a:solidFill>
              <a:latin typeface="Soleto Light"/>
              <a:ea typeface="+mn-ea"/>
              <a:cs typeface="+mn-cs"/>
            </a:rPr>
            <a:t>CONTACT</a:t>
          </a:r>
        </a:p>
      </dsp:txBody>
      <dsp:txXfrm>
        <a:off x="3740215" y="3425149"/>
        <a:ext cx="800752" cy="379828"/>
      </dsp:txXfrm>
    </dsp:sp>
    <dsp:sp modelId="{0766944C-7DCF-5743-973F-0A79E719B65C}">
      <dsp:nvSpPr>
        <dsp:cNvPr id="0" name=""/>
        <dsp:cNvSpPr/>
      </dsp:nvSpPr>
      <dsp:spPr>
        <a:xfrm>
          <a:off x="2807738" y="3648952"/>
          <a:ext cx="841848" cy="420924"/>
        </a:xfrm>
        <a:prstGeom prst="roundRect">
          <a:avLst/>
        </a:prstGeom>
        <a:solidFill>
          <a:schemeClr val="accent3"/>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ln>
                <a:noFill/>
              </a:ln>
              <a:solidFill>
                <a:schemeClr val="tx1"/>
              </a:solidFill>
              <a:latin typeface="Soleto Light"/>
              <a:ea typeface="+mn-ea"/>
              <a:cs typeface="+mn-cs"/>
            </a:rPr>
            <a:t>MEETING</a:t>
          </a:r>
        </a:p>
      </dsp:txBody>
      <dsp:txXfrm>
        <a:off x="2828286" y="3669500"/>
        <a:ext cx="800752" cy="379828"/>
      </dsp:txXfrm>
    </dsp:sp>
    <dsp:sp modelId="{118F3A8E-B3CC-BF44-9D93-92F7A85A0709}">
      <dsp:nvSpPr>
        <dsp:cNvPr id="0" name=""/>
        <dsp:cNvSpPr/>
      </dsp:nvSpPr>
      <dsp:spPr>
        <a:xfrm>
          <a:off x="1895808" y="3404601"/>
          <a:ext cx="841848" cy="420924"/>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ln>
                <a:noFill/>
              </a:ln>
              <a:solidFill>
                <a:schemeClr val="tx1"/>
              </a:solidFill>
              <a:latin typeface="Soleto Light"/>
              <a:ea typeface="+mn-ea"/>
              <a:cs typeface="+mn-cs"/>
            </a:rPr>
            <a:t>CONTACT</a:t>
          </a:r>
        </a:p>
      </dsp:txBody>
      <dsp:txXfrm>
        <a:off x="1916356" y="3425149"/>
        <a:ext cx="800752" cy="379828"/>
      </dsp:txXfrm>
    </dsp:sp>
    <dsp:sp modelId="{DFBD46EB-B546-7B47-ABE2-58039298C64D}">
      <dsp:nvSpPr>
        <dsp:cNvPr id="0" name=""/>
        <dsp:cNvSpPr/>
      </dsp:nvSpPr>
      <dsp:spPr>
        <a:xfrm>
          <a:off x="1228230" y="2737023"/>
          <a:ext cx="841848" cy="420924"/>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ln>
                <a:noFill/>
              </a:ln>
              <a:solidFill>
                <a:schemeClr val="tx1"/>
              </a:solidFill>
              <a:latin typeface="Soleto Light"/>
              <a:ea typeface="+mn-ea"/>
              <a:cs typeface="+mn-cs"/>
            </a:rPr>
            <a:t>CONTACT</a:t>
          </a:r>
        </a:p>
      </dsp:txBody>
      <dsp:txXfrm>
        <a:off x="1248778" y="2757571"/>
        <a:ext cx="800752" cy="379828"/>
      </dsp:txXfrm>
    </dsp:sp>
    <dsp:sp modelId="{C7DC03AC-E5BF-664C-8A3A-CF61CA523BF5}">
      <dsp:nvSpPr>
        <dsp:cNvPr id="0" name=""/>
        <dsp:cNvSpPr/>
      </dsp:nvSpPr>
      <dsp:spPr>
        <a:xfrm>
          <a:off x="983879" y="1825093"/>
          <a:ext cx="841848" cy="420924"/>
        </a:xfrm>
        <a:prstGeom prst="roundRect">
          <a:avLst/>
        </a:prstGeom>
        <a:solidFill>
          <a:schemeClr val="accent3"/>
        </a:solidFill>
        <a:ln w="127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ln>
                <a:noFill/>
              </a:ln>
              <a:solidFill>
                <a:schemeClr val="tx1"/>
              </a:solidFill>
              <a:latin typeface="Soleto Light"/>
              <a:ea typeface="+mn-ea"/>
              <a:cs typeface="+mn-cs"/>
            </a:rPr>
            <a:t>MEETING</a:t>
          </a:r>
        </a:p>
      </dsp:txBody>
      <dsp:txXfrm>
        <a:off x="1004427" y="1845641"/>
        <a:ext cx="800752" cy="379828"/>
      </dsp:txXfrm>
    </dsp:sp>
    <dsp:sp modelId="{D35A7491-369C-E14C-82B9-A9E5BBA5A21C}">
      <dsp:nvSpPr>
        <dsp:cNvPr id="0" name=""/>
        <dsp:cNvSpPr/>
      </dsp:nvSpPr>
      <dsp:spPr>
        <a:xfrm>
          <a:off x="1228230" y="913164"/>
          <a:ext cx="841848" cy="420924"/>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ln>
                <a:noFill/>
              </a:ln>
              <a:solidFill>
                <a:schemeClr val="tx1"/>
              </a:solidFill>
              <a:latin typeface="Soleto Light"/>
              <a:ea typeface="+mn-ea"/>
              <a:cs typeface="+mn-cs"/>
            </a:rPr>
            <a:t>CONTACT</a:t>
          </a:r>
        </a:p>
      </dsp:txBody>
      <dsp:txXfrm>
        <a:off x="1248778" y="933712"/>
        <a:ext cx="800752" cy="379828"/>
      </dsp:txXfrm>
    </dsp:sp>
    <dsp:sp modelId="{72202DA1-BF98-4A42-9208-385839493954}">
      <dsp:nvSpPr>
        <dsp:cNvPr id="0" name=""/>
        <dsp:cNvSpPr/>
      </dsp:nvSpPr>
      <dsp:spPr>
        <a:xfrm>
          <a:off x="1895808" y="245586"/>
          <a:ext cx="841848" cy="420924"/>
        </a:xfrm>
        <a:prstGeom prst="roundRect">
          <a:avLst/>
        </a:prstGeom>
        <a:no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kern="1200">
              <a:ln>
                <a:noFill/>
              </a:ln>
              <a:solidFill>
                <a:schemeClr val="tx1"/>
              </a:solidFill>
              <a:latin typeface="Soleto Light"/>
              <a:ea typeface="+mn-ea"/>
              <a:cs typeface="+mn-cs"/>
            </a:rPr>
            <a:t>CONTACT</a:t>
          </a:r>
        </a:p>
      </dsp:txBody>
      <dsp:txXfrm>
        <a:off x="1916356" y="266134"/>
        <a:ext cx="800752" cy="37982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7BA887-F0B9-485B-92A2-15D5E3B18F5D}">
      <dsp:nvSpPr>
        <dsp:cNvPr id="0" name=""/>
        <dsp:cNvSpPr/>
      </dsp:nvSpPr>
      <dsp:spPr>
        <a:xfrm>
          <a:off x="3730496" y="794586"/>
          <a:ext cx="2583581" cy="2583581"/>
        </a:xfrm>
        <a:prstGeom prst="ellipse">
          <a:avLst/>
        </a:prstGeom>
        <a:solidFill>
          <a:schemeClr val="accent2">
            <a:shade val="80000"/>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r>
            <a:rPr lang="en-US" altLang="en-US" sz="3000" kern="1200">
              <a:latin typeface="Arial"/>
              <a:ea typeface="ＭＳ Ｐゴシック" charset="0"/>
              <a:cs typeface="Arial Unicode MS"/>
            </a:rPr>
            <a:t>Access Strategies</a:t>
          </a:r>
          <a:endParaRPr lang="en-GB" sz="3000" kern="1200"/>
        </a:p>
      </dsp:txBody>
      <dsp:txXfrm>
        <a:off x="4108853" y="1172943"/>
        <a:ext cx="1826867" cy="1826867"/>
      </dsp:txXfrm>
    </dsp:sp>
    <dsp:sp modelId="{401A75BD-F78D-47FD-84F4-CAB29C569F97}">
      <dsp:nvSpPr>
        <dsp:cNvPr id="0" name=""/>
        <dsp:cNvSpPr/>
      </dsp:nvSpPr>
      <dsp:spPr>
        <a:xfrm>
          <a:off x="4376392" y="-242024"/>
          <a:ext cx="1291790" cy="1291790"/>
        </a:xfrm>
        <a:prstGeom prst="ellipse">
          <a:avLst/>
        </a:prstGeom>
        <a:solidFill>
          <a:schemeClr val="accent2">
            <a:shade val="80000"/>
            <a:alpha val="50000"/>
            <a:hueOff val="-1742"/>
            <a:satOff val="0"/>
            <a:lumOff val="997"/>
            <a:alphaOff val="-75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altLang="en-US" sz="2000" b="1" kern="1200">
              <a:ea typeface="ＭＳ Ｐゴシック" charset="0"/>
            </a:rPr>
            <a:t>Hope</a:t>
          </a:r>
          <a:endParaRPr lang="en-GB" sz="2000" b="1" kern="1200"/>
        </a:p>
      </dsp:txBody>
      <dsp:txXfrm>
        <a:off x="4565570" y="-52846"/>
        <a:ext cx="913434" cy="913434"/>
      </dsp:txXfrm>
    </dsp:sp>
    <dsp:sp modelId="{8C2B50B4-20DE-4A57-A9A0-2B60440D62FC}">
      <dsp:nvSpPr>
        <dsp:cNvPr id="0" name=""/>
        <dsp:cNvSpPr/>
      </dsp:nvSpPr>
      <dsp:spPr>
        <a:xfrm>
          <a:off x="6058897" y="1440481"/>
          <a:ext cx="1291790" cy="1291790"/>
        </a:xfrm>
        <a:prstGeom prst="ellipse">
          <a:avLst/>
        </a:prstGeom>
        <a:solidFill>
          <a:schemeClr val="accent2">
            <a:shade val="80000"/>
            <a:alpha val="50000"/>
            <a:hueOff val="-3484"/>
            <a:satOff val="0"/>
            <a:lumOff val="1993"/>
            <a:alphaOff val="-1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altLang="en-US" sz="2000" b="1" kern="1200">
              <a:ea typeface="ＭＳ Ｐゴシック" charset="0"/>
            </a:rPr>
            <a:t>Give to get </a:t>
          </a:r>
          <a:endParaRPr lang="en-GB" sz="2000" b="1" kern="1200"/>
        </a:p>
      </dsp:txBody>
      <dsp:txXfrm>
        <a:off x="6248075" y="1629659"/>
        <a:ext cx="913434" cy="913434"/>
      </dsp:txXfrm>
    </dsp:sp>
    <dsp:sp modelId="{D650FEFB-C360-485B-84B2-D9C2B98F7D26}">
      <dsp:nvSpPr>
        <dsp:cNvPr id="0" name=""/>
        <dsp:cNvSpPr/>
      </dsp:nvSpPr>
      <dsp:spPr>
        <a:xfrm>
          <a:off x="4134309" y="2638016"/>
          <a:ext cx="2261731" cy="2261731"/>
        </a:xfrm>
        <a:prstGeom prst="ellipse">
          <a:avLst/>
        </a:prstGeom>
        <a:solidFill>
          <a:schemeClr val="accent2">
            <a:shade val="80000"/>
            <a:alpha val="50000"/>
            <a:hueOff val="-5225"/>
            <a:satOff val="0"/>
            <a:lumOff val="2990"/>
            <a:alphaOff val="-225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altLang="en-US" sz="2000" b="1" kern="1200">
              <a:ea typeface="ＭＳ Ｐゴシック" charset="0"/>
            </a:rPr>
            <a:t>Referral / Introduction</a:t>
          </a:r>
          <a:endParaRPr lang="en-GB" sz="2000" b="1" kern="1200"/>
        </a:p>
      </dsp:txBody>
      <dsp:txXfrm>
        <a:off x="4465532" y="2969239"/>
        <a:ext cx="1599285" cy="1599285"/>
      </dsp:txXfrm>
    </dsp:sp>
    <dsp:sp modelId="{0F9FBCF1-2B41-4CD1-AC79-4F8C5FF9DAFB}">
      <dsp:nvSpPr>
        <dsp:cNvPr id="0" name=""/>
        <dsp:cNvSpPr/>
      </dsp:nvSpPr>
      <dsp:spPr>
        <a:xfrm>
          <a:off x="1950543" y="492274"/>
          <a:ext cx="2178540" cy="2178540"/>
        </a:xfrm>
        <a:prstGeom prst="ellipse">
          <a:avLst/>
        </a:prstGeom>
        <a:solidFill>
          <a:schemeClr val="accent2">
            <a:shade val="80000"/>
            <a:alpha val="50000"/>
            <a:hueOff val="-6967"/>
            <a:satOff val="0"/>
            <a:lumOff val="3987"/>
            <a:alphaOff val="-3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GB" altLang="en-US" sz="2000" b="1" kern="1200">
              <a:solidFill>
                <a:schemeClr val="bg2"/>
              </a:solidFill>
              <a:ea typeface="ＭＳ Ｐゴシック" charset="0"/>
            </a:rPr>
            <a:t>Proactively reach out…</a:t>
          </a:r>
          <a:endParaRPr lang="en-GB" sz="2000" b="1" kern="1200">
            <a:solidFill>
              <a:schemeClr val="bg2"/>
            </a:solidFill>
          </a:endParaRPr>
        </a:p>
      </dsp:txBody>
      <dsp:txXfrm>
        <a:off x="2269583" y="811314"/>
        <a:ext cx="1540460" cy="1540460"/>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B5C6BA7-9764-4A1B-ABC3-83BAF88A08A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3D6A62D-DB6C-479D-BC56-4178624EC48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90CD9B3-32EF-4794-B31F-4CA69671D39F}" type="datetimeFigureOut">
              <a:rPr lang="en-US" smtClean="0"/>
              <a:t>5/20/2021</a:t>
            </a:fld>
            <a:endParaRPr lang="en-US"/>
          </a:p>
        </p:txBody>
      </p:sp>
      <p:sp>
        <p:nvSpPr>
          <p:cNvPr id="4" name="Footer Placeholder 3">
            <a:extLst>
              <a:ext uri="{FF2B5EF4-FFF2-40B4-BE49-F238E27FC236}">
                <a16:creationId xmlns:a16="http://schemas.microsoft.com/office/drawing/2014/main" id="{F89D9923-6941-48DF-A5A3-B0D55247A66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Tree>
    <p:extLst>
      <p:ext uri="{BB962C8B-B14F-4D97-AF65-F5344CB8AC3E}">
        <p14:creationId xmlns:p14="http://schemas.microsoft.com/office/powerpoint/2010/main" val="14125821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C6148C-C980-48E7-953E-B492C3200BE1}" type="datetimeFigureOut">
              <a:rPr lang="en-US" smtClean="0"/>
              <a:t>5/20/2021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3F8548-F07E-4675-AF65-420172FD289E}" type="slidenum">
              <a:rPr lang="en-US" smtClean="0"/>
              <a:t>‹#›</a:t>
            </a:fld>
            <a:endParaRPr lang="en-US"/>
          </a:p>
        </p:txBody>
      </p:sp>
    </p:spTree>
    <p:extLst>
      <p:ext uri="{BB962C8B-B14F-4D97-AF65-F5344CB8AC3E}">
        <p14:creationId xmlns:p14="http://schemas.microsoft.com/office/powerpoint/2010/main" val="3763197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linkedin.com/feed/update/urn:li:activity:6760107283562205184/"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3F8548-F07E-4675-AF65-420172FD28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0284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PROFILE SET UP</a:t>
            </a:r>
          </a:p>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Similar corporate background</a:t>
            </a:r>
          </a:p>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URL CHANGE- Professional Upgrade</a:t>
            </a:r>
          </a:p>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Title -what do you do? </a:t>
            </a:r>
          </a:p>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I help…</a:t>
            </a:r>
          </a:p>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ABOUT YOU</a:t>
            </a:r>
          </a:p>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Liking- okay. </a:t>
            </a:r>
          </a:p>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Comment with question </a:t>
            </a:r>
          </a:p>
          <a:p>
            <a:pPr>
              <a:lnSpc>
                <a:spcPct val="107000"/>
              </a:lnSpc>
              <a:spcAft>
                <a:spcPts val="800"/>
              </a:spcAft>
            </a:pPr>
            <a:r>
              <a:rPr lang="en-GB" sz="1800">
                <a:effectLst/>
                <a:latin typeface="Calibri" panose="020F0502020204030204" pitchFamily="34" charset="0"/>
                <a:ea typeface="Calibri" panose="020F0502020204030204" pitchFamily="34" charset="0"/>
                <a:cs typeface="Times New Roman" panose="02020603050405020304" pitchFamily="18" charset="0"/>
              </a:rPr>
              <a:t>Contact Review </a:t>
            </a:r>
          </a:p>
          <a:p>
            <a:endParaRPr lang="en-GB"/>
          </a:p>
        </p:txBody>
      </p:sp>
      <p:sp>
        <p:nvSpPr>
          <p:cNvPr id="4" name="Slide Number Placeholder 3"/>
          <p:cNvSpPr>
            <a:spLocks noGrp="1"/>
          </p:cNvSpPr>
          <p:nvPr>
            <p:ph type="sldNum" sz="quarter" idx="5"/>
          </p:nvPr>
        </p:nvSpPr>
        <p:spPr/>
        <p:txBody>
          <a:bodyPr/>
          <a:lstStyle/>
          <a:p>
            <a:fld id="{E4CEB77D-D287-41F6-9D4B-B2BBCEEF8F1E}" type="slidenum">
              <a:rPr lang="en-GB" smtClean="0"/>
              <a:t>11</a:t>
            </a:fld>
            <a:endParaRPr lang="en-GB"/>
          </a:p>
        </p:txBody>
      </p:sp>
    </p:spTree>
    <p:extLst>
      <p:ext uri="{BB962C8B-B14F-4D97-AF65-F5344CB8AC3E}">
        <p14:creationId xmlns:p14="http://schemas.microsoft.com/office/powerpoint/2010/main" val="6291732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3F8548-F07E-4675-AF65-420172FD28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4402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hlinkClick r:id="rId3"/>
              </a:rPr>
              <a:t>https://www.linkedin.com/feed/update/urn:li:activity:6760107283562205184/</a:t>
            </a:r>
            <a:endParaRPr lang="en-GB"/>
          </a:p>
          <a:p>
            <a:endParaRPr lang="en-GB"/>
          </a:p>
        </p:txBody>
      </p:sp>
      <p:sp>
        <p:nvSpPr>
          <p:cNvPr id="4" name="Slide Number Placeholder 3"/>
          <p:cNvSpPr>
            <a:spLocks noGrp="1"/>
          </p:cNvSpPr>
          <p:nvPr>
            <p:ph type="sldNum" sz="quarter" idx="5"/>
          </p:nvPr>
        </p:nvSpPr>
        <p:spPr/>
        <p:txBody>
          <a:bodyPr/>
          <a:lstStyle/>
          <a:p>
            <a:fld id="{D43F8548-F07E-4675-AF65-420172FD289E}" type="slidenum">
              <a:rPr lang="en-US" smtClean="0"/>
              <a:t>14</a:t>
            </a:fld>
            <a:endParaRPr lang="en-US"/>
          </a:p>
        </p:txBody>
      </p:sp>
    </p:spTree>
    <p:extLst>
      <p:ext uri="{BB962C8B-B14F-4D97-AF65-F5344CB8AC3E}">
        <p14:creationId xmlns:p14="http://schemas.microsoft.com/office/powerpoint/2010/main" val="557941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3F8548-F07E-4675-AF65-420172FD28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707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3F8548-F07E-4675-AF65-420172FD28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6178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0">
                <a:latin typeface="Soleto" panose="020B0606020203030204" pitchFamily="34" charset="0"/>
              </a:rPr>
              <a:t>Definition</a:t>
            </a:r>
            <a:r>
              <a:rPr lang="en-GB" sz="1800"/>
              <a:t> </a:t>
            </a:r>
            <a:r>
              <a:rPr lang="en-GB" sz="1200"/>
              <a:t>Unaware of or choosing to live with problems that could be solved.</a:t>
            </a:r>
          </a:p>
          <a:p>
            <a:endParaRPr lang="en-GB" sz="1800"/>
          </a:p>
          <a:p>
            <a:r>
              <a:rPr lang="en-GB" sz="1800" b="0">
                <a:latin typeface="Soleto" panose="020B0606020203030204" pitchFamily="34" charset="0"/>
              </a:rPr>
              <a:t>Common mistakes at this point </a:t>
            </a:r>
            <a:r>
              <a:rPr lang="en-GB" sz="1200"/>
              <a:t>Present solutions without firstly establishing a need.</a:t>
            </a:r>
          </a:p>
          <a:p>
            <a:endParaRPr lang="en-GB" sz="1800"/>
          </a:p>
          <a:p>
            <a:r>
              <a:rPr lang="en-GB" sz="1800" b="0">
                <a:latin typeface="Soleto" panose="020B0606020203030204" pitchFamily="34" charset="0"/>
              </a:rPr>
              <a:t>Correct behaviour </a:t>
            </a:r>
            <a:r>
              <a:rPr lang="en-GB" sz="1200"/>
              <a:t>To ask questions to help them realise the reality of their situation.</a:t>
            </a:r>
          </a:p>
          <a:p>
            <a:endParaRPr lang="en-GB"/>
          </a:p>
          <a:p>
            <a:r>
              <a:rPr lang="en-GB" b="1"/>
              <a:t>Realisation: </a:t>
            </a:r>
          </a:p>
          <a:p>
            <a:r>
              <a:rPr lang="en-GB" sz="1800" b="0">
                <a:latin typeface="Soleto" panose="020B0606020203030204" pitchFamily="34" charset="0"/>
              </a:rPr>
              <a:t>Definition</a:t>
            </a:r>
            <a:r>
              <a:rPr lang="en-GB" sz="1800"/>
              <a:t> </a:t>
            </a:r>
            <a:r>
              <a:rPr lang="en-GB" sz="1200"/>
              <a:t>When the penny drops that there is an issue or opportunity that they could/should be dealing with.</a:t>
            </a:r>
          </a:p>
          <a:p>
            <a:endParaRPr lang="en-GB" sz="1800"/>
          </a:p>
          <a:p>
            <a:r>
              <a:rPr lang="en-GB" sz="1800" b="0">
                <a:latin typeface="Soleto" panose="020B0606020203030204" pitchFamily="34" charset="0"/>
              </a:rPr>
              <a:t>Common mistakes at this point </a:t>
            </a:r>
            <a:r>
              <a:rPr lang="en-GB" sz="1200"/>
              <a:t>Failure to investigate and develop customers need from "nice to have“ to "need to have". Presenting solutions too early.</a:t>
            </a:r>
          </a:p>
          <a:p>
            <a:endParaRPr lang="en-GB" sz="1800"/>
          </a:p>
          <a:p>
            <a:r>
              <a:rPr lang="en-GB" sz="1800" b="0">
                <a:latin typeface="Soleto" panose="020B0606020203030204" pitchFamily="34" charset="0"/>
              </a:rPr>
              <a:t>Correct behaviour </a:t>
            </a:r>
            <a:r>
              <a:rPr lang="en-GB" sz="1200"/>
              <a:t>To ask questions that explore the consequences, impact or effect of dealing with or ignoring the situation.</a:t>
            </a:r>
          </a:p>
          <a:p>
            <a:endParaRPr lang="en-GB" sz="1200"/>
          </a:p>
          <a:p>
            <a:r>
              <a:rPr lang="en-GB" sz="1200" b="1"/>
              <a:t>Assessment </a:t>
            </a:r>
          </a:p>
          <a:p>
            <a:r>
              <a:rPr lang="en-GB" sz="1800" b="0">
                <a:latin typeface="Soleto" panose="020B0606020203030204" pitchFamily="34" charset="0"/>
              </a:rPr>
              <a:t>Definition</a:t>
            </a:r>
            <a:r>
              <a:rPr lang="en-GB" sz="1800"/>
              <a:t> </a:t>
            </a:r>
            <a:r>
              <a:rPr lang="en-GB" sz="1200"/>
              <a:t>When the customer is asking themselves "what are my options?” and decides on their decision criteria.</a:t>
            </a:r>
          </a:p>
          <a:p>
            <a:endParaRPr lang="en-GB" sz="1800"/>
          </a:p>
          <a:p>
            <a:r>
              <a:rPr lang="en-GB" sz="1800" b="0">
                <a:latin typeface="Soleto" panose="020B0606020203030204" pitchFamily="34" charset="0"/>
              </a:rPr>
              <a:t>Common mistakes at this point </a:t>
            </a:r>
            <a:r>
              <a:rPr lang="en-GB" sz="1200"/>
              <a:t>Fail to uncover customers decision criteria and make little or no attempt to influence these criteria in their favour.</a:t>
            </a:r>
          </a:p>
          <a:p>
            <a:endParaRPr lang="en-GB" sz="1800"/>
          </a:p>
          <a:p>
            <a:r>
              <a:rPr lang="en-GB" sz="1800" b="0">
                <a:latin typeface="Soleto" panose="020B0606020203030204" pitchFamily="34" charset="0"/>
              </a:rPr>
              <a:t>Correct behaviour </a:t>
            </a:r>
            <a:r>
              <a:rPr lang="en-GB" sz="1200"/>
              <a:t>Find out what is most important to them and position your offering as best able to help them.</a:t>
            </a:r>
          </a:p>
          <a:p>
            <a:endParaRPr lang="en-GB" sz="1200" b="1"/>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Explain need for budget plan and business case the client is doing internally. .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1"/>
                </a:solidFill>
                <a:effectLst/>
                <a:latin typeface="+mn-lt"/>
                <a:ea typeface="+mn-ea"/>
                <a:cs typeface="+mn-cs"/>
              </a:rPr>
              <a:t>Decision</a:t>
            </a:r>
          </a:p>
          <a:p>
            <a:r>
              <a:rPr lang="en-GB" sz="1800" b="0">
                <a:latin typeface="Soleto" panose="020B0606020203030204" pitchFamily="34" charset="0"/>
              </a:rPr>
              <a:t>Definition</a:t>
            </a:r>
            <a:r>
              <a:rPr lang="en-GB" sz="1800"/>
              <a:t> </a:t>
            </a:r>
            <a:r>
              <a:rPr lang="en-GB" sz="1200"/>
              <a:t>When the customer is asking themselves, "what’s my best option" and looking at the risks and which option best mitigates risk.</a:t>
            </a:r>
          </a:p>
          <a:p>
            <a:endParaRPr lang="en-GB" sz="1200"/>
          </a:p>
          <a:p>
            <a:r>
              <a:rPr lang="en-GB" sz="1800" b="0">
                <a:latin typeface="Soleto" panose="020B0606020203030204" pitchFamily="34" charset="0"/>
              </a:rPr>
              <a:t>Common mistakes at this point </a:t>
            </a:r>
            <a:r>
              <a:rPr lang="en-GB" sz="1200"/>
              <a:t>Fail to uncover/deal with concerns in the hope that they will go away. Pressurising the customer to make a decision.</a:t>
            </a:r>
          </a:p>
          <a:p>
            <a:endParaRPr lang="en-GB" sz="1200"/>
          </a:p>
          <a:p>
            <a:r>
              <a:rPr lang="en-GB" sz="1800" b="0">
                <a:latin typeface="Soleto" panose="020B0606020203030204" pitchFamily="34" charset="0"/>
              </a:rPr>
              <a:t>Correct behaviour </a:t>
            </a:r>
            <a:r>
              <a:rPr lang="en-GB" sz="1200"/>
              <a:t>Checking that the customer has info that they need, using TPV/reference stories, walking them through the decision making process.</a:t>
            </a:r>
          </a:p>
          <a:p>
            <a:endParaRPr lang="en-GB" sz="1200"/>
          </a:p>
          <a:p>
            <a:r>
              <a:rPr lang="en-GB" sz="1200" b="1"/>
              <a:t>Delivery </a:t>
            </a:r>
          </a:p>
        </p:txBody>
      </p:sp>
      <p:sp>
        <p:nvSpPr>
          <p:cNvPr id="4" name="Slide Number Placeholder 3"/>
          <p:cNvSpPr>
            <a:spLocks noGrp="1"/>
          </p:cNvSpPr>
          <p:nvPr>
            <p:ph type="sldNum" sz="quarter" idx="5"/>
          </p:nvPr>
        </p:nvSpPr>
        <p:spPr/>
        <p:txBody>
          <a:bodyPr/>
          <a:lstStyle/>
          <a:p>
            <a:fld id="{2170EE30-5CF3-412E-A7E7-12AC98EF51B7}" type="slidenum">
              <a:rPr lang="en-GB" smtClean="0"/>
              <a:t>19</a:t>
            </a:fld>
            <a:endParaRPr lang="en-GB"/>
          </a:p>
        </p:txBody>
      </p:sp>
    </p:spTree>
    <p:extLst>
      <p:ext uri="{BB962C8B-B14F-4D97-AF65-F5344CB8AC3E}">
        <p14:creationId xmlns:p14="http://schemas.microsoft.com/office/powerpoint/2010/main" val="3541115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3F8548-F07E-4675-AF65-420172FD289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27359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43F8548-F07E-4675-AF65-420172FD289E}" type="slidenum">
              <a:rPr lang="en-US" smtClean="0"/>
              <a:t>37</a:t>
            </a:fld>
            <a:endParaRPr lang="en-US"/>
          </a:p>
        </p:txBody>
      </p:sp>
    </p:spTree>
    <p:extLst>
      <p:ext uri="{BB962C8B-B14F-4D97-AF65-F5344CB8AC3E}">
        <p14:creationId xmlns:p14="http://schemas.microsoft.com/office/powerpoint/2010/main" val="9452813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12.jpeg"/><Relationship Id="rId4" Type="http://schemas.openxmlformats.org/officeDocument/2006/relationships/image" Target="../media/image9.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12.jpeg"/><Relationship Id="rId5" Type="http://schemas.openxmlformats.org/officeDocument/2006/relationships/image" Target="../media/image10.jpeg"/><Relationship Id="rId4" Type="http://schemas.openxmlformats.org/officeDocument/2006/relationships/image" Target="../media/image11.jpe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1.xml"/><Relationship Id="rId5" Type="http://schemas.openxmlformats.org/officeDocument/2006/relationships/image" Target="../media/image22.svg"/><Relationship Id="rId4" Type="http://schemas.openxmlformats.org/officeDocument/2006/relationships/image" Target="../media/image2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7.svg"/><Relationship Id="rId2" Type="http://schemas.openxmlformats.org/officeDocument/2006/relationships/image" Target="../media/image23.jpeg"/><Relationship Id="rId1" Type="http://schemas.openxmlformats.org/officeDocument/2006/relationships/slideMaster" Target="../slideMasters/slideMaster2.xml"/><Relationship Id="rId6" Type="http://schemas.openxmlformats.org/officeDocument/2006/relationships/image" Target="../media/image26.png"/><Relationship Id="rId5" Type="http://schemas.openxmlformats.org/officeDocument/2006/relationships/hyperlink" Target="http://www.sbrconsulting.com/" TargetMode="External"/><Relationship Id="rId4" Type="http://schemas.openxmlformats.org/officeDocument/2006/relationships/hyperlink" Target="mailto:vuelo6@mail.com" TargetMode="Externa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8.jpe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27.svg"/><Relationship Id="rId2" Type="http://schemas.openxmlformats.org/officeDocument/2006/relationships/image" Target="../media/image23.jpeg"/><Relationship Id="rId1" Type="http://schemas.openxmlformats.org/officeDocument/2006/relationships/slideMaster" Target="../slideMasters/slideMaster4.xml"/><Relationship Id="rId6" Type="http://schemas.openxmlformats.org/officeDocument/2006/relationships/image" Target="../media/image26.png"/><Relationship Id="rId5" Type="http://schemas.openxmlformats.org/officeDocument/2006/relationships/hyperlink" Target="http://www.sbrconsulting.com/" TargetMode="External"/><Relationship Id="rId4" Type="http://schemas.openxmlformats.org/officeDocument/2006/relationships/hyperlink" Target="mailto:vuelo6@mail.com" TargetMode="Externa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27.svg"/><Relationship Id="rId2" Type="http://schemas.openxmlformats.org/officeDocument/2006/relationships/image" Target="../media/image23.jpeg"/><Relationship Id="rId1" Type="http://schemas.openxmlformats.org/officeDocument/2006/relationships/slideMaster" Target="../slideMasters/slideMaster4.xml"/><Relationship Id="rId6" Type="http://schemas.openxmlformats.org/officeDocument/2006/relationships/image" Target="../media/image26.png"/><Relationship Id="rId5" Type="http://schemas.openxmlformats.org/officeDocument/2006/relationships/hyperlink" Target="http://www.sbrconsulting.com/" TargetMode="External"/><Relationship Id="rId4" Type="http://schemas.openxmlformats.org/officeDocument/2006/relationships/hyperlink" Target="mailto:vuelo6@mail.com" TargetMode="Externa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jpeg"/><Relationship Id="rId1" Type="http://schemas.openxmlformats.org/officeDocument/2006/relationships/slideMaster" Target="../slideMasters/slideMaster5.xml"/><Relationship Id="rId4" Type="http://schemas.openxmlformats.org/officeDocument/2006/relationships/image" Target="../media/image33.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xml"/><Relationship Id="rId1" Type="http://schemas.openxmlformats.org/officeDocument/2006/relationships/vmlDrawing" Target="../drawings/vmlDrawing1.vml"/><Relationship Id="rId5" Type="http://schemas.openxmlformats.org/officeDocument/2006/relationships/image" Target="../media/image34.emf"/><Relationship Id="rId4" Type="http://schemas.openxmlformats.org/officeDocument/2006/relationships/oleObject" Target="../embeddings/oleObject1.bin"/></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xml"/><Relationship Id="rId1" Type="http://schemas.openxmlformats.org/officeDocument/2006/relationships/vmlDrawing" Target="../drawings/vmlDrawing2.vml"/><Relationship Id="rId5" Type="http://schemas.openxmlformats.org/officeDocument/2006/relationships/image" Target="../media/image34.emf"/><Relationship Id="rId4" Type="http://schemas.openxmlformats.org/officeDocument/2006/relationships/oleObject" Target="../embeddings/oleObject2.bin"/></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6.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BR Title Pa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28A0531-19C1-4DC2-B41A-C9D2F2278BF3}"/>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descr="A picture containing clock&#10;&#10;Description automatically generated">
            <a:extLst>
              <a:ext uri="{FF2B5EF4-FFF2-40B4-BE49-F238E27FC236}">
                <a16:creationId xmlns:a16="http://schemas.microsoft.com/office/drawing/2014/main" id="{F1F6468E-A620-4812-ADFB-FCC5BBB327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5951"/>
          <a:stretch/>
        </p:blipFill>
        <p:spPr>
          <a:xfrm>
            <a:off x="0" y="1"/>
            <a:ext cx="7733367" cy="6858000"/>
          </a:xfrm>
          <a:prstGeom prst="rect">
            <a:avLst/>
          </a:prstGeom>
        </p:spPr>
      </p:pic>
      <p:sp>
        <p:nvSpPr>
          <p:cNvPr id="32" name="Rectangle 31">
            <a:extLst>
              <a:ext uri="{FF2B5EF4-FFF2-40B4-BE49-F238E27FC236}">
                <a16:creationId xmlns:a16="http://schemas.microsoft.com/office/drawing/2014/main" id="{D46B1040-E6B8-4B95-874A-987E64B22184}"/>
              </a:ext>
            </a:extLst>
          </p:cNvPr>
          <p:cNvSpPr/>
          <p:nvPr userDrawn="1"/>
        </p:nvSpPr>
        <p:spPr>
          <a:xfrm>
            <a:off x="1" y="-1"/>
            <a:ext cx="7733366" cy="6858000"/>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97F38B81-2B2C-4604-8EAD-A07B5915749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84805" y="6046553"/>
            <a:ext cx="2545195" cy="426138"/>
          </a:xfrm>
          <a:prstGeom prst="rect">
            <a:avLst/>
          </a:prstGeom>
        </p:spPr>
      </p:pic>
      <p:sp>
        <p:nvSpPr>
          <p:cNvPr id="7" name="Rectangle: Single Corner Rounded 6">
            <a:extLst>
              <a:ext uri="{FF2B5EF4-FFF2-40B4-BE49-F238E27FC236}">
                <a16:creationId xmlns:a16="http://schemas.microsoft.com/office/drawing/2014/main" id="{4F3DF9D8-9A45-4308-8566-772F8D20026E}"/>
              </a:ext>
            </a:extLst>
          </p:cNvPr>
          <p:cNvSpPr/>
          <p:nvPr userDrawn="1"/>
        </p:nvSpPr>
        <p:spPr>
          <a:xfrm flipH="1">
            <a:off x="762000" y="2847747"/>
            <a:ext cx="11430000" cy="2928617"/>
          </a:xfrm>
          <a:prstGeom prst="round1Rect">
            <a:avLst>
              <a:gd name="adj" fmla="val 10596"/>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24">
            <a:extLst>
              <a:ext uri="{FF2B5EF4-FFF2-40B4-BE49-F238E27FC236}">
                <a16:creationId xmlns:a16="http://schemas.microsoft.com/office/drawing/2014/main" id="{7C4D0752-5F94-4EA4-9150-6FBD82D79DA8}"/>
              </a:ext>
            </a:extLst>
          </p:cNvPr>
          <p:cNvSpPr>
            <a:spLocks noGrp="1"/>
          </p:cNvSpPr>
          <p:nvPr>
            <p:ph type="body" sz="quarter" idx="10" hasCustomPrompt="1"/>
          </p:nvPr>
        </p:nvSpPr>
        <p:spPr>
          <a:xfrm>
            <a:off x="1524000" y="3361652"/>
            <a:ext cx="9906000" cy="457873"/>
          </a:xfrm>
          <a:prstGeom prst="rect">
            <a:avLst/>
          </a:prstGeom>
        </p:spPr>
        <p:txBody>
          <a:bodyPr/>
          <a:lstStyle>
            <a:lvl1pPr marL="0" indent="0">
              <a:buNone/>
              <a:defRPr sz="3200" b="1" cap="all" baseline="0">
                <a:solidFill>
                  <a:schemeClr val="bg1"/>
                </a:solidFill>
              </a:defRPr>
            </a:lvl1pPr>
            <a:lvl2pPr marL="457200" indent="0">
              <a:buNone/>
              <a:defRPr/>
            </a:lvl2pPr>
          </a:lstStyle>
          <a:p>
            <a:pPr lvl="0"/>
            <a:r>
              <a:rPr lang="en-US"/>
              <a:t>DOCUMENT TITLE</a:t>
            </a:r>
          </a:p>
        </p:txBody>
      </p:sp>
      <p:sp>
        <p:nvSpPr>
          <p:cNvPr id="31" name="Text Placeholder 24">
            <a:extLst>
              <a:ext uri="{FF2B5EF4-FFF2-40B4-BE49-F238E27FC236}">
                <a16:creationId xmlns:a16="http://schemas.microsoft.com/office/drawing/2014/main" id="{A6E0271E-CB16-4BFE-90FE-FBCB094CEB6A}"/>
              </a:ext>
            </a:extLst>
          </p:cNvPr>
          <p:cNvSpPr>
            <a:spLocks noGrp="1"/>
          </p:cNvSpPr>
          <p:nvPr>
            <p:ph type="body" sz="quarter" idx="11" hasCustomPrompt="1"/>
          </p:nvPr>
        </p:nvSpPr>
        <p:spPr>
          <a:xfrm>
            <a:off x="1524000" y="3804285"/>
            <a:ext cx="9906000" cy="1545368"/>
          </a:xfrm>
          <a:prstGeom prst="rect">
            <a:avLst/>
          </a:prstGeom>
        </p:spPr>
        <p:txBody>
          <a:bodyPr/>
          <a:lstStyle>
            <a:lvl1pPr marL="0" indent="0">
              <a:lnSpc>
                <a:spcPts val="2800"/>
              </a:lnSpc>
              <a:spcBef>
                <a:spcPts val="0"/>
              </a:spcBef>
              <a:buNone/>
              <a:defRPr sz="2000" b="1" cap="all" baseline="0">
                <a:solidFill>
                  <a:schemeClr val="bg1"/>
                </a:solidFill>
              </a:defRPr>
            </a:lvl1pPr>
            <a:lvl2pPr marL="457200" indent="0">
              <a:buNone/>
              <a:defRPr/>
            </a:lvl2pPr>
          </a:lstStyle>
          <a:p>
            <a:pPr lvl="0"/>
            <a:r>
              <a:rPr lang="en-US"/>
              <a:t>DOCUMENT SUBTITLE</a:t>
            </a:r>
          </a:p>
          <a:p>
            <a:pPr lvl="0"/>
            <a:r>
              <a:rPr lang="en-US"/>
              <a:t>PRESENTED TO:</a:t>
            </a:r>
          </a:p>
          <a:p>
            <a:pPr lvl="0"/>
            <a:r>
              <a:rPr lang="en-US"/>
              <a:t>PRESENTED BY:</a:t>
            </a:r>
          </a:p>
          <a:p>
            <a:pPr lvl="0"/>
            <a:r>
              <a:rPr lang="en-US"/>
              <a:t>DATE:</a:t>
            </a:r>
          </a:p>
        </p:txBody>
      </p:sp>
    </p:spTree>
    <p:extLst>
      <p:ext uri="{BB962C8B-B14F-4D97-AF65-F5344CB8AC3E}">
        <p14:creationId xmlns:p14="http://schemas.microsoft.com/office/powerpoint/2010/main" val="1693398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lient Title Pag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28A0531-19C1-4DC2-B41A-C9D2F2278BF3}"/>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A picture containing clock&#10;&#10;Description automatically generated">
            <a:extLst>
              <a:ext uri="{FF2B5EF4-FFF2-40B4-BE49-F238E27FC236}">
                <a16:creationId xmlns:a16="http://schemas.microsoft.com/office/drawing/2014/main" id="{7A0F8E3A-1ED1-4457-8483-5E7F32113DB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5951"/>
          <a:stretch/>
        </p:blipFill>
        <p:spPr>
          <a:xfrm>
            <a:off x="0" y="1"/>
            <a:ext cx="7733367" cy="6858000"/>
          </a:xfrm>
          <a:prstGeom prst="rect">
            <a:avLst/>
          </a:prstGeom>
        </p:spPr>
      </p:pic>
      <p:sp>
        <p:nvSpPr>
          <p:cNvPr id="8" name="Rectangle 7">
            <a:extLst>
              <a:ext uri="{FF2B5EF4-FFF2-40B4-BE49-F238E27FC236}">
                <a16:creationId xmlns:a16="http://schemas.microsoft.com/office/drawing/2014/main" id="{32B10F48-8CDB-4D29-B431-C3A4C374AA32}"/>
              </a:ext>
            </a:extLst>
          </p:cNvPr>
          <p:cNvSpPr/>
          <p:nvPr userDrawn="1"/>
        </p:nvSpPr>
        <p:spPr>
          <a:xfrm>
            <a:off x="1" y="-1"/>
            <a:ext cx="7733366" cy="6858000"/>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2">
            <a:extLst>
              <a:ext uri="{FF2B5EF4-FFF2-40B4-BE49-F238E27FC236}">
                <a16:creationId xmlns:a16="http://schemas.microsoft.com/office/drawing/2014/main" id="{902B7229-1B26-49A1-B6B2-D40B57E3C80B}"/>
              </a:ext>
            </a:extLst>
          </p:cNvPr>
          <p:cNvSpPr>
            <a:spLocks noGrp="1"/>
          </p:cNvSpPr>
          <p:nvPr>
            <p:ph type="pic" sz="quarter" idx="12" hasCustomPrompt="1"/>
          </p:nvPr>
        </p:nvSpPr>
        <p:spPr>
          <a:xfrm>
            <a:off x="1" y="0"/>
            <a:ext cx="7733366" cy="6857999"/>
          </a:xfrm>
          <a:prstGeom prst="rect">
            <a:avLst/>
          </a:prstGeom>
        </p:spPr>
        <p:txBody>
          <a:bodyPr/>
          <a:lstStyle>
            <a:lvl1pPr marL="0" indent="0" algn="ctr">
              <a:buNone/>
              <a:defRPr sz="3200" b="1">
                <a:solidFill>
                  <a:schemeClr val="bg1"/>
                </a:solidFill>
              </a:defRPr>
            </a:lvl1pPr>
          </a:lstStyle>
          <a:p>
            <a:r>
              <a:rPr lang="en-GB"/>
              <a:t>Click icon below to add a custom client image</a:t>
            </a:r>
          </a:p>
        </p:txBody>
      </p:sp>
      <p:pic>
        <p:nvPicPr>
          <p:cNvPr id="6" name="Picture 5">
            <a:extLst>
              <a:ext uri="{FF2B5EF4-FFF2-40B4-BE49-F238E27FC236}">
                <a16:creationId xmlns:a16="http://schemas.microsoft.com/office/drawing/2014/main" id="{97F38B81-2B2C-4604-8EAD-A07B5915749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84805" y="6046553"/>
            <a:ext cx="2545195" cy="426138"/>
          </a:xfrm>
          <a:prstGeom prst="rect">
            <a:avLst/>
          </a:prstGeom>
        </p:spPr>
      </p:pic>
      <p:sp>
        <p:nvSpPr>
          <p:cNvPr id="30" name="Text Placeholder 24">
            <a:extLst>
              <a:ext uri="{FF2B5EF4-FFF2-40B4-BE49-F238E27FC236}">
                <a16:creationId xmlns:a16="http://schemas.microsoft.com/office/drawing/2014/main" id="{7C4D0752-5F94-4EA4-9150-6FBD82D79DA8}"/>
              </a:ext>
            </a:extLst>
          </p:cNvPr>
          <p:cNvSpPr>
            <a:spLocks noGrp="1"/>
          </p:cNvSpPr>
          <p:nvPr>
            <p:ph type="body" sz="quarter" idx="10" hasCustomPrompt="1"/>
          </p:nvPr>
        </p:nvSpPr>
        <p:spPr>
          <a:xfrm>
            <a:off x="1524000" y="3361652"/>
            <a:ext cx="9906000" cy="457873"/>
          </a:xfrm>
          <a:prstGeom prst="rect">
            <a:avLst/>
          </a:prstGeom>
        </p:spPr>
        <p:txBody>
          <a:bodyPr/>
          <a:lstStyle>
            <a:lvl1pPr marL="0" indent="0">
              <a:buNone/>
              <a:defRPr sz="3200" b="1" cap="all" baseline="0">
                <a:solidFill>
                  <a:schemeClr val="tx1"/>
                </a:solidFill>
              </a:defRPr>
            </a:lvl1pPr>
            <a:lvl2pPr marL="457200" indent="0">
              <a:buNone/>
              <a:defRPr/>
            </a:lvl2pPr>
          </a:lstStyle>
          <a:p>
            <a:pPr lvl="0"/>
            <a:r>
              <a:rPr lang="en-US"/>
              <a:t>DOCUMENT TITLE</a:t>
            </a:r>
          </a:p>
        </p:txBody>
      </p:sp>
      <p:sp>
        <p:nvSpPr>
          <p:cNvPr id="31" name="Text Placeholder 24">
            <a:extLst>
              <a:ext uri="{FF2B5EF4-FFF2-40B4-BE49-F238E27FC236}">
                <a16:creationId xmlns:a16="http://schemas.microsoft.com/office/drawing/2014/main" id="{A6E0271E-CB16-4BFE-90FE-FBCB094CEB6A}"/>
              </a:ext>
            </a:extLst>
          </p:cNvPr>
          <p:cNvSpPr>
            <a:spLocks noGrp="1"/>
          </p:cNvSpPr>
          <p:nvPr>
            <p:ph type="body" sz="quarter" idx="11" hasCustomPrompt="1"/>
          </p:nvPr>
        </p:nvSpPr>
        <p:spPr>
          <a:xfrm>
            <a:off x="1524000" y="3804285"/>
            <a:ext cx="9906000" cy="1545368"/>
          </a:xfrm>
          <a:prstGeom prst="rect">
            <a:avLst/>
          </a:prstGeom>
        </p:spPr>
        <p:txBody>
          <a:bodyPr/>
          <a:lstStyle>
            <a:lvl1pPr marL="0" indent="0">
              <a:lnSpc>
                <a:spcPts val="2800"/>
              </a:lnSpc>
              <a:spcBef>
                <a:spcPts val="0"/>
              </a:spcBef>
              <a:buNone/>
              <a:defRPr sz="2000" b="1" cap="all" baseline="0">
                <a:solidFill>
                  <a:schemeClr val="tx1"/>
                </a:solidFill>
              </a:defRPr>
            </a:lvl1pPr>
            <a:lvl2pPr marL="457200" indent="0">
              <a:buNone/>
              <a:defRPr/>
            </a:lvl2pPr>
          </a:lstStyle>
          <a:p>
            <a:pPr lvl="0"/>
            <a:r>
              <a:rPr lang="en-US"/>
              <a:t>DOCUMENT SUBTITLE</a:t>
            </a:r>
          </a:p>
          <a:p>
            <a:pPr lvl="0"/>
            <a:r>
              <a:rPr lang="en-US"/>
              <a:t>PRESENTED TO:</a:t>
            </a:r>
          </a:p>
          <a:p>
            <a:pPr lvl="0"/>
            <a:r>
              <a:rPr lang="en-US"/>
              <a:t>PRESENTED BY:</a:t>
            </a:r>
          </a:p>
          <a:p>
            <a:pPr lvl="0"/>
            <a:r>
              <a:rPr lang="en-US"/>
              <a:t>DATE:</a:t>
            </a:r>
          </a:p>
        </p:txBody>
      </p:sp>
    </p:spTree>
    <p:extLst>
      <p:ext uri="{BB962C8B-B14F-4D97-AF65-F5344CB8AC3E}">
        <p14:creationId xmlns:p14="http://schemas.microsoft.com/office/powerpoint/2010/main" val="3342182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elcom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F3D15-4876-47E2-9F57-1DC7497E88B1}"/>
              </a:ext>
            </a:extLst>
          </p:cNvPr>
          <p:cNvSpPr>
            <a:spLocks noGrp="1"/>
          </p:cNvSpPr>
          <p:nvPr>
            <p:ph type="title" hasCustomPrompt="1"/>
          </p:nvPr>
        </p:nvSpPr>
        <p:spPr/>
        <p:txBody>
          <a:bodyPr/>
          <a:lstStyle>
            <a:lvl1pPr>
              <a:defRPr/>
            </a:lvl1pPr>
          </a:lstStyle>
          <a:p>
            <a:r>
              <a:rPr lang="en-US"/>
              <a:t>WELCOME SLIDE TITLE</a:t>
            </a:r>
            <a:endParaRPr lang="en-GB"/>
          </a:p>
        </p:txBody>
      </p:sp>
      <p:sp>
        <p:nvSpPr>
          <p:cNvPr id="3" name="Slide Number Placeholder 2">
            <a:extLst>
              <a:ext uri="{FF2B5EF4-FFF2-40B4-BE49-F238E27FC236}">
                <a16:creationId xmlns:a16="http://schemas.microsoft.com/office/drawing/2014/main" id="{6A8BAB46-F2D8-4022-96FE-EC37D34C60F1}"/>
              </a:ext>
            </a:extLst>
          </p:cNvPr>
          <p:cNvSpPr>
            <a:spLocks noGrp="1"/>
          </p:cNvSpPr>
          <p:nvPr>
            <p:ph type="sldNum" sz="quarter" idx="10"/>
          </p:nvPr>
        </p:nvSpPr>
        <p:spPr/>
        <p:txBody>
          <a:bodyPr/>
          <a:lstStyle/>
          <a:p>
            <a:fld id="{FFDB4D34-B201-405F-96F4-6125A8CCFB47}" type="slidenum">
              <a:rPr lang="en-US" smtClean="0"/>
              <a:pPr/>
              <a:t>‹#›</a:t>
            </a:fld>
            <a:endParaRPr lang="en-US"/>
          </a:p>
        </p:txBody>
      </p:sp>
      <p:sp>
        <p:nvSpPr>
          <p:cNvPr id="4" name="Rectangle 3">
            <a:extLst>
              <a:ext uri="{FF2B5EF4-FFF2-40B4-BE49-F238E27FC236}">
                <a16:creationId xmlns:a16="http://schemas.microsoft.com/office/drawing/2014/main" id="{4B5EF708-A13B-4C48-A459-2481B7E7A493}"/>
              </a:ext>
            </a:extLst>
          </p:cNvPr>
          <p:cNvSpPr/>
          <p:nvPr userDrawn="1"/>
        </p:nvSpPr>
        <p:spPr>
          <a:xfrm>
            <a:off x="0" y="1263894"/>
            <a:ext cx="12192000" cy="43302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Top Corners Rounded 4">
            <a:extLst>
              <a:ext uri="{FF2B5EF4-FFF2-40B4-BE49-F238E27FC236}">
                <a16:creationId xmlns:a16="http://schemas.microsoft.com/office/drawing/2014/main" id="{F55BD1F0-CFC6-4286-9C80-81F35BAF5AE4}"/>
              </a:ext>
            </a:extLst>
          </p:cNvPr>
          <p:cNvSpPr/>
          <p:nvPr userDrawn="1"/>
        </p:nvSpPr>
        <p:spPr>
          <a:xfrm rot="5400000">
            <a:off x="381157" y="1727044"/>
            <a:ext cx="2641597" cy="3403915"/>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FAE69BDC-AD2C-476C-8EFE-8339AD7A46C2}"/>
              </a:ext>
            </a:extLst>
          </p:cNvPr>
          <p:cNvSpPr/>
          <p:nvPr userDrawn="1"/>
        </p:nvSpPr>
        <p:spPr>
          <a:xfrm>
            <a:off x="767080" y="2108200"/>
            <a:ext cx="2641597" cy="26415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5">
            <a:extLst>
              <a:ext uri="{FF2B5EF4-FFF2-40B4-BE49-F238E27FC236}">
                <a16:creationId xmlns:a16="http://schemas.microsoft.com/office/drawing/2014/main" id="{8D5ADDD5-9410-48B5-937D-10A6665E774C}"/>
              </a:ext>
            </a:extLst>
          </p:cNvPr>
          <p:cNvSpPr>
            <a:spLocks/>
          </p:cNvSpPr>
          <p:nvPr userDrawn="1"/>
        </p:nvSpPr>
        <p:spPr bwMode="auto">
          <a:xfrm>
            <a:off x="4175757" y="3296960"/>
            <a:ext cx="927893" cy="66294"/>
          </a:xfrm>
          <a:custGeom>
            <a:avLst/>
            <a:gdLst>
              <a:gd name="T0" fmla="*/ 0 w 302"/>
              <a:gd name="T1" fmla="*/ 21 h 21"/>
              <a:gd name="T2" fmla="*/ 14 w 302"/>
              <a:gd name="T3" fmla="*/ 4 h 21"/>
              <a:gd name="T4" fmla="*/ 22 w 302"/>
              <a:gd name="T5" fmla="*/ 0 h 21"/>
              <a:gd name="T6" fmla="*/ 302 w 302"/>
              <a:gd name="T7" fmla="*/ 0 h 21"/>
              <a:gd name="T8" fmla="*/ 288 w 302"/>
              <a:gd name="T9" fmla="*/ 18 h 21"/>
              <a:gd name="T10" fmla="*/ 280 w 302"/>
              <a:gd name="T11" fmla="*/ 21 h 21"/>
              <a:gd name="T12" fmla="*/ 0 w 302"/>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02" h="21">
                <a:moveTo>
                  <a:pt x="0" y="21"/>
                </a:moveTo>
                <a:cubicBezTo>
                  <a:pt x="14" y="4"/>
                  <a:pt x="14" y="4"/>
                  <a:pt x="14" y="4"/>
                </a:cubicBezTo>
                <a:cubicBezTo>
                  <a:pt x="16" y="1"/>
                  <a:pt x="19" y="0"/>
                  <a:pt x="22" y="0"/>
                </a:cubicBezTo>
                <a:cubicBezTo>
                  <a:pt x="302" y="0"/>
                  <a:pt x="302" y="0"/>
                  <a:pt x="302" y="0"/>
                </a:cubicBezTo>
                <a:cubicBezTo>
                  <a:pt x="288" y="18"/>
                  <a:pt x="288" y="18"/>
                  <a:pt x="288" y="18"/>
                </a:cubicBezTo>
                <a:cubicBezTo>
                  <a:pt x="286" y="20"/>
                  <a:pt x="283" y="21"/>
                  <a:pt x="280" y="21"/>
                </a:cubicBezTo>
                <a:cubicBezTo>
                  <a:pt x="0" y="21"/>
                  <a:pt x="0" y="21"/>
                  <a:pt x="0" y="21"/>
                </a:cubicBezTo>
                <a:close/>
              </a:path>
            </a:pathLst>
          </a:custGeom>
          <a:solidFill>
            <a:srgbClr val="96D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Text Placeholder 12">
            <a:extLst>
              <a:ext uri="{FF2B5EF4-FFF2-40B4-BE49-F238E27FC236}">
                <a16:creationId xmlns:a16="http://schemas.microsoft.com/office/drawing/2014/main" id="{D5A839CC-EFD7-4CF2-9DE3-10E9AA62AAD9}"/>
              </a:ext>
            </a:extLst>
          </p:cNvPr>
          <p:cNvSpPr>
            <a:spLocks noGrp="1"/>
          </p:cNvSpPr>
          <p:nvPr>
            <p:ph type="body" sz="quarter" idx="11" hasCustomPrompt="1"/>
          </p:nvPr>
        </p:nvSpPr>
        <p:spPr>
          <a:xfrm>
            <a:off x="4175757" y="2118361"/>
            <a:ext cx="7254243" cy="1293813"/>
          </a:xfrm>
          <a:prstGeom prst="rect">
            <a:avLst/>
          </a:prstGeom>
        </p:spPr>
        <p:txBody>
          <a:bodyPr/>
          <a:lstStyle>
            <a:lvl1pPr marL="0" indent="0">
              <a:lnSpc>
                <a:spcPts val="1800"/>
              </a:lnSpc>
              <a:spcBef>
                <a:spcPts val="600"/>
              </a:spcBef>
              <a:buNone/>
              <a:defRPr sz="1200">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15" name="Picture Placeholder 14">
            <a:extLst>
              <a:ext uri="{FF2B5EF4-FFF2-40B4-BE49-F238E27FC236}">
                <a16:creationId xmlns:a16="http://schemas.microsoft.com/office/drawing/2014/main" id="{1612091B-05C3-4650-91FD-C3FF71A3EADC}"/>
              </a:ext>
            </a:extLst>
          </p:cNvPr>
          <p:cNvSpPr>
            <a:spLocks noGrp="1"/>
          </p:cNvSpPr>
          <p:nvPr>
            <p:ph type="pic" sz="quarter" idx="12" hasCustomPrompt="1"/>
          </p:nvPr>
        </p:nvSpPr>
        <p:spPr>
          <a:xfrm>
            <a:off x="853439" y="2192023"/>
            <a:ext cx="2468878" cy="2468876"/>
          </a:xfrm>
          <a:prstGeom prst="ellipse">
            <a:avLst/>
          </a:prstGeom>
        </p:spPr>
        <p:txBody>
          <a:bodyPr anchor="ctr"/>
          <a:lstStyle>
            <a:lvl1pPr marL="0" indent="0" algn="ctr">
              <a:buNone/>
              <a:defRPr sz="1200">
                <a:solidFill>
                  <a:schemeClr val="tx1"/>
                </a:solidFill>
                <a:latin typeface="Soleto Light" panose="020B0406020203030204"/>
              </a:defRPr>
            </a:lvl1pPr>
          </a:lstStyle>
          <a:p>
            <a:r>
              <a:rPr lang="en-GB" sz="1200">
                <a:latin typeface="Soleto Light" panose="020B0406020203030204"/>
              </a:rPr>
              <a:t>Click to add image</a:t>
            </a:r>
            <a:endParaRPr lang="en-GB"/>
          </a:p>
        </p:txBody>
      </p:sp>
      <p:sp>
        <p:nvSpPr>
          <p:cNvPr id="20" name="Text Placeholder 19">
            <a:extLst>
              <a:ext uri="{FF2B5EF4-FFF2-40B4-BE49-F238E27FC236}">
                <a16:creationId xmlns:a16="http://schemas.microsoft.com/office/drawing/2014/main" id="{BF22A25D-25A1-4350-80BF-7D62B5DAACD3}"/>
              </a:ext>
            </a:extLst>
          </p:cNvPr>
          <p:cNvSpPr>
            <a:spLocks noGrp="1"/>
          </p:cNvSpPr>
          <p:nvPr>
            <p:ph type="body" sz="quarter" idx="13" hasCustomPrompt="1"/>
          </p:nvPr>
        </p:nvSpPr>
        <p:spPr>
          <a:xfrm>
            <a:off x="4175125" y="3993995"/>
            <a:ext cx="5535613" cy="419115"/>
          </a:xfrm>
          <a:prstGeom prst="rect">
            <a:avLst/>
          </a:prstGeom>
        </p:spPr>
        <p:txBody>
          <a:bodyPr/>
          <a:lstStyle>
            <a:lvl1pPr marL="0" indent="0">
              <a:buNone/>
              <a:defRPr sz="2400" b="1">
                <a:solidFill>
                  <a:schemeClr val="tx1">
                    <a:lumMod val="75000"/>
                    <a:lumOff val="25000"/>
                  </a:schemeClr>
                </a:solidFill>
                <a:latin typeface="+mn-lt"/>
              </a:defRPr>
            </a:lvl1pPr>
            <a:lvl2pPr marL="457200" indent="0">
              <a:buNone/>
              <a:defRPr/>
            </a:lvl2pPr>
          </a:lstStyle>
          <a:p>
            <a:pPr lvl="0"/>
            <a:r>
              <a:rPr lang="en-US"/>
              <a:t>Consultant Name</a:t>
            </a:r>
          </a:p>
        </p:txBody>
      </p:sp>
      <p:sp>
        <p:nvSpPr>
          <p:cNvPr id="21" name="Text Placeholder 19">
            <a:extLst>
              <a:ext uri="{FF2B5EF4-FFF2-40B4-BE49-F238E27FC236}">
                <a16:creationId xmlns:a16="http://schemas.microsoft.com/office/drawing/2014/main" id="{6B16F4EF-3C52-40C6-A83F-E95AE373C5CB}"/>
              </a:ext>
            </a:extLst>
          </p:cNvPr>
          <p:cNvSpPr>
            <a:spLocks noGrp="1"/>
          </p:cNvSpPr>
          <p:nvPr>
            <p:ph type="body" sz="quarter" idx="14" hasCustomPrompt="1"/>
          </p:nvPr>
        </p:nvSpPr>
        <p:spPr>
          <a:xfrm>
            <a:off x="4175125" y="4442138"/>
            <a:ext cx="5535613" cy="419115"/>
          </a:xfrm>
          <a:prstGeom prst="rect">
            <a:avLst/>
          </a:prstGeom>
        </p:spPr>
        <p:txBody>
          <a:bodyPr/>
          <a:lstStyle>
            <a:lvl1pPr marL="0" indent="0">
              <a:buNone/>
              <a:defRPr sz="1600" b="0">
                <a:solidFill>
                  <a:schemeClr val="tx1">
                    <a:lumMod val="75000"/>
                    <a:lumOff val="25000"/>
                  </a:schemeClr>
                </a:solidFill>
                <a:latin typeface="+mj-lt"/>
              </a:defRPr>
            </a:lvl1pPr>
            <a:lvl2pPr marL="457200" indent="0">
              <a:buNone/>
              <a:defRPr/>
            </a:lvl2pPr>
          </a:lstStyle>
          <a:p>
            <a:pPr lvl="0"/>
            <a:r>
              <a:rPr lang="en-US"/>
              <a:t>Job Title</a:t>
            </a:r>
          </a:p>
        </p:txBody>
      </p:sp>
    </p:spTree>
    <p:extLst>
      <p:ext uri="{BB962C8B-B14F-4D97-AF65-F5344CB8AC3E}">
        <p14:creationId xmlns:p14="http://schemas.microsoft.com/office/powerpoint/2010/main" val="3162275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3F61E7B-9A28-4F69-B01A-B8E2578B8BA2}"/>
              </a:ext>
            </a:extLst>
          </p:cNvPr>
          <p:cNvSpPr>
            <a:spLocks noGrp="1"/>
          </p:cNvSpPr>
          <p:nvPr>
            <p:ph type="sldNum" sz="quarter" idx="10"/>
          </p:nvPr>
        </p:nvSpPr>
        <p:spPr/>
        <p:txBody>
          <a:bodyPr/>
          <a:lstStyle/>
          <a:p>
            <a:fld id="{FFDB4D34-B201-405F-96F4-6125A8CCFB47}" type="slidenum">
              <a:rPr lang="en-US" smtClean="0"/>
              <a:pPr/>
              <a:t>‹#›</a:t>
            </a:fld>
            <a:endParaRPr lang="en-US"/>
          </a:p>
        </p:txBody>
      </p:sp>
      <p:grpSp>
        <p:nvGrpSpPr>
          <p:cNvPr id="4" name="Group 3">
            <a:extLst>
              <a:ext uri="{FF2B5EF4-FFF2-40B4-BE49-F238E27FC236}">
                <a16:creationId xmlns:a16="http://schemas.microsoft.com/office/drawing/2014/main" id="{16795E38-CC21-4FA8-9C53-602476D6EFAB}"/>
              </a:ext>
            </a:extLst>
          </p:cNvPr>
          <p:cNvGrpSpPr/>
          <p:nvPr userDrawn="1"/>
        </p:nvGrpSpPr>
        <p:grpSpPr>
          <a:xfrm>
            <a:off x="762000" y="1032846"/>
            <a:ext cx="10667043" cy="400508"/>
            <a:chOff x="762000" y="1033040"/>
            <a:chExt cx="9363401" cy="400508"/>
          </a:xfrm>
        </p:grpSpPr>
        <p:sp>
          <p:nvSpPr>
            <p:cNvPr id="5" name="Rectangle: Top Corners Rounded 4">
              <a:extLst>
                <a:ext uri="{FF2B5EF4-FFF2-40B4-BE49-F238E27FC236}">
                  <a16:creationId xmlns:a16="http://schemas.microsoft.com/office/drawing/2014/main" id="{8C38E8D6-88B8-44A2-A36D-DDDA392BFB91}"/>
                </a:ext>
              </a:extLst>
            </p:cNvPr>
            <p:cNvSpPr/>
            <p:nvPr/>
          </p:nvSpPr>
          <p:spPr>
            <a:xfrm>
              <a:off x="762000" y="1033040"/>
              <a:ext cx="7793995" cy="400508"/>
            </a:xfrm>
            <a:prstGeom prst="round2SameRect">
              <a:avLst>
                <a:gd name="adj1" fmla="val 30348"/>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tx1"/>
                  </a:solidFill>
                </a:rPr>
                <a:t>CONTENTS</a:t>
              </a:r>
            </a:p>
          </p:txBody>
        </p:sp>
        <p:sp>
          <p:nvSpPr>
            <p:cNvPr id="6" name="Rectangle: Top Corners Rounded 5">
              <a:extLst>
                <a:ext uri="{FF2B5EF4-FFF2-40B4-BE49-F238E27FC236}">
                  <a16:creationId xmlns:a16="http://schemas.microsoft.com/office/drawing/2014/main" id="{28BE5B17-2C6E-48B3-B842-E5F6745A8F29}"/>
                </a:ext>
              </a:extLst>
            </p:cNvPr>
            <p:cNvSpPr/>
            <p:nvPr/>
          </p:nvSpPr>
          <p:spPr>
            <a:xfrm>
              <a:off x="8602032" y="1033040"/>
              <a:ext cx="1523369" cy="400508"/>
            </a:xfrm>
            <a:prstGeom prst="round2SameRect">
              <a:avLst>
                <a:gd name="adj1" fmla="val 30348"/>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solidFill>
                    <a:schemeClr val="tx1"/>
                  </a:solidFill>
                </a:rPr>
                <a:t>PAGE NO:</a:t>
              </a:r>
            </a:p>
          </p:txBody>
        </p:sp>
      </p:grpSp>
      <p:graphicFrame>
        <p:nvGraphicFramePr>
          <p:cNvPr id="7" name="Table 41">
            <a:extLst>
              <a:ext uri="{FF2B5EF4-FFF2-40B4-BE49-F238E27FC236}">
                <a16:creationId xmlns:a16="http://schemas.microsoft.com/office/drawing/2014/main" id="{8B531C8E-7918-44A6-A939-09CE1FCA5D67}"/>
              </a:ext>
            </a:extLst>
          </p:cNvPr>
          <p:cNvGraphicFramePr>
            <a:graphicFrameLocks noGrp="1"/>
          </p:cNvGraphicFramePr>
          <p:nvPr userDrawn="1">
            <p:extLst>
              <p:ext uri="{D42A27DB-BD31-4B8C-83A1-F6EECF244321}">
                <p14:modId xmlns:p14="http://schemas.microsoft.com/office/powerpoint/2010/main" val="1531947716"/>
              </p:ext>
            </p:extLst>
          </p:nvPr>
        </p:nvGraphicFramePr>
        <p:xfrm>
          <a:off x="762956" y="1510175"/>
          <a:ext cx="10667043" cy="4255812"/>
        </p:xfrm>
        <a:graphic>
          <a:graphicData uri="http://schemas.openxmlformats.org/drawingml/2006/table">
            <a:tbl>
              <a:tblPr firstRow="1" bandRow="1">
                <a:tableStyleId>{2D5ABB26-0587-4C30-8999-92F81FD0307C}</a:tableStyleId>
              </a:tblPr>
              <a:tblGrid>
                <a:gridCol w="815811">
                  <a:extLst>
                    <a:ext uri="{9D8B030D-6E8A-4147-A177-3AD203B41FA5}">
                      <a16:colId xmlns:a16="http://schemas.microsoft.com/office/drawing/2014/main" val="2953028140"/>
                    </a:ext>
                  </a:extLst>
                </a:gridCol>
                <a:gridCol w="8107464">
                  <a:extLst>
                    <a:ext uri="{9D8B030D-6E8A-4147-A177-3AD203B41FA5}">
                      <a16:colId xmlns:a16="http://schemas.microsoft.com/office/drawing/2014/main" val="3141068464"/>
                    </a:ext>
                  </a:extLst>
                </a:gridCol>
                <a:gridCol w="1743768">
                  <a:extLst>
                    <a:ext uri="{9D8B030D-6E8A-4147-A177-3AD203B41FA5}">
                      <a16:colId xmlns:a16="http://schemas.microsoft.com/office/drawing/2014/main" val="3482855475"/>
                    </a:ext>
                  </a:extLst>
                </a:gridCol>
              </a:tblGrid>
              <a:tr h="386892">
                <a:tc>
                  <a:txBody>
                    <a:bodyPr/>
                    <a:lstStyle/>
                    <a:p>
                      <a:pPr algn="ctr"/>
                      <a:endParaRPr lang="en-US" sz="1200">
                        <a:solidFill>
                          <a:schemeClr val="tx1"/>
                        </a:solidFill>
                      </a:endParaRPr>
                    </a:p>
                  </a:txBody>
                  <a:tcPr anchor="ctr">
                    <a:solidFill>
                      <a:schemeClr val="bg1">
                        <a:lumMod val="95000"/>
                      </a:schemeClr>
                    </a:solidFill>
                  </a:tcPr>
                </a:tc>
                <a:tc>
                  <a:txBody>
                    <a:bodyPr/>
                    <a:lstStyle/>
                    <a:p>
                      <a:pPr marL="0" algn="l"/>
                      <a:endParaRPr lang="en-US" sz="1200"/>
                    </a:p>
                  </a:txBody>
                  <a:tcPr anchor="ctr">
                    <a:solidFill>
                      <a:schemeClr val="bg1">
                        <a:lumMod val="95000"/>
                      </a:schemeClr>
                    </a:solidFill>
                  </a:tcPr>
                </a:tc>
                <a:tc>
                  <a:txBody>
                    <a:bodyPr/>
                    <a:lstStyle/>
                    <a:p>
                      <a:pPr algn="ctr"/>
                      <a:endParaRPr lang="en-US" sz="1200"/>
                    </a:p>
                  </a:txBody>
                  <a:tcPr anchor="ctr">
                    <a:solidFill>
                      <a:schemeClr val="bg1">
                        <a:lumMod val="95000"/>
                      </a:schemeClr>
                    </a:solidFill>
                  </a:tcPr>
                </a:tc>
                <a:extLst>
                  <a:ext uri="{0D108BD9-81ED-4DB2-BD59-A6C34878D82A}">
                    <a16:rowId xmlns:a16="http://schemas.microsoft.com/office/drawing/2014/main" val="3953236558"/>
                  </a:ext>
                </a:extLst>
              </a:tr>
              <a:tr h="386892">
                <a:tc>
                  <a:txBody>
                    <a:bodyPr/>
                    <a:lstStyle/>
                    <a:p>
                      <a:pPr algn="ctr"/>
                      <a:endParaRPr lang="en-US" sz="1200">
                        <a:solidFill>
                          <a:schemeClr val="tx1"/>
                        </a:solidFill>
                      </a:endParaRPr>
                    </a:p>
                  </a:txBody>
                  <a:tcPr anchor="ctr">
                    <a:solidFill>
                      <a:schemeClr val="bg1"/>
                    </a:solidFill>
                  </a:tcPr>
                </a:tc>
                <a:tc>
                  <a:txBody>
                    <a:bodyPr/>
                    <a:lstStyle/>
                    <a:p>
                      <a:pPr marL="0" algn="l"/>
                      <a:endParaRPr lang="en-US" sz="1200"/>
                    </a:p>
                  </a:txBody>
                  <a:tcPr anchor="ctr">
                    <a:solidFill>
                      <a:schemeClr val="bg1"/>
                    </a:solidFill>
                  </a:tcPr>
                </a:tc>
                <a:tc>
                  <a:txBody>
                    <a:bodyPr/>
                    <a:lstStyle/>
                    <a:p>
                      <a:pPr algn="ctr"/>
                      <a:endParaRPr lang="en-US" sz="1200"/>
                    </a:p>
                  </a:txBody>
                  <a:tcPr anchor="ctr">
                    <a:solidFill>
                      <a:schemeClr val="bg1"/>
                    </a:solidFill>
                  </a:tcPr>
                </a:tc>
                <a:extLst>
                  <a:ext uri="{0D108BD9-81ED-4DB2-BD59-A6C34878D82A}">
                    <a16:rowId xmlns:a16="http://schemas.microsoft.com/office/drawing/2014/main" val="3002635227"/>
                  </a:ext>
                </a:extLst>
              </a:tr>
              <a:tr h="386892">
                <a:tc>
                  <a:txBody>
                    <a:bodyPr/>
                    <a:lstStyle/>
                    <a:p>
                      <a:pPr algn="ctr"/>
                      <a:endParaRPr lang="en-US" sz="1200">
                        <a:solidFill>
                          <a:schemeClr val="tx1"/>
                        </a:solidFill>
                      </a:endParaRPr>
                    </a:p>
                  </a:txBody>
                  <a:tcPr anchor="ctr">
                    <a:solidFill>
                      <a:schemeClr val="bg1">
                        <a:lumMod val="95000"/>
                      </a:schemeClr>
                    </a:solidFill>
                  </a:tcPr>
                </a:tc>
                <a:tc>
                  <a:txBody>
                    <a:bodyPr/>
                    <a:lstStyle/>
                    <a:p>
                      <a:pPr marL="0" algn="l"/>
                      <a:endParaRPr lang="en-US" sz="1200"/>
                    </a:p>
                  </a:txBody>
                  <a:tcPr anchor="ctr">
                    <a:solidFill>
                      <a:schemeClr val="bg1">
                        <a:lumMod val="95000"/>
                      </a:schemeClr>
                    </a:solidFill>
                  </a:tcPr>
                </a:tc>
                <a:tc>
                  <a:txBody>
                    <a:bodyPr/>
                    <a:lstStyle/>
                    <a:p>
                      <a:pPr algn="ctr"/>
                      <a:endParaRPr lang="en-US" sz="1200"/>
                    </a:p>
                  </a:txBody>
                  <a:tcPr anchor="ctr">
                    <a:solidFill>
                      <a:schemeClr val="bg1">
                        <a:lumMod val="95000"/>
                      </a:schemeClr>
                    </a:solidFill>
                  </a:tcPr>
                </a:tc>
                <a:extLst>
                  <a:ext uri="{0D108BD9-81ED-4DB2-BD59-A6C34878D82A}">
                    <a16:rowId xmlns:a16="http://schemas.microsoft.com/office/drawing/2014/main" val="980199304"/>
                  </a:ext>
                </a:extLst>
              </a:tr>
              <a:tr h="386892">
                <a:tc>
                  <a:txBody>
                    <a:bodyPr/>
                    <a:lstStyle/>
                    <a:p>
                      <a:pPr algn="ctr"/>
                      <a:endParaRPr lang="en-US" sz="1200">
                        <a:solidFill>
                          <a:schemeClr val="tx1"/>
                        </a:solidFill>
                      </a:endParaRPr>
                    </a:p>
                  </a:txBody>
                  <a:tcPr anchor="ctr">
                    <a:solidFill>
                      <a:schemeClr val="bg1"/>
                    </a:solidFill>
                  </a:tcPr>
                </a:tc>
                <a:tc>
                  <a:txBody>
                    <a:bodyPr/>
                    <a:lstStyle/>
                    <a:p>
                      <a:pPr marL="0" algn="l"/>
                      <a:endParaRPr lang="en-US" sz="1200"/>
                    </a:p>
                  </a:txBody>
                  <a:tcPr anchor="ctr">
                    <a:solidFill>
                      <a:schemeClr val="bg1"/>
                    </a:solidFill>
                  </a:tcPr>
                </a:tc>
                <a:tc>
                  <a:txBody>
                    <a:bodyPr/>
                    <a:lstStyle/>
                    <a:p>
                      <a:pPr algn="ctr"/>
                      <a:endParaRPr lang="en-US" sz="1200"/>
                    </a:p>
                  </a:txBody>
                  <a:tcPr anchor="ctr">
                    <a:solidFill>
                      <a:schemeClr val="bg1"/>
                    </a:solidFill>
                  </a:tcPr>
                </a:tc>
                <a:extLst>
                  <a:ext uri="{0D108BD9-81ED-4DB2-BD59-A6C34878D82A}">
                    <a16:rowId xmlns:a16="http://schemas.microsoft.com/office/drawing/2014/main" val="4198675007"/>
                  </a:ext>
                </a:extLst>
              </a:tr>
              <a:tr h="386892">
                <a:tc>
                  <a:txBody>
                    <a:bodyPr/>
                    <a:lstStyle/>
                    <a:p>
                      <a:pPr algn="ctr"/>
                      <a:endParaRPr lang="en-US" sz="1200">
                        <a:solidFill>
                          <a:schemeClr val="tx1"/>
                        </a:solidFill>
                      </a:endParaRPr>
                    </a:p>
                  </a:txBody>
                  <a:tcPr anchor="ctr">
                    <a:solidFill>
                      <a:schemeClr val="bg1">
                        <a:lumMod val="95000"/>
                      </a:schemeClr>
                    </a:solidFill>
                  </a:tcPr>
                </a:tc>
                <a:tc>
                  <a:txBody>
                    <a:bodyPr/>
                    <a:lstStyle/>
                    <a:p>
                      <a:pPr marL="0" algn="l"/>
                      <a:endParaRPr lang="en-US" sz="1200"/>
                    </a:p>
                  </a:txBody>
                  <a:tcPr anchor="ctr">
                    <a:solidFill>
                      <a:schemeClr val="bg1">
                        <a:lumMod val="95000"/>
                      </a:schemeClr>
                    </a:solidFill>
                  </a:tcPr>
                </a:tc>
                <a:tc>
                  <a:txBody>
                    <a:bodyPr/>
                    <a:lstStyle/>
                    <a:p>
                      <a:pPr algn="ctr"/>
                      <a:endParaRPr lang="en-US" sz="1200"/>
                    </a:p>
                  </a:txBody>
                  <a:tcPr anchor="ctr">
                    <a:solidFill>
                      <a:schemeClr val="bg1">
                        <a:lumMod val="95000"/>
                      </a:schemeClr>
                    </a:solidFill>
                  </a:tcPr>
                </a:tc>
                <a:extLst>
                  <a:ext uri="{0D108BD9-81ED-4DB2-BD59-A6C34878D82A}">
                    <a16:rowId xmlns:a16="http://schemas.microsoft.com/office/drawing/2014/main" val="2454915239"/>
                  </a:ext>
                </a:extLst>
              </a:tr>
              <a:tr h="386892">
                <a:tc>
                  <a:txBody>
                    <a:bodyPr/>
                    <a:lstStyle/>
                    <a:p>
                      <a:pPr algn="ctr"/>
                      <a:endParaRPr lang="en-US" sz="1200">
                        <a:solidFill>
                          <a:schemeClr val="tx1"/>
                        </a:solidFill>
                      </a:endParaRPr>
                    </a:p>
                  </a:txBody>
                  <a:tcPr anchor="ctr">
                    <a:solidFill>
                      <a:schemeClr val="bg1"/>
                    </a:solidFill>
                  </a:tcPr>
                </a:tc>
                <a:tc>
                  <a:txBody>
                    <a:bodyPr/>
                    <a:lstStyle/>
                    <a:p>
                      <a:pPr marL="0" algn="l"/>
                      <a:endParaRPr lang="en-US" sz="1200"/>
                    </a:p>
                  </a:txBody>
                  <a:tcPr anchor="ctr">
                    <a:solidFill>
                      <a:schemeClr val="bg1"/>
                    </a:solidFill>
                  </a:tcPr>
                </a:tc>
                <a:tc>
                  <a:txBody>
                    <a:bodyPr/>
                    <a:lstStyle/>
                    <a:p>
                      <a:pPr algn="ctr"/>
                      <a:endParaRPr lang="en-US" sz="1200"/>
                    </a:p>
                  </a:txBody>
                  <a:tcPr anchor="ctr">
                    <a:solidFill>
                      <a:schemeClr val="bg1"/>
                    </a:solidFill>
                  </a:tcPr>
                </a:tc>
                <a:extLst>
                  <a:ext uri="{0D108BD9-81ED-4DB2-BD59-A6C34878D82A}">
                    <a16:rowId xmlns:a16="http://schemas.microsoft.com/office/drawing/2014/main" val="1277832135"/>
                  </a:ext>
                </a:extLst>
              </a:tr>
              <a:tr h="386892">
                <a:tc>
                  <a:txBody>
                    <a:bodyPr/>
                    <a:lstStyle/>
                    <a:p>
                      <a:pPr algn="ctr"/>
                      <a:endParaRPr lang="en-US" sz="1200">
                        <a:solidFill>
                          <a:schemeClr val="tx1"/>
                        </a:solidFill>
                      </a:endParaRPr>
                    </a:p>
                  </a:txBody>
                  <a:tcPr anchor="ctr">
                    <a:solidFill>
                      <a:schemeClr val="bg1">
                        <a:lumMod val="95000"/>
                      </a:schemeClr>
                    </a:solidFill>
                  </a:tcPr>
                </a:tc>
                <a:tc>
                  <a:txBody>
                    <a:bodyPr/>
                    <a:lstStyle/>
                    <a:p>
                      <a:pPr marL="0" algn="l"/>
                      <a:endParaRPr lang="en-US" sz="1200"/>
                    </a:p>
                  </a:txBody>
                  <a:tcPr anchor="ctr">
                    <a:solidFill>
                      <a:schemeClr val="bg1">
                        <a:lumMod val="95000"/>
                      </a:schemeClr>
                    </a:solidFill>
                  </a:tcPr>
                </a:tc>
                <a:tc>
                  <a:txBody>
                    <a:bodyPr/>
                    <a:lstStyle/>
                    <a:p>
                      <a:pPr algn="ctr"/>
                      <a:endParaRPr lang="en-US" sz="1200"/>
                    </a:p>
                  </a:txBody>
                  <a:tcPr anchor="ctr">
                    <a:solidFill>
                      <a:schemeClr val="bg1">
                        <a:lumMod val="95000"/>
                      </a:schemeClr>
                    </a:solidFill>
                  </a:tcPr>
                </a:tc>
                <a:extLst>
                  <a:ext uri="{0D108BD9-81ED-4DB2-BD59-A6C34878D82A}">
                    <a16:rowId xmlns:a16="http://schemas.microsoft.com/office/drawing/2014/main" val="311544962"/>
                  </a:ext>
                </a:extLst>
              </a:tr>
              <a:tr h="386892">
                <a:tc>
                  <a:txBody>
                    <a:bodyPr/>
                    <a:lstStyle/>
                    <a:p>
                      <a:pPr algn="ctr"/>
                      <a:endParaRPr lang="en-US" sz="1200">
                        <a:solidFill>
                          <a:schemeClr val="tx1"/>
                        </a:solidFill>
                      </a:endParaRPr>
                    </a:p>
                  </a:txBody>
                  <a:tcPr anchor="c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txBody>
                  <a:tcPr anchor="ctr">
                    <a:solidFill>
                      <a:schemeClr val="bg1"/>
                    </a:solidFill>
                  </a:tcPr>
                </a:tc>
                <a:tc>
                  <a:txBody>
                    <a:bodyPr/>
                    <a:lstStyle/>
                    <a:p>
                      <a:pPr algn="ctr"/>
                      <a:endParaRPr lang="en-US" sz="1200"/>
                    </a:p>
                  </a:txBody>
                  <a:tcPr anchor="ctr">
                    <a:solidFill>
                      <a:schemeClr val="bg1"/>
                    </a:solidFill>
                  </a:tcPr>
                </a:tc>
                <a:extLst>
                  <a:ext uri="{0D108BD9-81ED-4DB2-BD59-A6C34878D82A}">
                    <a16:rowId xmlns:a16="http://schemas.microsoft.com/office/drawing/2014/main" val="173445913"/>
                  </a:ext>
                </a:extLst>
              </a:tr>
              <a:tr h="386892">
                <a:tc>
                  <a:txBody>
                    <a:bodyPr/>
                    <a:lstStyle/>
                    <a:p>
                      <a:pPr algn="ctr"/>
                      <a:endParaRPr lang="en-US" sz="1200">
                        <a:solidFill>
                          <a:schemeClr val="tx1"/>
                        </a:solidFill>
                      </a:endParaRPr>
                    </a:p>
                  </a:txBody>
                  <a:tcPr anchor="ctr">
                    <a:solidFill>
                      <a:schemeClr val="bg1">
                        <a:lumMod val="95000"/>
                      </a:schemeClr>
                    </a:solidFill>
                  </a:tcPr>
                </a:tc>
                <a:tc>
                  <a:txBody>
                    <a:bodyPr/>
                    <a:lstStyle/>
                    <a:p>
                      <a:pPr marL="0" algn="l"/>
                      <a:endParaRPr lang="en-US" sz="1200"/>
                    </a:p>
                  </a:txBody>
                  <a:tcPr anchor="ctr">
                    <a:solidFill>
                      <a:schemeClr val="bg1">
                        <a:lumMod val="95000"/>
                      </a:schemeClr>
                    </a:solidFill>
                  </a:tcPr>
                </a:tc>
                <a:tc>
                  <a:txBody>
                    <a:bodyPr/>
                    <a:lstStyle/>
                    <a:p>
                      <a:pPr algn="ctr"/>
                      <a:endParaRPr lang="en-US" sz="1200"/>
                    </a:p>
                  </a:txBody>
                  <a:tcPr anchor="ctr">
                    <a:solidFill>
                      <a:schemeClr val="bg1">
                        <a:lumMod val="95000"/>
                      </a:schemeClr>
                    </a:solidFill>
                  </a:tcPr>
                </a:tc>
                <a:extLst>
                  <a:ext uri="{0D108BD9-81ED-4DB2-BD59-A6C34878D82A}">
                    <a16:rowId xmlns:a16="http://schemas.microsoft.com/office/drawing/2014/main" val="4101455752"/>
                  </a:ext>
                </a:extLst>
              </a:tr>
              <a:tr h="386892">
                <a:tc>
                  <a:txBody>
                    <a:bodyPr/>
                    <a:lstStyle/>
                    <a:p>
                      <a:pPr algn="ctr"/>
                      <a:endParaRPr lang="en-US" sz="1200">
                        <a:solidFill>
                          <a:schemeClr val="tx1"/>
                        </a:solidFill>
                      </a:endParaRPr>
                    </a:p>
                  </a:txBody>
                  <a:tcPr anchor="ctr">
                    <a:solidFill>
                      <a:schemeClr val="bg1"/>
                    </a:solidFill>
                  </a:tcPr>
                </a:tc>
                <a:tc>
                  <a:txBody>
                    <a:bodyPr/>
                    <a:lstStyle/>
                    <a:p>
                      <a:pPr marL="0" algn="l"/>
                      <a:endParaRPr lang="en-US" sz="1200"/>
                    </a:p>
                  </a:txBody>
                  <a:tcPr anchor="ctr">
                    <a:solidFill>
                      <a:schemeClr val="bg1"/>
                    </a:solidFill>
                  </a:tcPr>
                </a:tc>
                <a:tc>
                  <a:txBody>
                    <a:bodyPr/>
                    <a:lstStyle/>
                    <a:p>
                      <a:pPr algn="ctr"/>
                      <a:endParaRPr lang="en-US" sz="1200"/>
                    </a:p>
                  </a:txBody>
                  <a:tcPr anchor="ctr">
                    <a:solidFill>
                      <a:schemeClr val="bg1"/>
                    </a:solidFill>
                  </a:tcPr>
                </a:tc>
                <a:extLst>
                  <a:ext uri="{0D108BD9-81ED-4DB2-BD59-A6C34878D82A}">
                    <a16:rowId xmlns:a16="http://schemas.microsoft.com/office/drawing/2014/main" val="1390011867"/>
                  </a:ext>
                </a:extLst>
              </a:tr>
              <a:tr h="386892">
                <a:tc>
                  <a:txBody>
                    <a:bodyPr/>
                    <a:lstStyle/>
                    <a:p>
                      <a:pPr algn="ctr"/>
                      <a:endParaRPr lang="en-US" sz="1200">
                        <a:solidFill>
                          <a:schemeClr val="tx1"/>
                        </a:solidFill>
                      </a:endParaRPr>
                    </a:p>
                  </a:txBody>
                  <a:tcPr anchor="ctr">
                    <a:solidFill>
                      <a:schemeClr val="bg1">
                        <a:lumMod val="95000"/>
                      </a:schemeClr>
                    </a:solidFill>
                  </a:tcPr>
                </a:tc>
                <a:tc>
                  <a:txBody>
                    <a:bodyPr/>
                    <a:lstStyle/>
                    <a:p>
                      <a:pPr marL="0" algn="l"/>
                      <a:endParaRPr lang="en-US" sz="1200"/>
                    </a:p>
                  </a:txBody>
                  <a:tcPr anchor="ctr">
                    <a:solidFill>
                      <a:schemeClr val="bg1">
                        <a:lumMod val="95000"/>
                      </a:schemeClr>
                    </a:solidFill>
                  </a:tcPr>
                </a:tc>
                <a:tc>
                  <a:txBody>
                    <a:bodyPr/>
                    <a:lstStyle/>
                    <a:p>
                      <a:pPr algn="ctr"/>
                      <a:endParaRPr lang="en-US" sz="1200"/>
                    </a:p>
                  </a:txBody>
                  <a:tcPr anchor="ctr">
                    <a:solidFill>
                      <a:schemeClr val="bg1">
                        <a:lumMod val="95000"/>
                      </a:schemeClr>
                    </a:solidFill>
                  </a:tcPr>
                </a:tc>
                <a:extLst>
                  <a:ext uri="{0D108BD9-81ED-4DB2-BD59-A6C34878D82A}">
                    <a16:rowId xmlns:a16="http://schemas.microsoft.com/office/drawing/2014/main" val="3748992582"/>
                  </a:ext>
                </a:extLst>
              </a:tr>
            </a:tbl>
          </a:graphicData>
        </a:graphic>
      </p:graphicFrame>
      <p:grpSp>
        <p:nvGrpSpPr>
          <p:cNvPr id="8" name="Group 7">
            <a:extLst>
              <a:ext uri="{FF2B5EF4-FFF2-40B4-BE49-F238E27FC236}">
                <a16:creationId xmlns:a16="http://schemas.microsoft.com/office/drawing/2014/main" id="{4FD43E20-A981-4921-B426-DC5260378E28}"/>
              </a:ext>
            </a:extLst>
          </p:cNvPr>
          <p:cNvGrpSpPr/>
          <p:nvPr userDrawn="1"/>
        </p:nvGrpSpPr>
        <p:grpSpPr>
          <a:xfrm>
            <a:off x="1063774" y="5488398"/>
            <a:ext cx="172130" cy="172130"/>
            <a:chOff x="6030912" y="4690660"/>
            <a:chExt cx="307976" cy="307976"/>
          </a:xfrm>
        </p:grpSpPr>
        <p:sp>
          <p:nvSpPr>
            <p:cNvPr id="9" name="Oval 8">
              <a:extLst>
                <a:ext uri="{FF2B5EF4-FFF2-40B4-BE49-F238E27FC236}">
                  <a16:creationId xmlns:a16="http://schemas.microsoft.com/office/drawing/2014/main" id="{3092304A-CE14-4742-8F18-31441A98A8F4}"/>
                </a:ext>
              </a:extLst>
            </p:cNvPr>
            <p:cNvSpPr/>
            <p:nvPr/>
          </p:nvSpPr>
          <p:spPr>
            <a:xfrm>
              <a:off x="6030912" y="4690660"/>
              <a:ext cx="307976" cy="307976"/>
            </a:xfrm>
            <a:prstGeom prst="ellipse">
              <a:avLst/>
            </a:prstGeom>
            <a:noFill/>
            <a:ln w="1714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5">
              <a:extLst>
                <a:ext uri="{FF2B5EF4-FFF2-40B4-BE49-F238E27FC236}">
                  <a16:creationId xmlns:a16="http://schemas.microsoft.com/office/drawing/2014/main" id="{4320ED30-C92B-4580-885F-6C079EBD4C16}"/>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1" name="Group 10">
            <a:extLst>
              <a:ext uri="{FF2B5EF4-FFF2-40B4-BE49-F238E27FC236}">
                <a16:creationId xmlns:a16="http://schemas.microsoft.com/office/drawing/2014/main" id="{00FC38B7-72DD-43D4-B280-BBC5D9792D2E}"/>
              </a:ext>
            </a:extLst>
          </p:cNvPr>
          <p:cNvGrpSpPr/>
          <p:nvPr userDrawn="1"/>
        </p:nvGrpSpPr>
        <p:grpSpPr>
          <a:xfrm>
            <a:off x="1063774" y="1623996"/>
            <a:ext cx="172130" cy="172130"/>
            <a:chOff x="6030912" y="4690660"/>
            <a:chExt cx="307976" cy="307976"/>
          </a:xfrm>
        </p:grpSpPr>
        <p:sp>
          <p:nvSpPr>
            <p:cNvPr id="12" name="Oval 11">
              <a:extLst>
                <a:ext uri="{FF2B5EF4-FFF2-40B4-BE49-F238E27FC236}">
                  <a16:creationId xmlns:a16="http://schemas.microsoft.com/office/drawing/2014/main" id="{437F1148-949C-4BDB-ACD0-2ADEC936C49D}"/>
                </a:ext>
              </a:extLst>
            </p:cNvPr>
            <p:cNvSpPr/>
            <p:nvPr/>
          </p:nvSpPr>
          <p:spPr>
            <a:xfrm>
              <a:off x="6030912" y="4690660"/>
              <a:ext cx="307976" cy="307976"/>
            </a:xfrm>
            <a:prstGeom prst="ellipse">
              <a:avLst/>
            </a:prstGeom>
            <a:noFill/>
            <a:ln w="1714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5">
              <a:extLst>
                <a:ext uri="{FF2B5EF4-FFF2-40B4-BE49-F238E27FC236}">
                  <a16:creationId xmlns:a16="http://schemas.microsoft.com/office/drawing/2014/main" id="{8C621933-714B-4DCF-B7D7-539533EA863C}"/>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4" name="Group 13">
            <a:extLst>
              <a:ext uri="{FF2B5EF4-FFF2-40B4-BE49-F238E27FC236}">
                <a16:creationId xmlns:a16="http://schemas.microsoft.com/office/drawing/2014/main" id="{70546C66-21C9-490F-B5F3-8FAAE149BECB}"/>
              </a:ext>
            </a:extLst>
          </p:cNvPr>
          <p:cNvGrpSpPr/>
          <p:nvPr userDrawn="1"/>
        </p:nvGrpSpPr>
        <p:grpSpPr>
          <a:xfrm>
            <a:off x="1063774" y="5101956"/>
            <a:ext cx="172130" cy="172130"/>
            <a:chOff x="6030912" y="4690660"/>
            <a:chExt cx="307976" cy="307976"/>
          </a:xfrm>
        </p:grpSpPr>
        <p:sp>
          <p:nvSpPr>
            <p:cNvPr id="15" name="Oval 14">
              <a:extLst>
                <a:ext uri="{FF2B5EF4-FFF2-40B4-BE49-F238E27FC236}">
                  <a16:creationId xmlns:a16="http://schemas.microsoft.com/office/drawing/2014/main" id="{08F7F95B-1DA5-4487-A1DD-012DA1F85CA6}"/>
                </a:ext>
              </a:extLst>
            </p:cNvPr>
            <p:cNvSpPr/>
            <p:nvPr/>
          </p:nvSpPr>
          <p:spPr>
            <a:xfrm>
              <a:off x="6030912" y="4690660"/>
              <a:ext cx="307976" cy="307976"/>
            </a:xfrm>
            <a:prstGeom prst="ellipse">
              <a:avLst/>
            </a:prstGeom>
            <a:noFill/>
            <a:ln w="1714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5">
              <a:extLst>
                <a:ext uri="{FF2B5EF4-FFF2-40B4-BE49-F238E27FC236}">
                  <a16:creationId xmlns:a16="http://schemas.microsoft.com/office/drawing/2014/main" id="{29D5FB6A-9CA5-4637-9284-16BB76161B33}"/>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7" name="Group 16">
            <a:extLst>
              <a:ext uri="{FF2B5EF4-FFF2-40B4-BE49-F238E27FC236}">
                <a16:creationId xmlns:a16="http://schemas.microsoft.com/office/drawing/2014/main" id="{9A427D9A-BE62-4291-9F09-499B5521A780}"/>
              </a:ext>
            </a:extLst>
          </p:cNvPr>
          <p:cNvGrpSpPr/>
          <p:nvPr userDrawn="1"/>
        </p:nvGrpSpPr>
        <p:grpSpPr>
          <a:xfrm>
            <a:off x="1063774" y="4715516"/>
            <a:ext cx="172130" cy="172130"/>
            <a:chOff x="6030912" y="4690660"/>
            <a:chExt cx="307976" cy="307976"/>
          </a:xfrm>
        </p:grpSpPr>
        <p:sp>
          <p:nvSpPr>
            <p:cNvPr id="18" name="Oval 17">
              <a:extLst>
                <a:ext uri="{FF2B5EF4-FFF2-40B4-BE49-F238E27FC236}">
                  <a16:creationId xmlns:a16="http://schemas.microsoft.com/office/drawing/2014/main" id="{A330B278-2BEE-43A4-8957-7BCD7C321D97}"/>
                </a:ext>
              </a:extLst>
            </p:cNvPr>
            <p:cNvSpPr/>
            <p:nvPr/>
          </p:nvSpPr>
          <p:spPr>
            <a:xfrm>
              <a:off x="6030912" y="4690660"/>
              <a:ext cx="307976" cy="307976"/>
            </a:xfrm>
            <a:prstGeom prst="ellipse">
              <a:avLst/>
            </a:prstGeom>
            <a:noFill/>
            <a:ln w="1714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5">
              <a:extLst>
                <a:ext uri="{FF2B5EF4-FFF2-40B4-BE49-F238E27FC236}">
                  <a16:creationId xmlns:a16="http://schemas.microsoft.com/office/drawing/2014/main" id="{BCE6A588-711E-477D-BA7A-D9EF5BE66B56}"/>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0" name="Group 19">
            <a:extLst>
              <a:ext uri="{FF2B5EF4-FFF2-40B4-BE49-F238E27FC236}">
                <a16:creationId xmlns:a16="http://schemas.microsoft.com/office/drawing/2014/main" id="{702E9C6C-C7D0-4D9E-836B-EAC6D60FE67D}"/>
              </a:ext>
            </a:extLst>
          </p:cNvPr>
          <p:cNvGrpSpPr/>
          <p:nvPr userDrawn="1"/>
        </p:nvGrpSpPr>
        <p:grpSpPr>
          <a:xfrm>
            <a:off x="1063774" y="4329076"/>
            <a:ext cx="172130" cy="172130"/>
            <a:chOff x="6030912" y="4690660"/>
            <a:chExt cx="307976" cy="307976"/>
          </a:xfrm>
        </p:grpSpPr>
        <p:sp>
          <p:nvSpPr>
            <p:cNvPr id="21" name="Oval 20">
              <a:extLst>
                <a:ext uri="{FF2B5EF4-FFF2-40B4-BE49-F238E27FC236}">
                  <a16:creationId xmlns:a16="http://schemas.microsoft.com/office/drawing/2014/main" id="{AAFF801B-8E9B-4F70-B8A5-301142FA5B95}"/>
                </a:ext>
              </a:extLst>
            </p:cNvPr>
            <p:cNvSpPr/>
            <p:nvPr/>
          </p:nvSpPr>
          <p:spPr>
            <a:xfrm>
              <a:off x="6030912" y="4690660"/>
              <a:ext cx="307976" cy="307976"/>
            </a:xfrm>
            <a:prstGeom prst="ellipse">
              <a:avLst/>
            </a:prstGeom>
            <a:noFill/>
            <a:ln w="1714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5">
              <a:extLst>
                <a:ext uri="{FF2B5EF4-FFF2-40B4-BE49-F238E27FC236}">
                  <a16:creationId xmlns:a16="http://schemas.microsoft.com/office/drawing/2014/main" id="{F567242C-1B97-4285-9948-23F2EAE24E3A}"/>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3" name="Group 22">
            <a:extLst>
              <a:ext uri="{FF2B5EF4-FFF2-40B4-BE49-F238E27FC236}">
                <a16:creationId xmlns:a16="http://schemas.microsoft.com/office/drawing/2014/main" id="{CEE1D6E5-355F-4698-946B-B50C30CABAA5}"/>
              </a:ext>
            </a:extLst>
          </p:cNvPr>
          <p:cNvGrpSpPr/>
          <p:nvPr userDrawn="1"/>
        </p:nvGrpSpPr>
        <p:grpSpPr>
          <a:xfrm>
            <a:off x="1063774" y="3942636"/>
            <a:ext cx="172130" cy="172130"/>
            <a:chOff x="6030912" y="4690660"/>
            <a:chExt cx="307976" cy="307976"/>
          </a:xfrm>
        </p:grpSpPr>
        <p:sp>
          <p:nvSpPr>
            <p:cNvPr id="24" name="Oval 23">
              <a:extLst>
                <a:ext uri="{FF2B5EF4-FFF2-40B4-BE49-F238E27FC236}">
                  <a16:creationId xmlns:a16="http://schemas.microsoft.com/office/drawing/2014/main" id="{B6FB738F-A90E-4206-B969-5443EA553D47}"/>
                </a:ext>
              </a:extLst>
            </p:cNvPr>
            <p:cNvSpPr/>
            <p:nvPr/>
          </p:nvSpPr>
          <p:spPr>
            <a:xfrm>
              <a:off x="6030912" y="4690660"/>
              <a:ext cx="307976" cy="307976"/>
            </a:xfrm>
            <a:prstGeom prst="ellipse">
              <a:avLst/>
            </a:prstGeom>
            <a:noFill/>
            <a:ln w="1714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5">
              <a:extLst>
                <a:ext uri="{FF2B5EF4-FFF2-40B4-BE49-F238E27FC236}">
                  <a16:creationId xmlns:a16="http://schemas.microsoft.com/office/drawing/2014/main" id="{21C3BAB2-8C4D-4CC1-AE01-7EA209874274}"/>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6" name="Group 25">
            <a:extLst>
              <a:ext uri="{FF2B5EF4-FFF2-40B4-BE49-F238E27FC236}">
                <a16:creationId xmlns:a16="http://schemas.microsoft.com/office/drawing/2014/main" id="{26976905-9AEE-4855-A782-4EA28A76C67F}"/>
              </a:ext>
            </a:extLst>
          </p:cNvPr>
          <p:cNvGrpSpPr/>
          <p:nvPr userDrawn="1"/>
        </p:nvGrpSpPr>
        <p:grpSpPr>
          <a:xfrm>
            <a:off x="1063774" y="3556196"/>
            <a:ext cx="172130" cy="172130"/>
            <a:chOff x="6030912" y="4690660"/>
            <a:chExt cx="307976" cy="307976"/>
          </a:xfrm>
        </p:grpSpPr>
        <p:sp>
          <p:nvSpPr>
            <p:cNvPr id="27" name="Oval 26">
              <a:extLst>
                <a:ext uri="{FF2B5EF4-FFF2-40B4-BE49-F238E27FC236}">
                  <a16:creationId xmlns:a16="http://schemas.microsoft.com/office/drawing/2014/main" id="{90499B35-0137-4E3B-B625-FC42EB513C16}"/>
                </a:ext>
              </a:extLst>
            </p:cNvPr>
            <p:cNvSpPr/>
            <p:nvPr/>
          </p:nvSpPr>
          <p:spPr>
            <a:xfrm>
              <a:off x="6030912" y="4690660"/>
              <a:ext cx="307976" cy="307976"/>
            </a:xfrm>
            <a:prstGeom prst="ellipse">
              <a:avLst/>
            </a:prstGeom>
            <a:noFill/>
            <a:ln w="1714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5">
              <a:extLst>
                <a:ext uri="{FF2B5EF4-FFF2-40B4-BE49-F238E27FC236}">
                  <a16:creationId xmlns:a16="http://schemas.microsoft.com/office/drawing/2014/main" id="{2DD4550F-2C1D-4018-BBC5-066817FCD6DE}"/>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9" name="Group 28">
            <a:extLst>
              <a:ext uri="{FF2B5EF4-FFF2-40B4-BE49-F238E27FC236}">
                <a16:creationId xmlns:a16="http://schemas.microsoft.com/office/drawing/2014/main" id="{BC102A16-8726-4132-AFCA-47617B421B16}"/>
              </a:ext>
            </a:extLst>
          </p:cNvPr>
          <p:cNvGrpSpPr/>
          <p:nvPr userDrawn="1"/>
        </p:nvGrpSpPr>
        <p:grpSpPr>
          <a:xfrm>
            <a:off x="1063774" y="3169756"/>
            <a:ext cx="172130" cy="172130"/>
            <a:chOff x="6030912" y="4690660"/>
            <a:chExt cx="307976" cy="307976"/>
          </a:xfrm>
        </p:grpSpPr>
        <p:sp>
          <p:nvSpPr>
            <p:cNvPr id="30" name="Oval 29">
              <a:extLst>
                <a:ext uri="{FF2B5EF4-FFF2-40B4-BE49-F238E27FC236}">
                  <a16:creationId xmlns:a16="http://schemas.microsoft.com/office/drawing/2014/main" id="{5697BD4E-A151-4559-8A78-E4CED47F51DD}"/>
                </a:ext>
              </a:extLst>
            </p:cNvPr>
            <p:cNvSpPr/>
            <p:nvPr/>
          </p:nvSpPr>
          <p:spPr>
            <a:xfrm>
              <a:off x="6030912" y="4690660"/>
              <a:ext cx="307976" cy="307976"/>
            </a:xfrm>
            <a:prstGeom prst="ellipse">
              <a:avLst/>
            </a:prstGeom>
            <a:noFill/>
            <a:ln w="1714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5">
              <a:extLst>
                <a:ext uri="{FF2B5EF4-FFF2-40B4-BE49-F238E27FC236}">
                  <a16:creationId xmlns:a16="http://schemas.microsoft.com/office/drawing/2014/main" id="{B274DADF-B186-46E5-9AA8-90ABDC3295EF}"/>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2" name="Group 31">
            <a:extLst>
              <a:ext uri="{FF2B5EF4-FFF2-40B4-BE49-F238E27FC236}">
                <a16:creationId xmlns:a16="http://schemas.microsoft.com/office/drawing/2014/main" id="{C9EF5B5E-3E88-42AB-876A-2AB8B10D2227}"/>
              </a:ext>
            </a:extLst>
          </p:cNvPr>
          <p:cNvGrpSpPr/>
          <p:nvPr userDrawn="1"/>
        </p:nvGrpSpPr>
        <p:grpSpPr>
          <a:xfrm>
            <a:off x="1063774" y="2783316"/>
            <a:ext cx="172130" cy="172130"/>
            <a:chOff x="6030912" y="4690660"/>
            <a:chExt cx="307976" cy="307976"/>
          </a:xfrm>
        </p:grpSpPr>
        <p:sp>
          <p:nvSpPr>
            <p:cNvPr id="33" name="Oval 32">
              <a:extLst>
                <a:ext uri="{FF2B5EF4-FFF2-40B4-BE49-F238E27FC236}">
                  <a16:creationId xmlns:a16="http://schemas.microsoft.com/office/drawing/2014/main" id="{D5101296-71DD-448E-BBD8-081B237D927A}"/>
                </a:ext>
              </a:extLst>
            </p:cNvPr>
            <p:cNvSpPr/>
            <p:nvPr/>
          </p:nvSpPr>
          <p:spPr>
            <a:xfrm>
              <a:off x="6030912" y="4690660"/>
              <a:ext cx="307976" cy="307976"/>
            </a:xfrm>
            <a:prstGeom prst="ellipse">
              <a:avLst/>
            </a:prstGeom>
            <a:noFill/>
            <a:ln w="1714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reeform 5">
              <a:extLst>
                <a:ext uri="{FF2B5EF4-FFF2-40B4-BE49-F238E27FC236}">
                  <a16:creationId xmlns:a16="http://schemas.microsoft.com/office/drawing/2014/main" id="{0416E8C4-9334-49BC-9E7E-C24317B7E0CB}"/>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5" name="Group 34">
            <a:extLst>
              <a:ext uri="{FF2B5EF4-FFF2-40B4-BE49-F238E27FC236}">
                <a16:creationId xmlns:a16="http://schemas.microsoft.com/office/drawing/2014/main" id="{4A3A004C-3C84-4D62-88FE-BB6F0114E29E}"/>
              </a:ext>
            </a:extLst>
          </p:cNvPr>
          <p:cNvGrpSpPr/>
          <p:nvPr userDrawn="1"/>
        </p:nvGrpSpPr>
        <p:grpSpPr>
          <a:xfrm>
            <a:off x="1063774" y="2396876"/>
            <a:ext cx="172130" cy="172130"/>
            <a:chOff x="6030912" y="4690660"/>
            <a:chExt cx="307976" cy="307976"/>
          </a:xfrm>
        </p:grpSpPr>
        <p:sp>
          <p:nvSpPr>
            <p:cNvPr id="36" name="Oval 35">
              <a:extLst>
                <a:ext uri="{FF2B5EF4-FFF2-40B4-BE49-F238E27FC236}">
                  <a16:creationId xmlns:a16="http://schemas.microsoft.com/office/drawing/2014/main" id="{5B73D8C6-585D-41C5-84C0-83900A896588}"/>
                </a:ext>
              </a:extLst>
            </p:cNvPr>
            <p:cNvSpPr/>
            <p:nvPr/>
          </p:nvSpPr>
          <p:spPr>
            <a:xfrm>
              <a:off x="6030912" y="4690660"/>
              <a:ext cx="307976" cy="307976"/>
            </a:xfrm>
            <a:prstGeom prst="ellipse">
              <a:avLst/>
            </a:prstGeom>
            <a:noFill/>
            <a:ln w="1714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5">
              <a:extLst>
                <a:ext uri="{FF2B5EF4-FFF2-40B4-BE49-F238E27FC236}">
                  <a16:creationId xmlns:a16="http://schemas.microsoft.com/office/drawing/2014/main" id="{419B4EC8-74B1-46F0-96FF-0DFA7259C360}"/>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38" name="Group 37">
            <a:extLst>
              <a:ext uri="{FF2B5EF4-FFF2-40B4-BE49-F238E27FC236}">
                <a16:creationId xmlns:a16="http://schemas.microsoft.com/office/drawing/2014/main" id="{391D30D2-74D8-4CA1-BF84-AE0E92B11F3A}"/>
              </a:ext>
            </a:extLst>
          </p:cNvPr>
          <p:cNvGrpSpPr/>
          <p:nvPr userDrawn="1"/>
        </p:nvGrpSpPr>
        <p:grpSpPr>
          <a:xfrm>
            <a:off x="1063774" y="2010436"/>
            <a:ext cx="172130" cy="172130"/>
            <a:chOff x="6030912" y="4690660"/>
            <a:chExt cx="307976" cy="307976"/>
          </a:xfrm>
        </p:grpSpPr>
        <p:sp>
          <p:nvSpPr>
            <p:cNvPr id="39" name="Oval 38">
              <a:extLst>
                <a:ext uri="{FF2B5EF4-FFF2-40B4-BE49-F238E27FC236}">
                  <a16:creationId xmlns:a16="http://schemas.microsoft.com/office/drawing/2014/main" id="{F9195DBA-28A8-4133-AC58-519D025EBC83}"/>
                </a:ext>
              </a:extLst>
            </p:cNvPr>
            <p:cNvSpPr/>
            <p:nvPr/>
          </p:nvSpPr>
          <p:spPr>
            <a:xfrm>
              <a:off x="6030912" y="4690660"/>
              <a:ext cx="307976" cy="307976"/>
            </a:xfrm>
            <a:prstGeom prst="ellipse">
              <a:avLst/>
            </a:prstGeom>
            <a:noFill/>
            <a:ln w="1714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5">
              <a:extLst>
                <a:ext uri="{FF2B5EF4-FFF2-40B4-BE49-F238E27FC236}">
                  <a16:creationId xmlns:a16="http://schemas.microsoft.com/office/drawing/2014/main" id="{3935F0DE-5F2F-40D6-9B44-D381FFE37B51}"/>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42" name="TextBox 41">
            <a:extLst>
              <a:ext uri="{FF2B5EF4-FFF2-40B4-BE49-F238E27FC236}">
                <a16:creationId xmlns:a16="http://schemas.microsoft.com/office/drawing/2014/main" id="{949B5E71-D0D5-4E08-A6F3-149F7D851987}"/>
              </a:ext>
            </a:extLst>
          </p:cNvPr>
          <p:cNvSpPr txBox="1"/>
          <p:nvPr userDrawn="1"/>
        </p:nvSpPr>
        <p:spPr>
          <a:xfrm>
            <a:off x="1085057" y="282763"/>
            <a:ext cx="4743450" cy="461665"/>
          </a:xfrm>
          <a:prstGeom prst="rect">
            <a:avLst/>
          </a:prstGeom>
          <a:noFill/>
        </p:spPr>
        <p:txBody>
          <a:bodyPr wrap="square" rtlCol="0">
            <a:spAutoFit/>
          </a:bodyPr>
          <a:lstStyle/>
          <a:p>
            <a:r>
              <a:rPr lang="en-GB" sz="2400" b="1"/>
              <a:t>TABLE OF CONTENTS</a:t>
            </a:r>
          </a:p>
        </p:txBody>
      </p:sp>
      <p:sp>
        <p:nvSpPr>
          <p:cNvPr id="44" name="Text Placeholder 43">
            <a:extLst>
              <a:ext uri="{FF2B5EF4-FFF2-40B4-BE49-F238E27FC236}">
                <a16:creationId xmlns:a16="http://schemas.microsoft.com/office/drawing/2014/main" id="{3C5B9959-532E-4892-B9E3-01FD5E5ABDEB}"/>
              </a:ext>
            </a:extLst>
          </p:cNvPr>
          <p:cNvSpPr>
            <a:spLocks noGrp="1"/>
          </p:cNvSpPr>
          <p:nvPr>
            <p:ph type="body" sz="quarter" idx="11" hasCustomPrompt="1"/>
          </p:nvPr>
        </p:nvSpPr>
        <p:spPr>
          <a:xfrm>
            <a:off x="1574821" y="1552575"/>
            <a:ext cx="8066311" cy="4194362"/>
          </a:xfrm>
          <a:prstGeom prst="rect">
            <a:avLst/>
          </a:prstGeom>
        </p:spPr>
        <p:txBody>
          <a:bodyPr/>
          <a:lstStyle>
            <a:lvl1pPr marL="0" indent="0">
              <a:lnSpc>
                <a:spcPct val="100000"/>
              </a:lnSpc>
              <a:spcAft>
                <a:spcPts val="600"/>
              </a:spcAft>
              <a:buNone/>
              <a:defRPr sz="1200" cap="all" baseline="0"/>
            </a:lvl1pPr>
          </a:lstStyle>
          <a:p>
            <a:pPr lvl="0"/>
            <a:r>
              <a:rPr lang="en-US"/>
              <a:t>ENTER  TITLES</a:t>
            </a:r>
          </a:p>
        </p:txBody>
      </p:sp>
      <p:sp>
        <p:nvSpPr>
          <p:cNvPr id="45" name="Text Placeholder 43">
            <a:extLst>
              <a:ext uri="{FF2B5EF4-FFF2-40B4-BE49-F238E27FC236}">
                <a16:creationId xmlns:a16="http://schemas.microsoft.com/office/drawing/2014/main" id="{9608D20F-C1F4-4A69-B11E-0058B1B87595}"/>
              </a:ext>
            </a:extLst>
          </p:cNvPr>
          <p:cNvSpPr>
            <a:spLocks noGrp="1"/>
          </p:cNvSpPr>
          <p:nvPr>
            <p:ph type="body" sz="quarter" idx="12" hasCustomPrompt="1"/>
          </p:nvPr>
        </p:nvSpPr>
        <p:spPr>
          <a:xfrm>
            <a:off x="9693580" y="1552575"/>
            <a:ext cx="1735464" cy="4194362"/>
          </a:xfrm>
          <a:prstGeom prst="rect">
            <a:avLst/>
          </a:prstGeom>
        </p:spPr>
        <p:txBody>
          <a:bodyPr/>
          <a:lstStyle>
            <a:lvl1pPr marL="0" indent="0" algn="ctr">
              <a:lnSpc>
                <a:spcPct val="100000"/>
              </a:lnSpc>
              <a:spcAft>
                <a:spcPts val="600"/>
              </a:spcAft>
              <a:buNone/>
              <a:defRPr sz="1200" cap="all" baseline="0"/>
            </a:lvl1pPr>
          </a:lstStyle>
          <a:p>
            <a:pPr lvl="0"/>
            <a:r>
              <a:rPr lang="en-US"/>
              <a:t>#</a:t>
            </a:r>
          </a:p>
        </p:txBody>
      </p:sp>
    </p:spTree>
    <p:extLst>
      <p:ext uri="{BB962C8B-B14F-4D97-AF65-F5344CB8AC3E}">
        <p14:creationId xmlns:p14="http://schemas.microsoft.com/office/powerpoint/2010/main" val="38392463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Wide Image">
    <p:spTree>
      <p:nvGrpSpPr>
        <p:cNvPr id="1" name=""/>
        <p:cNvGrpSpPr/>
        <p:nvPr/>
      </p:nvGrpSpPr>
      <p:grpSpPr>
        <a:xfrm>
          <a:off x="0" y="0"/>
          <a:ext cx="0" cy="0"/>
          <a:chOff x="0" y="0"/>
          <a:chExt cx="0" cy="0"/>
        </a:xfrm>
      </p:grpSpPr>
      <p:pic>
        <p:nvPicPr>
          <p:cNvPr id="8" name="Picture 7" descr="A picture containing clock&#10;&#10;Description automatically generated">
            <a:extLst>
              <a:ext uri="{FF2B5EF4-FFF2-40B4-BE49-F238E27FC236}">
                <a16:creationId xmlns:a16="http://schemas.microsoft.com/office/drawing/2014/main" id="{54CE5421-4018-4FC1-8C2E-668B99301538}"/>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2749"/>
          <a:stretch/>
        </p:blipFill>
        <p:spPr>
          <a:xfrm>
            <a:off x="762000" y="914655"/>
            <a:ext cx="10668000" cy="3219194"/>
          </a:xfrm>
          <a:prstGeom prst="round2DiagRect">
            <a:avLst>
              <a:gd name="adj1" fmla="val 8551"/>
              <a:gd name="adj2" fmla="val 0"/>
            </a:avLst>
          </a:prstGeom>
        </p:spPr>
      </p:pic>
      <p:sp>
        <p:nvSpPr>
          <p:cNvPr id="2" name="Title 1">
            <a:extLst>
              <a:ext uri="{FF2B5EF4-FFF2-40B4-BE49-F238E27FC236}">
                <a16:creationId xmlns:a16="http://schemas.microsoft.com/office/drawing/2014/main" id="{7F492B35-56FD-46CC-B11C-7D4DEA309BFE}"/>
              </a:ext>
            </a:extLst>
          </p:cNvPr>
          <p:cNvSpPr>
            <a:spLocks noGrp="1"/>
          </p:cNvSpPr>
          <p:nvPr>
            <p:ph type="title" hasCustomPrompt="1"/>
          </p:nvPr>
        </p:nvSpPr>
        <p:spPr/>
        <p:txBody>
          <a:bodyPr/>
          <a:lstStyle>
            <a:lvl1pPr>
              <a:defRPr/>
            </a:lvl1pPr>
          </a:lstStyle>
          <a:p>
            <a:r>
              <a:rPr lang="en-US"/>
              <a:t>Enter your title text</a:t>
            </a:r>
            <a:endParaRPr lang="en-GB"/>
          </a:p>
        </p:txBody>
      </p:sp>
      <p:sp>
        <p:nvSpPr>
          <p:cNvPr id="3" name="Slide Number Placeholder 2">
            <a:extLst>
              <a:ext uri="{FF2B5EF4-FFF2-40B4-BE49-F238E27FC236}">
                <a16:creationId xmlns:a16="http://schemas.microsoft.com/office/drawing/2014/main" id="{80F01EBC-1EF6-4FF4-A155-B7DC0FBC5412}"/>
              </a:ext>
            </a:extLst>
          </p:cNvPr>
          <p:cNvSpPr>
            <a:spLocks noGrp="1"/>
          </p:cNvSpPr>
          <p:nvPr>
            <p:ph type="sldNum" sz="quarter" idx="10"/>
          </p:nvPr>
        </p:nvSpPr>
        <p:spPr/>
        <p:txBody>
          <a:bodyPr/>
          <a:lstStyle/>
          <a:p>
            <a:fld id="{FFDB4D34-B201-405F-96F4-6125A8CCFB47}" type="slidenum">
              <a:rPr lang="en-US" smtClean="0"/>
              <a:pPr/>
              <a:t>‹#›</a:t>
            </a:fld>
            <a:endParaRPr lang="en-US"/>
          </a:p>
        </p:txBody>
      </p:sp>
      <p:sp>
        <p:nvSpPr>
          <p:cNvPr id="6" name="Picture Placeholder 5">
            <a:extLst>
              <a:ext uri="{FF2B5EF4-FFF2-40B4-BE49-F238E27FC236}">
                <a16:creationId xmlns:a16="http://schemas.microsoft.com/office/drawing/2014/main" id="{13219A95-D33C-4C87-8E47-B991D81E7205}"/>
              </a:ext>
            </a:extLst>
          </p:cNvPr>
          <p:cNvSpPr>
            <a:spLocks noGrp="1"/>
          </p:cNvSpPr>
          <p:nvPr>
            <p:ph type="pic" sz="quarter" idx="11" hasCustomPrompt="1"/>
          </p:nvPr>
        </p:nvSpPr>
        <p:spPr>
          <a:xfrm>
            <a:off x="762000" y="910404"/>
            <a:ext cx="10668001" cy="3223445"/>
          </a:xfrm>
          <a:prstGeom prst="round2DiagRect">
            <a:avLst>
              <a:gd name="adj1" fmla="val 8394"/>
              <a:gd name="adj2" fmla="val 0"/>
            </a:avLst>
          </a:prstGeom>
        </p:spPr>
        <p:txBody>
          <a:bodyPr anchor="ctr"/>
          <a:lstStyle>
            <a:lvl1pPr marL="0" indent="0" algn="ctr">
              <a:buNone/>
              <a:defRPr sz="2400" b="1">
                <a:solidFill>
                  <a:schemeClr val="bg1"/>
                </a:solidFill>
              </a:defRPr>
            </a:lvl1pPr>
          </a:lstStyle>
          <a:p>
            <a:r>
              <a:rPr lang="en-GB"/>
              <a:t>Click to change picture</a:t>
            </a:r>
          </a:p>
        </p:txBody>
      </p:sp>
      <p:sp>
        <p:nvSpPr>
          <p:cNvPr id="10" name="Text Placeholder 12">
            <a:extLst>
              <a:ext uri="{FF2B5EF4-FFF2-40B4-BE49-F238E27FC236}">
                <a16:creationId xmlns:a16="http://schemas.microsoft.com/office/drawing/2014/main" id="{D71FDF4C-6904-472A-B0BF-FC746B6F0751}"/>
              </a:ext>
            </a:extLst>
          </p:cNvPr>
          <p:cNvSpPr>
            <a:spLocks noGrp="1"/>
          </p:cNvSpPr>
          <p:nvPr>
            <p:ph type="body" sz="quarter" idx="12" hasCustomPrompt="1"/>
          </p:nvPr>
        </p:nvSpPr>
        <p:spPr>
          <a:xfrm>
            <a:off x="762000" y="4332272"/>
            <a:ext cx="10668000" cy="1301510"/>
          </a:xfrm>
          <a:prstGeom prst="rect">
            <a:avLst/>
          </a:prstGeom>
        </p:spPr>
        <p:txBody>
          <a:bodyPr/>
          <a:lstStyle>
            <a:lvl1pPr marL="0" indent="0">
              <a:lnSpc>
                <a:spcPts val="1800"/>
              </a:lnSpc>
              <a:spcBef>
                <a:spcPts val="600"/>
              </a:spcBef>
              <a:buNone/>
              <a:defRPr sz="1200">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Tree>
    <p:extLst>
      <p:ext uri="{BB962C8B-B14F-4D97-AF65-F5344CB8AC3E}">
        <p14:creationId xmlns:p14="http://schemas.microsoft.com/office/powerpoint/2010/main" val="42091554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Bullets">
    <p:spTree>
      <p:nvGrpSpPr>
        <p:cNvPr id="1" name=""/>
        <p:cNvGrpSpPr/>
        <p:nvPr/>
      </p:nvGrpSpPr>
      <p:grpSpPr>
        <a:xfrm>
          <a:off x="0" y="0"/>
          <a:ext cx="0" cy="0"/>
          <a:chOff x="0" y="0"/>
          <a:chExt cx="0" cy="0"/>
        </a:xfrm>
      </p:grpSpPr>
      <p:pic>
        <p:nvPicPr>
          <p:cNvPr id="22" name="Picture 21" descr="A picture containing clock&#10;&#10;Description automatically generated">
            <a:extLst>
              <a:ext uri="{FF2B5EF4-FFF2-40B4-BE49-F238E27FC236}">
                <a16:creationId xmlns:a16="http://schemas.microsoft.com/office/drawing/2014/main" id="{8971BB83-AA0B-4BD3-9AEF-DD58BE6D2BD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3248" r="63723"/>
          <a:stretch/>
        </p:blipFill>
        <p:spPr>
          <a:xfrm>
            <a:off x="8148852" y="0"/>
            <a:ext cx="4043148" cy="6857998"/>
          </a:xfrm>
          <a:prstGeom prst="rect">
            <a:avLst/>
          </a:prstGeom>
        </p:spPr>
      </p:pic>
      <p:sp>
        <p:nvSpPr>
          <p:cNvPr id="2" name="Title 1">
            <a:extLst>
              <a:ext uri="{FF2B5EF4-FFF2-40B4-BE49-F238E27FC236}">
                <a16:creationId xmlns:a16="http://schemas.microsoft.com/office/drawing/2014/main" id="{9237C02C-D2BA-44D3-BF91-A64617AF7046}"/>
              </a:ext>
            </a:extLst>
          </p:cNvPr>
          <p:cNvSpPr>
            <a:spLocks noGrp="1"/>
          </p:cNvSpPr>
          <p:nvPr>
            <p:ph type="title" hasCustomPrompt="1"/>
          </p:nvPr>
        </p:nvSpPr>
        <p:spPr/>
        <p:txBody>
          <a:bodyPr/>
          <a:lstStyle>
            <a:lvl1pPr>
              <a:defRPr/>
            </a:lvl1pPr>
          </a:lstStyle>
          <a:p>
            <a:r>
              <a:rPr lang="en-US"/>
              <a:t>ENTER YOUR TITLE TEXT</a:t>
            </a:r>
            <a:endParaRPr lang="en-GB"/>
          </a:p>
        </p:txBody>
      </p:sp>
      <p:sp>
        <p:nvSpPr>
          <p:cNvPr id="3" name="Slide Number Placeholder 2">
            <a:extLst>
              <a:ext uri="{FF2B5EF4-FFF2-40B4-BE49-F238E27FC236}">
                <a16:creationId xmlns:a16="http://schemas.microsoft.com/office/drawing/2014/main" id="{422694D2-0007-4E35-8652-32640DB7CEE8}"/>
              </a:ext>
            </a:extLst>
          </p:cNvPr>
          <p:cNvSpPr>
            <a:spLocks noGrp="1"/>
          </p:cNvSpPr>
          <p:nvPr>
            <p:ph type="sldNum" sz="quarter" idx="10"/>
          </p:nvPr>
        </p:nvSpPr>
        <p:spPr/>
        <p:txBody>
          <a:bodyPr/>
          <a:lstStyle/>
          <a:p>
            <a:fld id="{FFDB4D34-B201-405F-96F4-6125A8CCFB47}" type="slidenum">
              <a:rPr lang="en-US" smtClean="0"/>
              <a:pPr/>
              <a:t>‹#›</a:t>
            </a:fld>
            <a:endParaRPr lang="en-US"/>
          </a:p>
        </p:txBody>
      </p:sp>
      <p:grpSp>
        <p:nvGrpSpPr>
          <p:cNvPr id="4" name="Group 3">
            <a:extLst>
              <a:ext uri="{FF2B5EF4-FFF2-40B4-BE49-F238E27FC236}">
                <a16:creationId xmlns:a16="http://schemas.microsoft.com/office/drawing/2014/main" id="{817AE0AB-3B95-4203-9217-CC3D71DE0D27}"/>
              </a:ext>
            </a:extLst>
          </p:cNvPr>
          <p:cNvGrpSpPr/>
          <p:nvPr userDrawn="1"/>
        </p:nvGrpSpPr>
        <p:grpSpPr>
          <a:xfrm>
            <a:off x="845787" y="2543275"/>
            <a:ext cx="203534" cy="203534"/>
            <a:chOff x="6030912" y="4690660"/>
            <a:chExt cx="307976" cy="307976"/>
          </a:xfrm>
        </p:grpSpPr>
        <p:sp>
          <p:nvSpPr>
            <p:cNvPr id="5" name="Oval 4">
              <a:extLst>
                <a:ext uri="{FF2B5EF4-FFF2-40B4-BE49-F238E27FC236}">
                  <a16:creationId xmlns:a16="http://schemas.microsoft.com/office/drawing/2014/main" id="{2454F1DC-CBAF-4FAF-A160-591762D53ABE}"/>
                </a:ext>
              </a:extLst>
            </p:cNvPr>
            <p:cNvSpPr/>
            <p:nvPr/>
          </p:nvSpPr>
          <p:spPr>
            <a:xfrm>
              <a:off x="6030912" y="4690660"/>
              <a:ext cx="307976" cy="307976"/>
            </a:xfrm>
            <a:prstGeom prst="ellipse">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5">
              <a:extLst>
                <a:ext uri="{FF2B5EF4-FFF2-40B4-BE49-F238E27FC236}">
                  <a16:creationId xmlns:a16="http://schemas.microsoft.com/office/drawing/2014/main" id="{CE3B7185-4A8A-487D-A875-741CA7CE0B7D}"/>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7" name="Group 6">
            <a:extLst>
              <a:ext uri="{FF2B5EF4-FFF2-40B4-BE49-F238E27FC236}">
                <a16:creationId xmlns:a16="http://schemas.microsoft.com/office/drawing/2014/main" id="{B70E365E-34B8-4A86-A192-52202E352590}"/>
              </a:ext>
            </a:extLst>
          </p:cNvPr>
          <p:cNvGrpSpPr/>
          <p:nvPr userDrawn="1"/>
        </p:nvGrpSpPr>
        <p:grpSpPr>
          <a:xfrm>
            <a:off x="845787" y="3585913"/>
            <a:ext cx="203534" cy="203534"/>
            <a:chOff x="6030912" y="4690660"/>
            <a:chExt cx="307976" cy="307976"/>
          </a:xfrm>
        </p:grpSpPr>
        <p:sp>
          <p:nvSpPr>
            <p:cNvPr id="8" name="Oval 7">
              <a:extLst>
                <a:ext uri="{FF2B5EF4-FFF2-40B4-BE49-F238E27FC236}">
                  <a16:creationId xmlns:a16="http://schemas.microsoft.com/office/drawing/2014/main" id="{3283C70C-CC68-4987-A4D2-43F6047C9728}"/>
                </a:ext>
              </a:extLst>
            </p:cNvPr>
            <p:cNvSpPr/>
            <p:nvPr/>
          </p:nvSpPr>
          <p:spPr>
            <a:xfrm>
              <a:off x="6030912" y="4690660"/>
              <a:ext cx="307976" cy="307976"/>
            </a:xfrm>
            <a:prstGeom prst="ellipse">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5">
              <a:extLst>
                <a:ext uri="{FF2B5EF4-FFF2-40B4-BE49-F238E27FC236}">
                  <a16:creationId xmlns:a16="http://schemas.microsoft.com/office/drawing/2014/main" id="{70E54D93-2FA2-4E93-B0C0-8C994CE31EB3}"/>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0" name="Group 9">
            <a:extLst>
              <a:ext uri="{FF2B5EF4-FFF2-40B4-BE49-F238E27FC236}">
                <a16:creationId xmlns:a16="http://schemas.microsoft.com/office/drawing/2014/main" id="{E7D0330C-A0D6-4575-8D72-F1D1E8B291FB}"/>
              </a:ext>
            </a:extLst>
          </p:cNvPr>
          <p:cNvGrpSpPr/>
          <p:nvPr userDrawn="1"/>
        </p:nvGrpSpPr>
        <p:grpSpPr>
          <a:xfrm>
            <a:off x="845787" y="4668966"/>
            <a:ext cx="203534" cy="203534"/>
            <a:chOff x="6030912" y="4690660"/>
            <a:chExt cx="307976" cy="307976"/>
          </a:xfrm>
        </p:grpSpPr>
        <p:sp>
          <p:nvSpPr>
            <p:cNvPr id="11" name="Oval 10">
              <a:extLst>
                <a:ext uri="{FF2B5EF4-FFF2-40B4-BE49-F238E27FC236}">
                  <a16:creationId xmlns:a16="http://schemas.microsoft.com/office/drawing/2014/main" id="{16D2A2B1-4375-44E7-A22D-A6341419CA27}"/>
                </a:ext>
              </a:extLst>
            </p:cNvPr>
            <p:cNvSpPr/>
            <p:nvPr/>
          </p:nvSpPr>
          <p:spPr>
            <a:xfrm>
              <a:off x="6030912" y="4690660"/>
              <a:ext cx="307976" cy="307976"/>
            </a:xfrm>
            <a:prstGeom prst="ellipse">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5">
              <a:extLst>
                <a:ext uri="{FF2B5EF4-FFF2-40B4-BE49-F238E27FC236}">
                  <a16:creationId xmlns:a16="http://schemas.microsoft.com/office/drawing/2014/main" id="{9BD2FA39-01A1-4748-8FE6-F8A5D51AC68D}"/>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3" name="Rectangle 22">
            <a:extLst>
              <a:ext uri="{FF2B5EF4-FFF2-40B4-BE49-F238E27FC236}">
                <a16:creationId xmlns:a16="http://schemas.microsoft.com/office/drawing/2014/main" id="{1EDDAD33-B4E9-4915-829F-1A7EB62B3357}"/>
              </a:ext>
            </a:extLst>
          </p:cNvPr>
          <p:cNvSpPr/>
          <p:nvPr userDrawn="1"/>
        </p:nvSpPr>
        <p:spPr>
          <a:xfrm>
            <a:off x="8148852" y="-15247"/>
            <a:ext cx="4043148" cy="6873247"/>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person posing for the camera&#10;&#10;Description automatically generated">
            <a:extLst>
              <a:ext uri="{FF2B5EF4-FFF2-40B4-BE49-F238E27FC236}">
                <a16:creationId xmlns:a16="http://schemas.microsoft.com/office/drawing/2014/main" id="{B7E10065-F2CE-4E37-9DDA-90F143670E6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50882"/>
          <a:stretch/>
        </p:blipFill>
        <p:spPr>
          <a:xfrm>
            <a:off x="5641131" y="1428110"/>
            <a:ext cx="5007105" cy="3982014"/>
          </a:xfrm>
          <a:prstGeom prst="round2DiagRect">
            <a:avLst>
              <a:gd name="adj1" fmla="val 7555"/>
              <a:gd name="adj2" fmla="val 0"/>
            </a:avLst>
          </a:prstGeom>
        </p:spPr>
      </p:pic>
      <p:sp>
        <p:nvSpPr>
          <p:cNvPr id="24" name="Picture Placeholder 5">
            <a:extLst>
              <a:ext uri="{FF2B5EF4-FFF2-40B4-BE49-F238E27FC236}">
                <a16:creationId xmlns:a16="http://schemas.microsoft.com/office/drawing/2014/main" id="{0D9F0C94-3590-4862-B6E7-C51D712D8711}"/>
              </a:ext>
            </a:extLst>
          </p:cNvPr>
          <p:cNvSpPr>
            <a:spLocks noGrp="1"/>
          </p:cNvSpPr>
          <p:nvPr>
            <p:ph type="pic" sz="quarter" idx="11" hasCustomPrompt="1"/>
          </p:nvPr>
        </p:nvSpPr>
        <p:spPr>
          <a:xfrm>
            <a:off x="5641131" y="1428108"/>
            <a:ext cx="5007105" cy="3982014"/>
          </a:xfrm>
          <a:prstGeom prst="round2DiagRect">
            <a:avLst>
              <a:gd name="adj1" fmla="val 7175"/>
              <a:gd name="adj2" fmla="val 0"/>
            </a:avLst>
          </a:prstGeom>
        </p:spPr>
        <p:txBody>
          <a:bodyPr anchor="ctr"/>
          <a:lstStyle>
            <a:lvl1pPr marL="0" indent="0" algn="ctr">
              <a:buNone/>
              <a:defRPr sz="2400" b="1">
                <a:solidFill>
                  <a:schemeClr val="bg1"/>
                </a:solidFill>
              </a:defRPr>
            </a:lvl1pPr>
          </a:lstStyle>
          <a:p>
            <a:r>
              <a:rPr lang="en-GB"/>
              <a:t>Click to change picture</a:t>
            </a:r>
          </a:p>
        </p:txBody>
      </p:sp>
      <p:sp>
        <p:nvSpPr>
          <p:cNvPr id="27" name="Text Placeholder 12">
            <a:extLst>
              <a:ext uri="{FF2B5EF4-FFF2-40B4-BE49-F238E27FC236}">
                <a16:creationId xmlns:a16="http://schemas.microsoft.com/office/drawing/2014/main" id="{255227F0-6AC8-4FE2-A87A-CD8B2C985A6E}"/>
              </a:ext>
            </a:extLst>
          </p:cNvPr>
          <p:cNvSpPr>
            <a:spLocks noGrp="1"/>
          </p:cNvSpPr>
          <p:nvPr>
            <p:ph type="body" sz="quarter" idx="12" hasCustomPrompt="1"/>
          </p:nvPr>
        </p:nvSpPr>
        <p:spPr>
          <a:xfrm>
            <a:off x="771525" y="1363610"/>
            <a:ext cx="3634465" cy="916278"/>
          </a:xfrm>
          <a:prstGeom prst="rect">
            <a:avLst/>
          </a:prstGeom>
        </p:spPr>
        <p:txBody>
          <a:bodyPr/>
          <a:lstStyle>
            <a:lvl1pPr marL="0" indent="0">
              <a:lnSpc>
                <a:spcPts val="2200"/>
              </a:lnSpc>
              <a:spcBef>
                <a:spcPts val="600"/>
              </a:spcBef>
              <a:buNone/>
              <a:defRPr sz="1600" b="1">
                <a:latin typeface="+mn-lt"/>
              </a:defRPr>
            </a:lvl1pPr>
          </a:lstStyle>
          <a:p>
            <a:pPr lvl="0"/>
            <a:r>
              <a:rPr lang="en-US"/>
              <a:t>Lorem Ipsum is simply dummy text of the printing and typesetting industry. </a:t>
            </a:r>
          </a:p>
        </p:txBody>
      </p:sp>
      <p:sp>
        <p:nvSpPr>
          <p:cNvPr id="30" name="Text Placeholder 12">
            <a:extLst>
              <a:ext uri="{FF2B5EF4-FFF2-40B4-BE49-F238E27FC236}">
                <a16:creationId xmlns:a16="http://schemas.microsoft.com/office/drawing/2014/main" id="{030DAE02-61D3-450B-A996-64C6B364FDE2}"/>
              </a:ext>
            </a:extLst>
          </p:cNvPr>
          <p:cNvSpPr>
            <a:spLocks noGrp="1"/>
          </p:cNvSpPr>
          <p:nvPr>
            <p:ph type="body" sz="quarter" idx="13" hasCustomPrompt="1"/>
          </p:nvPr>
        </p:nvSpPr>
        <p:spPr>
          <a:xfrm>
            <a:off x="1119304" y="2461603"/>
            <a:ext cx="3286685" cy="901337"/>
          </a:xfrm>
          <a:prstGeom prst="rect">
            <a:avLst/>
          </a:prstGeom>
        </p:spPr>
        <p:txBody>
          <a:bodyPr/>
          <a:lstStyle>
            <a:lvl1pPr marL="0" indent="0">
              <a:lnSpc>
                <a:spcPts val="1600"/>
              </a:lnSpc>
              <a:spcBef>
                <a:spcPts val="600"/>
              </a:spcBef>
              <a:buNone/>
              <a:defRPr sz="1100">
                <a:latin typeface="+mn-lt"/>
              </a:defRPr>
            </a:lvl1pPr>
          </a:lstStyle>
          <a:p>
            <a:pPr lvl="0"/>
            <a:r>
              <a:rPr lang="en-US"/>
              <a:t>Lorem Ipsum is simply dummy text of the printing and typesetting industry. Lorem Ipsum has been the industry's standard dummy text ever since the 1500s.</a:t>
            </a:r>
          </a:p>
        </p:txBody>
      </p:sp>
      <p:sp>
        <p:nvSpPr>
          <p:cNvPr id="37" name="Text Placeholder 12">
            <a:extLst>
              <a:ext uri="{FF2B5EF4-FFF2-40B4-BE49-F238E27FC236}">
                <a16:creationId xmlns:a16="http://schemas.microsoft.com/office/drawing/2014/main" id="{51424725-FA62-4F62-9F41-43965EEA91B5}"/>
              </a:ext>
            </a:extLst>
          </p:cNvPr>
          <p:cNvSpPr>
            <a:spLocks noGrp="1"/>
          </p:cNvSpPr>
          <p:nvPr>
            <p:ph type="body" sz="quarter" idx="14" hasCustomPrompt="1"/>
          </p:nvPr>
        </p:nvSpPr>
        <p:spPr>
          <a:xfrm>
            <a:off x="1119304" y="3510871"/>
            <a:ext cx="3286685" cy="901337"/>
          </a:xfrm>
          <a:prstGeom prst="rect">
            <a:avLst/>
          </a:prstGeom>
        </p:spPr>
        <p:txBody>
          <a:bodyPr/>
          <a:lstStyle>
            <a:lvl1pPr marL="0" indent="0">
              <a:lnSpc>
                <a:spcPts val="1600"/>
              </a:lnSpc>
              <a:spcBef>
                <a:spcPts val="600"/>
              </a:spcBef>
              <a:buNone/>
              <a:defRPr sz="1100">
                <a:latin typeface="+mn-lt"/>
              </a:defRPr>
            </a:lvl1pPr>
          </a:lstStyle>
          <a:p>
            <a:pPr lvl="0"/>
            <a:r>
              <a:rPr lang="en-US"/>
              <a:t>Lorem Ipsum is simply dummy text of the printing and typesetting industry. Lorem Ipsum has been the industry's standard dummy text ever since the 1500s.</a:t>
            </a:r>
          </a:p>
        </p:txBody>
      </p:sp>
      <p:sp>
        <p:nvSpPr>
          <p:cNvPr id="38" name="Text Placeholder 12">
            <a:extLst>
              <a:ext uri="{FF2B5EF4-FFF2-40B4-BE49-F238E27FC236}">
                <a16:creationId xmlns:a16="http://schemas.microsoft.com/office/drawing/2014/main" id="{224A6773-EBDB-442B-ACAB-D359B7B84289}"/>
              </a:ext>
            </a:extLst>
          </p:cNvPr>
          <p:cNvSpPr>
            <a:spLocks noGrp="1"/>
          </p:cNvSpPr>
          <p:nvPr>
            <p:ph type="body" sz="quarter" idx="15" hasCustomPrompt="1"/>
          </p:nvPr>
        </p:nvSpPr>
        <p:spPr>
          <a:xfrm>
            <a:off x="1119304" y="4587294"/>
            <a:ext cx="3286685" cy="901337"/>
          </a:xfrm>
          <a:prstGeom prst="rect">
            <a:avLst/>
          </a:prstGeom>
        </p:spPr>
        <p:txBody>
          <a:bodyPr/>
          <a:lstStyle>
            <a:lvl1pPr marL="0" indent="0">
              <a:lnSpc>
                <a:spcPts val="1600"/>
              </a:lnSpc>
              <a:spcBef>
                <a:spcPts val="600"/>
              </a:spcBef>
              <a:buNone/>
              <a:defRPr sz="1100">
                <a:latin typeface="+mn-lt"/>
              </a:defRPr>
            </a:lvl1pPr>
          </a:lstStyle>
          <a:p>
            <a:pPr lvl="0"/>
            <a:r>
              <a:rPr lang="en-US"/>
              <a:t>Lorem Ipsum is simply dummy text of the printing and typesetting industry. Lorem Ipsum has been the industry's standard dummy text ever since the 1500s.</a:t>
            </a:r>
          </a:p>
        </p:txBody>
      </p:sp>
    </p:spTree>
    <p:extLst>
      <p:ext uri="{BB962C8B-B14F-4D97-AF65-F5344CB8AC3E}">
        <p14:creationId xmlns:p14="http://schemas.microsoft.com/office/powerpoint/2010/main" val="3513481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Triang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B86E-D7A8-4EB0-BF95-3B3DB1885EDF}"/>
              </a:ext>
            </a:extLst>
          </p:cNvPr>
          <p:cNvSpPr>
            <a:spLocks noGrp="1"/>
          </p:cNvSpPr>
          <p:nvPr>
            <p:ph type="title" hasCustomPrompt="1"/>
          </p:nvPr>
        </p:nvSpPr>
        <p:spPr/>
        <p:txBody>
          <a:bodyPr/>
          <a:lstStyle/>
          <a:p>
            <a:r>
              <a:rPr lang="en-US"/>
              <a:t>ENTER YOUR TITLE TEXT</a:t>
            </a:r>
            <a:endParaRPr lang="en-GB"/>
          </a:p>
        </p:txBody>
      </p:sp>
      <p:sp>
        <p:nvSpPr>
          <p:cNvPr id="3" name="Slide Number Placeholder 2">
            <a:extLst>
              <a:ext uri="{FF2B5EF4-FFF2-40B4-BE49-F238E27FC236}">
                <a16:creationId xmlns:a16="http://schemas.microsoft.com/office/drawing/2014/main" id="{8245100A-E45B-4C6C-88F7-B8A68D2D7A17}"/>
              </a:ext>
            </a:extLst>
          </p:cNvPr>
          <p:cNvSpPr>
            <a:spLocks noGrp="1"/>
          </p:cNvSpPr>
          <p:nvPr>
            <p:ph type="sldNum" sz="quarter" idx="10"/>
          </p:nvPr>
        </p:nvSpPr>
        <p:spPr/>
        <p:txBody>
          <a:bodyPr/>
          <a:lstStyle/>
          <a:p>
            <a:fld id="{FFDB4D34-B201-405F-96F4-6125A8CCFB47}" type="slidenum">
              <a:rPr lang="en-US" smtClean="0"/>
              <a:pPr/>
              <a:t>‹#›</a:t>
            </a:fld>
            <a:endParaRPr lang="en-US"/>
          </a:p>
        </p:txBody>
      </p:sp>
      <p:sp>
        <p:nvSpPr>
          <p:cNvPr id="8" name="Text Placeholder 12">
            <a:extLst>
              <a:ext uri="{FF2B5EF4-FFF2-40B4-BE49-F238E27FC236}">
                <a16:creationId xmlns:a16="http://schemas.microsoft.com/office/drawing/2014/main" id="{E332CCC3-B753-4F5D-842B-80BDACB9D1C4}"/>
              </a:ext>
            </a:extLst>
          </p:cNvPr>
          <p:cNvSpPr>
            <a:spLocks noGrp="1"/>
          </p:cNvSpPr>
          <p:nvPr>
            <p:ph type="body" sz="quarter" idx="14" hasCustomPrompt="1"/>
          </p:nvPr>
        </p:nvSpPr>
        <p:spPr>
          <a:xfrm>
            <a:off x="774701" y="961118"/>
            <a:ext cx="10655299" cy="1001108"/>
          </a:xfrm>
          <a:prstGeom prst="rect">
            <a:avLst/>
          </a:prstGeom>
        </p:spPr>
        <p:txBody>
          <a:bodyPr/>
          <a:lstStyle>
            <a:lvl1pPr marL="0" indent="0">
              <a:lnSpc>
                <a:spcPts val="1800"/>
              </a:lnSpc>
              <a:spcBef>
                <a:spcPts val="600"/>
              </a:spcBef>
              <a:buNone/>
              <a:defRPr sz="1200">
                <a:latin typeface="+mn-l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9" name="Rectangle: Diagonal Corners Rounded 8">
            <a:extLst>
              <a:ext uri="{FF2B5EF4-FFF2-40B4-BE49-F238E27FC236}">
                <a16:creationId xmlns:a16="http://schemas.microsoft.com/office/drawing/2014/main" id="{32242C81-0E6C-4C9A-B35D-33E07AC7946A}"/>
              </a:ext>
            </a:extLst>
          </p:cNvPr>
          <p:cNvSpPr/>
          <p:nvPr userDrawn="1"/>
        </p:nvSpPr>
        <p:spPr>
          <a:xfrm>
            <a:off x="762000" y="4250714"/>
            <a:ext cx="3381305" cy="1607161"/>
          </a:xfrm>
          <a:prstGeom prst="round2DiagRect">
            <a:avLst>
              <a:gd name="adj1" fmla="val 7075"/>
              <a:gd name="adj2" fmla="val 0"/>
            </a:avLst>
          </a:prstGeom>
          <a:solidFill>
            <a:schemeClr val="bg1"/>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Diagonal Corners Rounded 9">
            <a:extLst>
              <a:ext uri="{FF2B5EF4-FFF2-40B4-BE49-F238E27FC236}">
                <a16:creationId xmlns:a16="http://schemas.microsoft.com/office/drawing/2014/main" id="{817D783E-2BB8-4069-82EA-08C5575E6959}"/>
              </a:ext>
            </a:extLst>
          </p:cNvPr>
          <p:cNvSpPr/>
          <p:nvPr userDrawn="1"/>
        </p:nvSpPr>
        <p:spPr>
          <a:xfrm>
            <a:off x="4405347" y="4250714"/>
            <a:ext cx="3381305" cy="1607161"/>
          </a:xfrm>
          <a:prstGeom prst="round2DiagRect">
            <a:avLst>
              <a:gd name="adj1" fmla="val 7075"/>
              <a:gd name="adj2" fmla="val 0"/>
            </a:avLst>
          </a:prstGeom>
          <a:solidFill>
            <a:schemeClr val="bg1"/>
          </a:solidFill>
          <a:ln w="12700">
            <a:solidFill>
              <a:srgbClr val="00B3E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Diagonal Corners Rounded 10">
            <a:extLst>
              <a:ext uri="{FF2B5EF4-FFF2-40B4-BE49-F238E27FC236}">
                <a16:creationId xmlns:a16="http://schemas.microsoft.com/office/drawing/2014/main" id="{D49BDE3B-7192-4B85-9B6C-23FDBDAFE01E}"/>
              </a:ext>
            </a:extLst>
          </p:cNvPr>
          <p:cNvSpPr/>
          <p:nvPr userDrawn="1"/>
        </p:nvSpPr>
        <p:spPr>
          <a:xfrm>
            <a:off x="8048693" y="4250714"/>
            <a:ext cx="3381305" cy="1607161"/>
          </a:xfrm>
          <a:prstGeom prst="round2DiagRect">
            <a:avLst>
              <a:gd name="adj1" fmla="val 7075"/>
              <a:gd name="adj2" fmla="val 0"/>
            </a:avLst>
          </a:prstGeom>
          <a:solidFill>
            <a:schemeClr val="bg1"/>
          </a:solidFill>
          <a:ln w="12700">
            <a:solidFill>
              <a:srgbClr val="8CBE2E"/>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Diagonal Corners Rounded 11">
            <a:extLst>
              <a:ext uri="{FF2B5EF4-FFF2-40B4-BE49-F238E27FC236}">
                <a16:creationId xmlns:a16="http://schemas.microsoft.com/office/drawing/2014/main" id="{E9DEEBB1-11EC-43A3-86CB-FA31DE8D2C1B}"/>
              </a:ext>
            </a:extLst>
          </p:cNvPr>
          <p:cNvSpPr/>
          <p:nvPr userDrawn="1"/>
        </p:nvSpPr>
        <p:spPr>
          <a:xfrm>
            <a:off x="762000" y="4250713"/>
            <a:ext cx="3381305" cy="395371"/>
          </a:xfrm>
          <a:prstGeom prst="round2DiagRect">
            <a:avLst/>
          </a:prstGeom>
          <a:solidFill>
            <a:schemeClr val="tx2"/>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p>
        </p:txBody>
      </p:sp>
      <p:sp>
        <p:nvSpPr>
          <p:cNvPr id="13" name="Rectangle: Diagonal Corners Rounded 12">
            <a:extLst>
              <a:ext uri="{FF2B5EF4-FFF2-40B4-BE49-F238E27FC236}">
                <a16:creationId xmlns:a16="http://schemas.microsoft.com/office/drawing/2014/main" id="{F537D016-461D-4A35-A80F-D093B2BFDCE0}"/>
              </a:ext>
            </a:extLst>
          </p:cNvPr>
          <p:cNvSpPr/>
          <p:nvPr userDrawn="1"/>
        </p:nvSpPr>
        <p:spPr>
          <a:xfrm>
            <a:off x="4405347" y="4250713"/>
            <a:ext cx="3381305" cy="395371"/>
          </a:xfrm>
          <a:prstGeom prst="round2DiagRect">
            <a:avLst/>
          </a:prstGeom>
          <a:solidFill>
            <a:srgbClr val="19B9E4"/>
          </a:solidFill>
          <a:ln w="12700">
            <a:solidFill>
              <a:srgbClr val="00B3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p>
        </p:txBody>
      </p:sp>
      <p:sp>
        <p:nvSpPr>
          <p:cNvPr id="14" name="Rectangle: Diagonal Corners Rounded 13">
            <a:extLst>
              <a:ext uri="{FF2B5EF4-FFF2-40B4-BE49-F238E27FC236}">
                <a16:creationId xmlns:a16="http://schemas.microsoft.com/office/drawing/2014/main" id="{DB5474C8-EFE6-4BF3-ACAC-E0E8361BBE98}"/>
              </a:ext>
            </a:extLst>
          </p:cNvPr>
          <p:cNvSpPr/>
          <p:nvPr userDrawn="1"/>
        </p:nvSpPr>
        <p:spPr>
          <a:xfrm>
            <a:off x="8048695" y="4250713"/>
            <a:ext cx="3381305" cy="395371"/>
          </a:xfrm>
          <a:prstGeom prst="round2DiagRect">
            <a:avLst/>
          </a:prstGeom>
          <a:solidFill>
            <a:srgbClr val="8CBE2E"/>
          </a:solidFill>
          <a:ln w="12700">
            <a:solidFill>
              <a:srgbClr val="8CBE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p>
        </p:txBody>
      </p:sp>
      <p:sp>
        <p:nvSpPr>
          <p:cNvPr id="18" name="Text Placeholder 12">
            <a:extLst>
              <a:ext uri="{FF2B5EF4-FFF2-40B4-BE49-F238E27FC236}">
                <a16:creationId xmlns:a16="http://schemas.microsoft.com/office/drawing/2014/main" id="{61D8066A-C67C-4DD0-AEDA-64B88251220D}"/>
              </a:ext>
            </a:extLst>
          </p:cNvPr>
          <p:cNvSpPr>
            <a:spLocks noGrp="1"/>
          </p:cNvSpPr>
          <p:nvPr>
            <p:ph type="body" sz="quarter" idx="12" hasCustomPrompt="1"/>
          </p:nvPr>
        </p:nvSpPr>
        <p:spPr>
          <a:xfrm>
            <a:off x="761998" y="4250712"/>
            <a:ext cx="3381305" cy="395371"/>
          </a:xfrm>
          <a:prstGeom prst="rect">
            <a:avLst/>
          </a:prstGeom>
        </p:spPr>
        <p:txBody>
          <a:bodyPr anchor="ctr"/>
          <a:lstStyle>
            <a:lvl1pPr marL="0" indent="0" algn="ctr">
              <a:lnSpc>
                <a:spcPts val="2200"/>
              </a:lnSpc>
              <a:spcBef>
                <a:spcPts val="600"/>
              </a:spcBef>
              <a:buNone/>
              <a:defRPr sz="1400" b="1">
                <a:solidFill>
                  <a:schemeClr val="bg1"/>
                </a:solidFill>
                <a:latin typeface="+mn-lt"/>
              </a:defRPr>
            </a:lvl1pPr>
          </a:lstStyle>
          <a:p>
            <a:pPr lvl="0"/>
            <a:r>
              <a:rPr lang="en-US"/>
              <a:t>Title</a:t>
            </a:r>
          </a:p>
        </p:txBody>
      </p:sp>
      <p:sp>
        <p:nvSpPr>
          <p:cNvPr id="19" name="Text Placeholder 12">
            <a:extLst>
              <a:ext uri="{FF2B5EF4-FFF2-40B4-BE49-F238E27FC236}">
                <a16:creationId xmlns:a16="http://schemas.microsoft.com/office/drawing/2014/main" id="{C5A810C5-089E-46D7-B910-AF1087B91333}"/>
              </a:ext>
            </a:extLst>
          </p:cNvPr>
          <p:cNvSpPr>
            <a:spLocks noGrp="1"/>
          </p:cNvSpPr>
          <p:nvPr>
            <p:ph type="body" sz="quarter" idx="15" hasCustomPrompt="1"/>
          </p:nvPr>
        </p:nvSpPr>
        <p:spPr>
          <a:xfrm>
            <a:off x="4405344" y="4250712"/>
            <a:ext cx="3381305" cy="395371"/>
          </a:xfrm>
          <a:prstGeom prst="rect">
            <a:avLst/>
          </a:prstGeom>
        </p:spPr>
        <p:txBody>
          <a:bodyPr anchor="ctr"/>
          <a:lstStyle>
            <a:lvl1pPr marL="0" indent="0" algn="ctr">
              <a:lnSpc>
                <a:spcPts val="2200"/>
              </a:lnSpc>
              <a:spcBef>
                <a:spcPts val="600"/>
              </a:spcBef>
              <a:buNone/>
              <a:defRPr sz="1400" b="1">
                <a:solidFill>
                  <a:schemeClr val="bg1"/>
                </a:solidFill>
                <a:latin typeface="+mn-lt"/>
              </a:defRPr>
            </a:lvl1pPr>
          </a:lstStyle>
          <a:p>
            <a:pPr lvl="0"/>
            <a:r>
              <a:rPr lang="en-US"/>
              <a:t>Title</a:t>
            </a:r>
          </a:p>
        </p:txBody>
      </p:sp>
      <p:sp>
        <p:nvSpPr>
          <p:cNvPr id="20" name="Text Placeholder 12">
            <a:extLst>
              <a:ext uri="{FF2B5EF4-FFF2-40B4-BE49-F238E27FC236}">
                <a16:creationId xmlns:a16="http://schemas.microsoft.com/office/drawing/2014/main" id="{709302AF-DA33-4697-924B-C1DB11258B0C}"/>
              </a:ext>
            </a:extLst>
          </p:cNvPr>
          <p:cNvSpPr>
            <a:spLocks noGrp="1"/>
          </p:cNvSpPr>
          <p:nvPr>
            <p:ph type="body" sz="quarter" idx="16" hasCustomPrompt="1"/>
          </p:nvPr>
        </p:nvSpPr>
        <p:spPr>
          <a:xfrm>
            <a:off x="8048693" y="4250712"/>
            <a:ext cx="3381305" cy="395371"/>
          </a:xfrm>
          <a:prstGeom prst="rect">
            <a:avLst/>
          </a:prstGeom>
        </p:spPr>
        <p:txBody>
          <a:bodyPr anchor="ctr"/>
          <a:lstStyle>
            <a:lvl1pPr marL="0" indent="0" algn="ctr">
              <a:lnSpc>
                <a:spcPts val="2200"/>
              </a:lnSpc>
              <a:spcBef>
                <a:spcPts val="600"/>
              </a:spcBef>
              <a:buNone/>
              <a:defRPr sz="1400" b="1">
                <a:solidFill>
                  <a:schemeClr val="bg1"/>
                </a:solidFill>
                <a:latin typeface="+mn-lt"/>
              </a:defRPr>
            </a:lvl1pPr>
          </a:lstStyle>
          <a:p>
            <a:pPr lvl="0"/>
            <a:r>
              <a:rPr lang="en-US"/>
              <a:t>Title</a:t>
            </a:r>
          </a:p>
        </p:txBody>
      </p:sp>
      <p:pic>
        <p:nvPicPr>
          <p:cNvPr id="25" name="Picture 24">
            <a:extLst>
              <a:ext uri="{FF2B5EF4-FFF2-40B4-BE49-F238E27FC236}">
                <a16:creationId xmlns:a16="http://schemas.microsoft.com/office/drawing/2014/main" id="{D5C08C8F-8F21-415E-A417-5D41673D665B}"/>
              </a:ext>
            </a:extLst>
          </p:cNvPr>
          <p:cNvPicPr>
            <a:picLocks noChangeAspect="1"/>
          </p:cNvPicPr>
          <p:nvPr userDrawn="1"/>
        </p:nvPicPr>
        <p:blipFill>
          <a:blip r:embed="rId2"/>
          <a:stretch>
            <a:fillRect/>
          </a:stretch>
        </p:blipFill>
        <p:spPr>
          <a:xfrm>
            <a:off x="1534379" y="2144880"/>
            <a:ext cx="1836541" cy="1910595"/>
          </a:xfrm>
          <a:prstGeom prst="rect">
            <a:avLst/>
          </a:prstGeom>
        </p:spPr>
      </p:pic>
      <p:pic>
        <p:nvPicPr>
          <p:cNvPr id="26" name="Picture 25">
            <a:extLst>
              <a:ext uri="{FF2B5EF4-FFF2-40B4-BE49-F238E27FC236}">
                <a16:creationId xmlns:a16="http://schemas.microsoft.com/office/drawing/2014/main" id="{6483D40F-88C1-4CD5-B357-2E646BDA68E3}"/>
              </a:ext>
            </a:extLst>
          </p:cNvPr>
          <p:cNvPicPr>
            <a:picLocks noChangeAspect="1"/>
          </p:cNvPicPr>
          <p:nvPr userDrawn="1"/>
        </p:nvPicPr>
        <p:blipFill>
          <a:blip r:embed="rId3"/>
          <a:stretch>
            <a:fillRect/>
          </a:stretch>
        </p:blipFill>
        <p:spPr>
          <a:xfrm>
            <a:off x="5177725" y="2138668"/>
            <a:ext cx="1836541" cy="1910595"/>
          </a:xfrm>
          <a:prstGeom prst="rect">
            <a:avLst/>
          </a:prstGeom>
        </p:spPr>
      </p:pic>
      <p:pic>
        <p:nvPicPr>
          <p:cNvPr id="27" name="Picture 26">
            <a:extLst>
              <a:ext uri="{FF2B5EF4-FFF2-40B4-BE49-F238E27FC236}">
                <a16:creationId xmlns:a16="http://schemas.microsoft.com/office/drawing/2014/main" id="{220F08F4-F959-4E21-B5ED-7EF97B67BB5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821071" y="2138668"/>
            <a:ext cx="1836541" cy="1909509"/>
          </a:xfrm>
          <a:prstGeom prst="rect">
            <a:avLst/>
          </a:prstGeom>
        </p:spPr>
      </p:pic>
      <p:sp>
        <p:nvSpPr>
          <p:cNvPr id="28" name="Picture Placeholder 5">
            <a:extLst>
              <a:ext uri="{FF2B5EF4-FFF2-40B4-BE49-F238E27FC236}">
                <a16:creationId xmlns:a16="http://schemas.microsoft.com/office/drawing/2014/main" id="{5428BFC9-2B7E-4517-8581-90AF9D94F22E}"/>
              </a:ext>
            </a:extLst>
          </p:cNvPr>
          <p:cNvSpPr>
            <a:spLocks noGrp="1"/>
          </p:cNvSpPr>
          <p:nvPr>
            <p:ph type="pic" sz="quarter" idx="11" hasCustomPrompt="1"/>
          </p:nvPr>
        </p:nvSpPr>
        <p:spPr>
          <a:xfrm>
            <a:off x="1534379" y="2137583"/>
            <a:ext cx="1836542" cy="1909510"/>
          </a:xfrm>
          <a:prstGeom prst="ellipse">
            <a:avLst/>
          </a:prstGeom>
        </p:spPr>
        <p:txBody>
          <a:bodyPr anchor="ctr"/>
          <a:lstStyle>
            <a:lvl1pPr marL="0" indent="0" algn="ctr">
              <a:buNone/>
              <a:defRPr sz="2400" b="1">
                <a:solidFill>
                  <a:schemeClr val="tx1"/>
                </a:solidFill>
              </a:defRPr>
            </a:lvl1pPr>
          </a:lstStyle>
          <a:p>
            <a:r>
              <a:rPr lang="en-GB"/>
              <a:t>Click to change picture</a:t>
            </a:r>
          </a:p>
        </p:txBody>
      </p:sp>
      <p:sp>
        <p:nvSpPr>
          <p:cNvPr id="29" name="Picture Placeholder 5">
            <a:extLst>
              <a:ext uri="{FF2B5EF4-FFF2-40B4-BE49-F238E27FC236}">
                <a16:creationId xmlns:a16="http://schemas.microsoft.com/office/drawing/2014/main" id="{8147E246-D0C9-4146-ADB1-578C74D755A5}"/>
              </a:ext>
            </a:extLst>
          </p:cNvPr>
          <p:cNvSpPr>
            <a:spLocks noGrp="1"/>
          </p:cNvSpPr>
          <p:nvPr>
            <p:ph type="pic" sz="quarter" idx="17" hasCustomPrompt="1"/>
          </p:nvPr>
        </p:nvSpPr>
        <p:spPr>
          <a:xfrm>
            <a:off x="5184079" y="2137583"/>
            <a:ext cx="1836542" cy="1909510"/>
          </a:xfrm>
          <a:prstGeom prst="ellipse">
            <a:avLst/>
          </a:prstGeom>
        </p:spPr>
        <p:txBody>
          <a:bodyPr anchor="ctr"/>
          <a:lstStyle>
            <a:lvl1pPr marL="0" indent="0" algn="ctr">
              <a:buNone/>
              <a:defRPr sz="2400" b="1">
                <a:solidFill>
                  <a:schemeClr val="tx1"/>
                </a:solidFill>
              </a:defRPr>
            </a:lvl1pPr>
          </a:lstStyle>
          <a:p>
            <a:r>
              <a:rPr lang="en-GB"/>
              <a:t>Click to change picture</a:t>
            </a:r>
          </a:p>
        </p:txBody>
      </p:sp>
      <p:sp>
        <p:nvSpPr>
          <p:cNvPr id="30" name="Picture Placeholder 5">
            <a:extLst>
              <a:ext uri="{FF2B5EF4-FFF2-40B4-BE49-F238E27FC236}">
                <a16:creationId xmlns:a16="http://schemas.microsoft.com/office/drawing/2014/main" id="{C0D762FA-25D6-4538-90F1-B2F5B640D78B}"/>
              </a:ext>
            </a:extLst>
          </p:cNvPr>
          <p:cNvSpPr>
            <a:spLocks noGrp="1"/>
          </p:cNvSpPr>
          <p:nvPr>
            <p:ph type="pic" sz="quarter" idx="18" hasCustomPrompt="1"/>
          </p:nvPr>
        </p:nvSpPr>
        <p:spPr>
          <a:xfrm>
            <a:off x="8827424" y="2137583"/>
            <a:ext cx="1836542" cy="1909510"/>
          </a:xfrm>
          <a:prstGeom prst="ellipse">
            <a:avLst/>
          </a:prstGeom>
        </p:spPr>
        <p:txBody>
          <a:bodyPr anchor="ctr"/>
          <a:lstStyle>
            <a:lvl1pPr marL="0" indent="0" algn="ctr">
              <a:buNone/>
              <a:defRPr sz="2400" b="1">
                <a:solidFill>
                  <a:schemeClr val="tx1"/>
                </a:solidFill>
              </a:defRPr>
            </a:lvl1pPr>
          </a:lstStyle>
          <a:p>
            <a:r>
              <a:rPr lang="en-GB"/>
              <a:t>Click to change picture</a:t>
            </a:r>
          </a:p>
        </p:txBody>
      </p:sp>
      <p:sp>
        <p:nvSpPr>
          <p:cNvPr id="33" name="Text Placeholder 12">
            <a:extLst>
              <a:ext uri="{FF2B5EF4-FFF2-40B4-BE49-F238E27FC236}">
                <a16:creationId xmlns:a16="http://schemas.microsoft.com/office/drawing/2014/main" id="{3F69DBDE-473F-4487-A74F-05C6B81BA0F9}"/>
              </a:ext>
            </a:extLst>
          </p:cNvPr>
          <p:cNvSpPr>
            <a:spLocks noGrp="1"/>
          </p:cNvSpPr>
          <p:nvPr>
            <p:ph type="body" sz="quarter" idx="19" hasCustomPrompt="1"/>
          </p:nvPr>
        </p:nvSpPr>
        <p:spPr>
          <a:xfrm>
            <a:off x="861969" y="4780255"/>
            <a:ext cx="3181360" cy="947445"/>
          </a:xfrm>
          <a:prstGeom prst="rect">
            <a:avLst/>
          </a:prstGeom>
        </p:spPr>
        <p:txBody>
          <a:bodyPr/>
          <a:lstStyle>
            <a:lvl1pPr marL="0" indent="0" algn="ctr">
              <a:lnSpc>
                <a:spcPts val="1600"/>
              </a:lnSpc>
              <a:spcBef>
                <a:spcPts val="600"/>
              </a:spcBef>
              <a:buNone/>
              <a:defRPr sz="1100">
                <a:latin typeface="Soleto Light" panose="020B0406020203030204"/>
              </a:defRPr>
            </a:lvl1pPr>
          </a:lstStyle>
          <a:p>
            <a:pPr lvl="0"/>
            <a:r>
              <a:rPr lang="en-US"/>
              <a:t>Lorem Ipsum is simply dummy text of the printing and typesetting industry. Lorem Ipsum has been the industry's standard dummy text ever since the 1500s.</a:t>
            </a:r>
          </a:p>
        </p:txBody>
      </p:sp>
      <p:sp>
        <p:nvSpPr>
          <p:cNvPr id="34" name="Text Placeholder 12">
            <a:extLst>
              <a:ext uri="{FF2B5EF4-FFF2-40B4-BE49-F238E27FC236}">
                <a16:creationId xmlns:a16="http://schemas.microsoft.com/office/drawing/2014/main" id="{B773CB1C-7B5B-4F66-AEE1-F28373AEF9D2}"/>
              </a:ext>
            </a:extLst>
          </p:cNvPr>
          <p:cNvSpPr>
            <a:spLocks noGrp="1"/>
          </p:cNvSpPr>
          <p:nvPr>
            <p:ph type="body" sz="quarter" idx="20" hasCustomPrompt="1"/>
          </p:nvPr>
        </p:nvSpPr>
        <p:spPr>
          <a:xfrm>
            <a:off x="4511670" y="4780255"/>
            <a:ext cx="3181360" cy="947445"/>
          </a:xfrm>
          <a:prstGeom prst="rect">
            <a:avLst/>
          </a:prstGeom>
        </p:spPr>
        <p:txBody>
          <a:bodyPr/>
          <a:lstStyle>
            <a:lvl1pPr marL="0" indent="0" algn="ctr">
              <a:lnSpc>
                <a:spcPts val="1600"/>
              </a:lnSpc>
              <a:spcBef>
                <a:spcPts val="600"/>
              </a:spcBef>
              <a:buNone/>
              <a:defRPr sz="1100">
                <a:latin typeface="Soleto Light" panose="020B0406020203030204"/>
              </a:defRPr>
            </a:lvl1pPr>
          </a:lstStyle>
          <a:p>
            <a:pPr lvl="0"/>
            <a:r>
              <a:rPr lang="en-US"/>
              <a:t>Lorem Ipsum is simply dummy text of the printing and typesetting industry. Lorem Ipsum has been the industry's standard dummy text ever since the 1500s.</a:t>
            </a:r>
          </a:p>
        </p:txBody>
      </p:sp>
      <p:sp>
        <p:nvSpPr>
          <p:cNvPr id="35" name="Text Placeholder 12">
            <a:extLst>
              <a:ext uri="{FF2B5EF4-FFF2-40B4-BE49-F238E27FC236}">
                <a16:creationId xmlns:a16="http://schemas.microsoft.com/office/drawing/2014/main" id="{104A0536-5745-4792-8144-7E75CDF8EDA2}"/>
              </a:ext>
            </a:extLst>
          </p:cNvPr>
          <p:cNvSpPr>
            <a:spLocks noGrp="1"/>
          </p:cNvSpPr>
          <p:nvPr>
            <p:ph type="body" sz="quarter" idx="21" hasCustomPrompt="1"/>
          </p:nvPr>
        </p:nvSpPr>
        <p:spPr>
          <a:xfrm>
            <a:off x="8148661" y="4780255"/>
            <a:ext cx="3181360" cy="947445"/>
          </a:xfrm>
          <a:prstGeom prst="rect">
            <a:avLst/>
          </a:prstGeom>
        </p:spPr>
        <p:txBody>
          <a:bodyPr/>
          <a:lstStyle>
            <a:lvl1pPr marL="0" indent="0" algn="ctr">
              <a:lnSpc>
                <a:spcPts val="1600"/>
              </a:lnSpc>
              <a:spcBef>
                <a:spcPts val="600"/>
              </a:spcBef>
              <a:buNone/>
              <a:defRPr sz="1100">
                <a:latin typeface="Soleto Light" panose="020B0406020203030204"/>
              </a:defRPr>
            </a:lvl1pPr>
          </a:lstStyle>
          <a:p>
            <a:pPr lvl="0"/>
            <a:r>
              <a:rPr lang="en-US"/>
              <a:t>Lorem Ipsum is simply dummy text of the printing and typesetting industry. Lorem Ipsum has been the industry's standard dummy text ever since the 1500s.</a:t>
            </a:r>
          </a:p>
        </p:txBody>
      </p:sp>
    </p:spTree>
    <p:extLst>
      <p:ext uri="{BB962C8B-B14F-4D97-AF65-F5344CB8AC3E}">
        <p14:creationId xmlns:p14="http://schemas.microsoft.com/office/powerpoint/2010/main" val="1175448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555BE-DD9F-4E26-9E19-8DC903478610}"/>
              </a:ext>
            </a:extLst>
          </p:cNvPr>
          <p:cNvSpPr>
            <a:spLocks noGrp="1"/>
          </p:cNvSpPr>
          <p:nvPr>
            <p:ph type="title" hasCustomPrompt="1"/>
          </p:nvPr>
        </p:nvSpPr>
        <p:spPr/>
        <p:txBody>
          <a:bodyPr/>
          <a:lstStyle/>
          <a:p>
            <a:r>
              <a:rPr lang="en-US"/>
              <a:t>ENTER YOUR TITLE TEXT</a:t>
            </a:r>
            <a:endParaRPr lang="en-GB"/>
          </a:p>
        </p:txBody>
      </p:sp>
      <p:sp>
        <p:nvSpPr>
          <p:cNvPr id="3" name="Slide Number Placeholder 2">
            <a:extLst>
              <a:ext uri="{FF2B5EF4-FFF2-40B4-BE49-F238E27FC236}">
                <a16:creationId xmlns:a16="http://schemas.microsoft.com/office/drawing/2014/main" id="{DD410A40-9E21-4529-975E-346836E6729A}"/>
              </a:ext>
            </a:extLst>
          </p:cNvPr>
          <p:cNvSpPr>
            <a:spLocks noGrp="1"/>
          </p:cNvSpPr>
          <p:nvPr>
            <p:ph type="sldNum" sz="quarter" idx="10"/>
          </p:nvPr>
        </p:nvSpPr>
        <p:spPr/>
        <p:txBody>
          <a:bodyPr/>
          <a:lstStyle/>
          <a:p>
            <a:fld id="{FFDB4D34-B201-405F-96F4-6125A8CCFB47}" type="slidenum">
              <a:rPr lang="en-US" smtClean="0"/>
              <a:pPr/>
              <a:t>‹#›</a:t>
            </a:fld>
            <a:endParaRPr lang="en-US"/>
          </a:p>
        </p:txBody>
      </p:sp>
      <p:sp>
        <p:nvSpPr>
          <p:cNvPr id="4" name="Rectangle: Diagonal Corners Rounded 3">
            <a:extLst>
              <a:ext uri="{FF2B5EF4-FFF2-40B4-BE49-F238E27FC236}">
                <a16:creationId xmlns:a16="http://schemas.microsoft.com/office/drawing/2014/main" id="{1AFF5422-7D31-4FD8-A2CE-73DE70E85D5E}"/>
              </a:ext>
            </a:extLst>
          </p:cNvPr>
          <p:cNvSpPr/>
          <p:nvPr userDrawn="1"/>
        </p:nvSpPr>
        <p:spPr>
          <a:xfrm>
            <a:off x="762000" y="1603437"/>
            <a:ext cx="5150099" cy="1342386"/>
          </a:xfrm>
          <a:prstGeom prst="round2Diag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iagonal Corners Rounded 4">
            <a:extLst>
              <a:ext uri="{FF2B5EF4-FFF2-40B4-BE49-F238E27FC236}">
                <a16:creationId xmlns:a16="http://schemas.microsoft.com/office/drawing/2014/main" id="{051C4D06-A483-4B7F-AFEC-EAB7114E1B12}"/>
              </a:ext>
            </a:extLst>
          </p:cNvPr>
          <p:cNvSpPr/>
          <p:nvPr userDrawn="1"/>
        </p:nvSpPr>
        <p:spPr>
          <a:xfrm>
            <a:off x="762000" y="3117995"/>
            <a:ext cx="5150099" cy="1342386"/>
          </a:xfrm>
          <a:prstGeom prst="round2Diag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Diagonal Corners Rounded 5">
            <a:extLst>
              <a:ext uri="{FF2B5EF4-FFF2-40B4-BE49-F238E27FC236}">
                <a16:creationId xmlns:a16="http://schemas.microsoft.com/office/drawing/2014/main" id="{DE24CBFE-6C1E-4713-8BFD-72CE36A488EC}"/>
              </a:ext>
            </a:extLst>
          </p:cNvPr>
          <p:cNvSpPr/>
          <p:nvPr userDrawn="1"/>
        </p:nvSpPr>
        <p:spPr>
          <a:xfrm>
            <a:off x="762000" y="4632554"/>
            <a:ext cx="5150099" cy="1342386"/>
          </a:xfrm>
          <a:prstGeom prst="round2Diag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Diagonal Corners Rounded 6">
            <a:extLst>
              <a:ext uri="{FF2B5EF4-FFF2-40B4-BE49-F238E27FC236}">
                <a16:creationId xmlns:a16="http://schemas.microsoft.com/office/drawing/2014/main" id="{33E047C7-2850-41F3-A002-2C81ED283790}"/>
              </a:ext>
            </a:extLst>
          </p:cNvPr>
          <p:cNvSpPr/>
          <p:nvPr userDrawn="1"/>
        </p:nvSpPr>
        <p:spPr>
          <a:xfrm>
            <a:off x="6279901" y="1603437"/>
            <a:ext cx="5150099" cy="1342386"/>
          </a:xfrm>
          <a:prstGeom prst="round2Diag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Diagonal Corners Rounded 7">
            <a:extLst>
              <a:ext uri="{FF2B5EF4-FFF2-40B4-BE49-F238E27FC236}">
                <a16:creationId xmlns:a16="http://schemas.microsoft.com/office/drawing/2014/main" id="{D067E0C0-54DD-4BDB-B524-074586E05E89}"/>
              </a:ext>
            </a:extLst>
          </p:cNvPr>
          <p:cNvSpPr/>
          <p:nvPr userDrawn="1"/>
        </p:nvSpPr>
        <p:spPr>
          <a:xfrm>
            <a:off x="6279901" y="3117995"/>
            <a:ext cx="5150099" cy="1342386"/>
          </a:xfrm>
          <a:prstGeom prst="round2Diag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Diagonal Corners Rounded 8">
            <a:extLst>
              <a:ext uri="{FF2B5EF4-FFF2-40B4-BE49-F238E27FC236}">
                <a16:creationId xmlns:a16="http://schemas.microsoft.com/office/drawing/2014/main" id="{3548E13E-D74F-498E-91DD-742FD5F38B1F}"/>
              </a:ext>
            </a:extLst>
          </p:cNvPr>
          <p:cNvSpPr/>
          <p:nvPr userDrawn="1"/>
        </p:nvSpPr>
        <p:spPr>
          <a:xfrm>
            <a:off x="6279901" y="4632554"/>
            <a:ext cx="5150099" cy="1342386"/>
          </a:xfrm>
          <a:prstGeom prst="round2Diag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Placeholder 62">
            <a:extLst>
              <a:ext uri="{FF2B5EF4-FFF2-40B4-BE49-F238E27FC236}">
                <a16:creationId xmlns:a16="http://schemas.microsoft.com/office/drawing/2014/main" id="{657572A4-0FAC-4031-B9F3-72C8002DF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62000" y="1603437"/>
            <a:ext cx="1342386" cy="1342386"/>
          </a:xfrm>
          <a:custGeom>
            <a:avLst/>
            <a:gdLst>
              <a:gd name="connsiteX0" fmla="*/ 223735 w 1342386"/>
              <a:gd name="connsiteY0" fmla="*/ 0 h 1342386"/>
              <a:gd name="connsiteX1" fmla="*/ 1342386 w 1342386"/>
              <a:gd name="connsiteY1" fmla="*/ 0 h 1342386"/>
              <a:gd name="connsiteX2" fmla="*/ 1342386 w 1342386"/>
              <a:gd name="connsiteY2" fmla="*/ 1342386 h 1342386"/>
              <a:gd name="connsiteX3" fmla="*/ 0 w 1342386"/>
              <a:gd name="connsiteY3" fmla="*/ 1342386 h 1342386"/>
              <a:gd name="connsiteX4" fmla="*/ 0 w 1342386"/>
              <a:gd name="connsiteY4" fmla="*/ 223735 h 1342386"/>
              <a:gd name="connsiteX5" fmla="*/ 223735 w 1342386"/>
              <a:gd name="connsiteY5" fmla="*/ 0 h 134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2386" h="1342386">
                <a:moveTo>
                  <a:pt x="223735" y="0"/>
                </a:moveTo>
                <a:lnTo>
                  <a:pt x="1342386" y="0"/>
                </a:lnTo>
                <a:lnTo>
                  <a:pt x="1342386" y="1342386"/>
                </a:lnTo>
                <a:lnTo>
                  <a:pt x="0" y="1342386"/>
                </a:lnTo>
                <a:lnTo>
                  <a:pt x="0" y="223735"/>
                </a:lnTo>
                <a:cubicBezTo>
                  <a:pt x="0" y="100170"/>
                  <a:pt x="100170" y="0"/>
                  <a:pt x="223735" y="0"/>
                </a:cubicBezTo>
                <a:close/>
              </a:path>
            </a:pathLst>
          </a:custGeom>
        </p:spPr>
      </p:pic>
      <p:pic>
        <p:nvPicPr>
          <p:cNvPr id="16" name="Picture Placeholder 64">
            <a:extLst>
              <a:ext uri="{FF2B5EF4-FFF2-40B4-BE49-F238E27FC236}">
                <a16:creationId xmlns:a16="http://schemas.microsoft.com/office/drawing/2014/main" id="{48AAEEC6-7B86-4B21-B91B-17A4A9B8AAA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62895" y="3117995"/>
            <a:ext cx="1340596" cy="1342386"/>
          </a:xfrm>
          <a:custGeom>
            <a:avLst/>
            <a:gdLst>
              <a:gd name="connsiteX0" fmla="*/ 223735 w 1342386"/>
              <a:gd name="connsiteY0" fmla="*/ 0 h 1342386"/>
              <a:gd name="connsiteX1" fmla="*/ 1342386 w 1342386"/>
              <a:gd name="connsiteY1" fmla="*/ 0 h 1342386"/>
              <a:gd name="connsiteX2" fmla="*/ 1342386 w 1342386"/>
              <a:gd name="connsiteY2" fmla="*/ 1342386 h 1342386"/>
              <a:gd name="connsiteX3" fmla="*/ 0 w 1342386"/>
              <a:gd name="connsiteY3" fmla="*/ 1342386 h 1342386"/>
              <a:gd name="connsiteX4" fmla="*/ 0 w 1342386"/>
              <a:gd name="connsiteY4" fmla="*/ 223735 h 1342386"/>
              <a:gd name="connsiteX5" fmla="*/ 223735 w 1342386"/>
              <a:gd name="connsiteY5" fmla="*/ 0 h 134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2386" h="1342386">
                <a:moveTo>
                  <a:pt x="223735" y="0"/>
                </a:moveTo>
                <a:lnTo>
                  <a:pt x="1342386" y="0"/>
                </a:lnTo>
                <a:lnTo>
                  <a:pt x="1342386" y="1342386"/>
                </a:lnTo>
                <a:lnTo>
                  <a:pt x="0" y="1342386"/>
                </a:lnTo>
                <a:lnTo>
                  <a:pt x="0" y="223735"/>
                </a:lnTo>
                <a:cubicBezTo>
                  <a:pt x="0" y="100170"/>
                  <a:pt x="100170" y="0"/>
                  <a:pt x="223735" y="0"/>
                </a:cubicBezTo>
                <a:close/>
              </a:path>
            </a:pathLst>
          </a:custGeom>
        </p:spPr>
      </p:pic>
      <p:pic>
        <p:nvPicPr>
          <p:cNvPr id="17" name="Picture Placeholder 66">
            <a:extLst>
              <a:ext uri="{FF2B5EF4-FFF2-40B4-BE49-F238E27FC236}">
                <a16:creationId xmlns:a16="http://schemas.microsoft.com/office/drawing/2014/main" id="{5C54AD50-5C3B-481D-BA55-EF091736BD7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762895" y="4632554"/>
            <a:ext cx="1340596" cy="1342386"/>
          </a:xfrm>
          <a:custGeom>
            <a:avLst/>
            <a:gdLst>
              <a:gd name="connsiteX0" fmla="*/ 223735 w 1342386"/>
              <a:gd name="connsiteY0" fmla="*/ 0 h 1342386"/>
              <a:gd name="connsiteX1" fmla="*/ 1342386 w 1342386"/>
              <a:gd name="connsiteY1" fmla="*/ 0 h 1342386"/>
              <a:gd name="connsiteX2" fmla="*/ 1342386 w 1342386"/>
              <a:gd name="connsiteY2" fmla="*/ 1342386 h 1342386"/>
              <a:gd name="connsiteX3" fmla="*/ 0 w 1342386"/>
              <a:gd name="connsiteY3" fmla="*/ 1342386 h 1342386"/>
              <a:gd name="connsiteX4" fmla="*/ 0 w 1342386"/>
              <a:gd name="connsiteY4" fmla="*/ 223735 h 1342386"/>
              <a:gd name="connsiteX5" fmla="*/ 223735 w 1342386"/>
              <a:gd name="connsiteY5" fmla="*/ 0 h 134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2386" h="1342386">
                <a:moveTo>
                  <a:pt x="223735" y="0"/>
                </a:moveTo>
                <a:lnTo>
                  <a:pt x="1342386" y="0"/>
                </a:lnTo>
                <a:lnTo>
                  <a:pt x="1342386" y="1342386"/>
                </a:lnTo>
                <a:lnTo>
                  <a:pt x="0" y="1342386"/>
                </a:lnTo>
                <a:lnTo>
                  <a:pt x="0" y="223735"/>
                </a:lnTo>
                <a:cubicBezTo>
                  <a:pt x="0" y="100170"/>
                  <a:pt x="100170" y="0"/>
                  <a:pt x="223735" y="0"/>
                </a:cubicBezTo>
                <a:close/>
              </a:path>
            </a:pathLst>
          </a:custGeom>
        </p:spPr>
      </p:pic>
      <p:pic>
        <p:nvPicPr>
          <p:cNvPr id="18" name="Picture Placeholder 72">
            <a:extLst>
              <a:ext uri="{FF2B5EF4-FFF2-40B4-BE49-F238E27FC236}">
                <a16:creationId xmlns:a16="http://schemas.microsoft.com/office/drawing/2014/main" id="{552B315D-11BE-4DAF-B9A8-C46E5D8C2D02}"/>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6280796" y="1603437"/>
            <a:ext cx="1340596" cy="1342386"/>
          </a:xfrm>
          <a:custGeom>
            <a:avLst/>
            <a:gdLst>
              <a:gd name="connsiteX0" fmla="*/ 223735 w 1342386"/>
              <a:gd name="connsiteY0" fmla="*/ 0 h 1342386"/>
              <a:gd name="connsiteX1" fmla="*/ 1342386 w 1342386"/>
              <a:gd name="connsiteY1" fmla="*/ 0 h 1342386"/>
              <a:gd name="connsiteX2" fmla="*/ 1342386 w 1342386"/>
              <a:gd name="connsiteY2" fmla="*/ 1342386 h 1342386"/>
              <a:gd name="connsiteX3" fmla="*/ 0 w 1342386"/>
              <a:gd name="connsiteY3" fmla="*/ 1342386 h 1342386"/>
              <a:gd name="connsiteX4" fmla="*/ 0 w 1342386"/>
              <a:gd name="connsiteY4" fmla="*/ 223735 h 1342386"/>
              <a:gd name="connsiteX5" fmla="*/ 223735 w 1342386"/>
              <a:gd name="connsiteY5" fmla="*/ 0 h 134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2386" h="1342386">
                <a:moveTo>
                  <a:pt x="223735" y="0"/>
                </a:moveTo>
                <a:lnTo>
                  <a:pt x="1342386" y="0"/>
                </a:lnTo>
                <a:lnTo>
                  <a:pt x="1342386" y="1342386"/>
                </a:lnTo>
                <a:lnTo>
                  <a:pt x="0" y="1342386"/>
                </a:lnTo>
                <a:lnTo>
                  <a:pt x="0" y="223735"/>
                </a:lnTo>
                <a:cubicBezTo>
                  <a:pt x="0" y="100170"/>
                  <a:pt x="100170" y="0"/>
                  <a:pt x="223735" y="0"/>
                </a:cubicBezTo>
                <a:close/>
              </a:path>
            </a:pathLst>
          </a:custGeom>
        </p:spPr>
      </p:pic>
      <p:pic>
        <p:nvPicPr>
          <p:cNvPr id="19" name="Picture Placeholder 70">
            <a:extLst>
              <a:ext uri="{FF2B5EF4-FFF2-40B4-BE49-F238E27FC236}">
                <a16:creationId xmlns:a16="http://schemas.microsoft.com/office/drawing/2014/main" id="{734B79DA-FF78-4ACC-9925-7BDA5E15BD7B}"/>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6279901" y="3118344"/>
            <a:ext cx="1342386" cy="1341687"/>
          </a:xfrm>
          <a:custGeom>
            <a:avLst/>
            <a:gdLst>
              <a:gd name="connsiteX0" fmla="*/ 223735 w 1342386"/>
              <a:gd name="connsiteY0" fmla="*/ 0 h 1342386"/>
              <a:gd name="connsiteX1" fmla="*/ 1342386 w 1342386"/>
              <a:gd name="connsiteY1" fmla="*/ 0 h 1342386"/>
              <a:gd name="connsiteX2" fmla="*/ 1342386 w 1342386"/>
              <a:gd name="connsiteY2" fmla="*/ 1342386 h 1342386"/>
              <a:gd name="connsiteX3" fmla="*/ 0 w 1342386"/>
              <a:gd name="connsiteY3" fmla="*/ 1342386 h 1342386"/>
              <a:gd name="connsiteX4" fmla="*/ 0 w 1342386"/>
              <a:gd name="connsiteY4" fmla="*/ 223735 h 1342386"/>
              <a:gd name="connsiteX5" fmla="*/ 223735 w 1342386"/>
              <a:gd name="connsiteY5" fmla="*/ 0 h 134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2386" h="1342386">
                <a:moveTo>
                  <a:pt x="223735" y="0"/>
                </a:moveTo>
                <a:lnTo>
                  <a:pt x="1342386" y="0"/>
                </a:lnTo>
                <a:lnTo>
                  <a:pt x="1342386" y="1342386"/>
                </a:lnTo>
                <a:lnTo>
                  <a:pt x="0" y="1342386"/>
                </a:lnTo>
                <a:lnTo>
                  <a:pt x="0" y="223735"/>
                </a:lnTo>
                <a:cubicBezTo>
                  <a:pt x="0" y="100170"/>
                  <a:pt x="100170" y="0"/>
                  <a:pt x="223735" y="0"/>
                </a:cubicBezTo>
                <a:close/>
              </a:path>
            </a:pathLst>
          </a:custGeom>
        </p:spPr>
      </p:pic>
      <p:pic>
        <p:nvPicPr>
          <p:cNvPr id="20" name="Picture Placeholder 68">
            <a:extLst>
              <a:ext uri="{FF2B5EF4-FFF2-40B4-BE49-F238E27FC236}">
                <a16:creationId xmlns:a16="http://schemas.microsoft.com/office/drawing/2014/main" id="{C1EAD41D-E5BD-437B-8C9D-E289865E8ABE}"/>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6280796" y="4632554"/>
            <a:ext cx="1340596" cy="1342386"/>
          </a:xfrm>
          <a:custGeom>
            <a:avLst/>
            <a:gdLst>
              <a:gd name="connsiteX0" fmla="*/ 223735 w 1342386"/>
              <a:gd name="connsiteY0" fmla="*/ 0 h 1342386"/>
              <a:gd name="connsiteX1" fmla="*/ 1342386 w 1342386"/>
              <a:gd name="connsiteY1" fmla="*/ 0 h 1342386"/>
              <a:gd name="connsiteX2" fmla="*/ 1342386 w 1342386"/>
              <a:gd name="connsiteY2" fmla="*/ 1342386 h 1342386"/>
              <a:gd name="connsiteX3" fmla="*/ 0 w 1342386"/>
              <a:gd name="connsiteY3" fmla="*/ 1342386 h 1342386"/>
              <a:gd name="connsiteX4" fmla="*/ 0 w 1342386"/>
              <a:gd name="connsiteY4" fmla="*/ 223735 h 1342386"/>
              <a:gd name="connsiteX5" fmla="*/ 223735 w 1342386"/>
              <a:gd name="connsiteY5" fmla="*/ 0 h 1342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42386" h="1342386">
                <a:moveTo>
                  <a:pt x="223735" y="0"/>
                </a:moveTo>
                <a:lnTo>
                  <a:pt x="1342386" y="0"/>
                </a:lnTo>
                <a:lnTo>
                  <a:pt x="1342386" y="1342386"/>
                </a:lnTo>
                <a:lnTo>
                  <a:pt x="0" y="1342386"/>
                </a:lnTo>
                <a:lnTo>
                  <a:pt x="0" y="223735"/>
                </a:lnTo>
                <a:cubicBezTo>
                  <a:pt x="0" y="100170"/>
                  <a:pt x="100170" y="0"/>
                  <a:pt x="223735" y="0"/>
                </a:cubicBezTo>
                <a:close/>
              </a:path>
            </a:pathLst>
          </a:custGeom>
        </p:spPr>
      </p:pic>
      <p:sp>
        <p:nvSpPr>
          <p:cNvPr id="21" name="Picture Placeholder 5">
            <a:extLst>
              <a:ext uri="{FF2B5EF4-FFF2-40B4-BE49-F238E27FC236}">
                <a16:creationId xmlns:a16="http://schemas.microsoft.com/office/drawing/2014/main" id="{F33C6929-02D1-4252-9B4E-BADD0DC52A2A}"/>
              </a:ext>
            </a:extLst>
          </p:cNvPr>
          <p:cNvSpPr>
            <a:spLocks noGrp="1"/>
          </p:cNvSpPr>
          <p:nvPr>
            <p:ph type="pic" sz="quarter" idx="11" hasCustomPrompt="1"/>
          </p:nvPr>
        </p:nvSpPr>
        <p:spPr>
          <a:xfrm>
            <a:off x="762000" y="1603437"/>
            <a:ext cx="1343200" cy="1342385"/>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23" name="Picture Placeholder 5">
            <a:extLst>
              <a:ext uri="{FF2B5EF4-FFF2-40B4-BE49-F238E27FC236}">
                <a16:creationId xmlns:a16="http://schemas.microsoft.com/office/drawing/2014/main" id="{7589764E-FADD-4FEA-9998-8C0E85D93DA3}"/>
              </a:ext>
            </a:extLst>
          </p:cNvPr>
          <p:cNvSpPr>
            <a:spLocks noGrp="1"/>
          </p:cNvSpPr>
          <p:nvPr>
            <p:ph type="pic" sz="quarter" idx="13" hasCustomPrompt="1"/>
          </p:nvPr>
        </p:nvSpPr>
        <p:spPr>
          <a:xfrm>
            <a:off x="765101" y="3117820"/>
            <a:ext cx="1343200" cy="1342385"/>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24" name="Picture Placeholder 5">
            <a:extLst>
              <a:ext uri="{FF2B5EF4-FFF2-40B4-BE49-F238E27FC236}">
                <a16:creationId xmlns:a16="http://schemas.microsoft.com/office/drawing/2014/main" id="{7E5F6E19-35EB-4C38-BAA2-CE37147753FE}"/>
              </a:ext>
            </a:extLst>
          </p:cNvPr>
          <p:cNvSpPr>
            <a:spLocks noGrp="1"/>
          </p:cNvSpPr>
          <p:nvPr>
            <p:ph type="pic" sz="quarter" idx="14" hasCustomPrompt="1"/>
          </p:nvPr>
        </p:nvSpPr>
        <p:spPr>
          <a:xfrm>
            <a:off x="760251" y="4632203"/>
            <a:ext cx="1343200" cy="1342385"/>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25" name="Picture Placeholder 5">
            <a:extLst>
              <a:ext uri="{FF2B5EF4-FFF2-40B4-BE49-F238E27FC236}">
                <a16:creationId xmlns:a16="http://schemas.microsoft.com/office/drawing/2014/main" id="{6BA64FA5-FFCB-4FB4-8333-DD4FCCB0FAD2}"/>
              </a:ext>
            </a:extLst>
          </p:cNvPr>
          <p:cNvSpPr>
            <a:spLocks noGrp="1"/>
          </p:cNvSpPr>
          <p:nvPr>
            <p:ph type="pic" sz="quarter" idx="15" hasCustomPrompt="1"/>
          </p:nvPr>
        </p:nvSpPr>
        <p:spPr>
          <a:xfrm>
            <a:off x="6276443" y="4632204"/>
            <a:ext cx="1343200" cy="1342385"/>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26" name="Picture Placeholder 5">
            <a:extLst>
              <a:ext uri="{FF2B5EF4-FFF2-40B4-BE49-F238E27FC236}">
                <a16:creationId xmlns:a16="http://schemas.microsoft.com/office/drawing/2014/main" id="{48285B4A-C573-4268-8394-71FC931F002A}"/>
              </a:ext>
            </a:extLst>
          </p:cNvPr>
          <p:cNvSpPr>
            <a:spLocks noGrp="1"/>
          </p:cNvSpPr>
          <p:nvPr>
            <p:ph type="pic" sz="quarter" idx="16" hasCustomPrompt="1"/>
          </p:nvPr>
        </p:nvSpPr>
        <p:spPr>
          <a:xfrm>
            <a:off x="6276443" y="3117821"/>
            <a:ext cx="1343200" cy="1342385"/>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27" name="Picture Placeholder 5">
            <a:extLst>
              <a:ext uri="{FF2B5EF4-FFF2-40B4-BE49-F238E27FC236}">
                <a16:creationId xmlns:a16="http://schemas.microsoft.com/office/drawing/2014/main" id="{241CACAA-3D33-429E-BB6F-88C66AA72CB9}"/>
              </a:ext>
            </a:extLst>
          </p:cNvPr>
          <p:cNvSpPr>
            <a:spLocks noGrp="1"/>
          </p:cNvSpPr>
          <p:nvPr>
            <p:ph type="pic" sz="quarter" idx="17" hasCustomPrompt="1"/>
          </p:nvPr>
        </p:nvSpPr>
        <p:spPr>
          <a:xfrm>
            <a:off x="6276443" y="1603087"/>
            <a:ext cx="1343200" cy="1342385"/>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31" name="Text Placeholder 12">
            <a:extLst>
              <a:ext uri="{FF2B5EF4-FFF2-40B4-BE49-F238E27FC236}">
                <a16:creationId xmlns:a16="http://schemas.microsoft.com/office/drawing/2014/main" id="{BF3E72A4-D06D-469C-97DC-F5E0D8D2162F}"/>
              </a:ext>
            </a:extLst>
          </p:cNvPr>
          <p:cNvSpPr>
            <a:spLocks noGrp="1"/>
          </p:cNvSpPr>
          <p:nvPr>
            <p:ph type="body" sz="quarter" idx="18" hasCustomPrompt="1"/>
          </p:nvPr>
        </p:nvSpPr>
        <p:spPr>
          <a:xfrm>
            <a:off x="774701" y="857308"/>
            <a:ext cx="10655299" cy="573430"/>
          </a:xfrm>
          <a:prstGeom prst="rect">
            <a:avLst/>
          </a:prstGeom>
        </p:spPr>
        <p:txBody>
          <a:bodyPr/>
          <a:lstStyle>
            <a:lvl1pPr marL="0" indent="0">
              <a:lnSpc>
                <a:spcPts val="1800"/>
              </a:lnSpc>
              <a:spcBef>
                <a:spcPts val="600"/>
              </a:spcBef>
              <a:buNone/>
              <a:defRPr sz="1200">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a:t>
            </a:r>
          </a:p>
        </p:txBody>
      </p:sp>
      <p:sp>
        <p:nvSpPr>
          <p:cNvPr id="36" name="Text Placeholder 12">
            <a:extLst>
              <a:ext uri="{FF2B5EF4-FFF2-40B4-BE49-F238E27FC236}">
                <a16:creationId xmlns:a16="http://schemas.microsoft.com/office/drawing/2014/main" id="{E52D4886-8576-416E-A41A-C22AC33E3C54}"/>
              </a:ext>
            </a:extLst>
          </p:cNvPr>
          <p:cNvSpPr>
            <a:spLocks noGrp="1"/>
          </p:cNvSpPr>
          <p:nvPr>
            <p:ph type="body" sz="quarter" idx="19" hasCustomPrompt="1"/>
          </p:nvPr>
        </p:nvSpPr>
        <p:spPr>
          <a:xfrm>
            <a:off x="2298588" y="1788011"/>
            <a:ext cx="3284774" cy="258503"/>
          </a:xfrm>
          <a:prstGeom prst="rect">
            <a:avLst/>
          </a:prstGeom>
        </p:spPr>
        <p:txBody>
          <a:bodyPr/>
          <a:lstStyle>
            <a:lvl1pPr marL="0" indent="0">
              <a:lnSpc>
                <a:spcPts val="1600"/>
              </a:lnSpc>
              <a:spcBef>
                <a:spcPts val="600"/>
              </a:spcBef>
              <a:buNone/>
              <a:defRPr sz="1200" b="1">
                <a:solidFill>
                  <a:schemeClr val="tx1">
                    <a:lumMod val="75000"/>
                    <a:lumOff val="25000"/>
                  </a:schemeClr>
                </a:solidFill>
                <a:latin typeface="+mn-lt"/>
              </a:defRPr>
            </a:lvl1pPr>
          </a:lstStyle>
          <a:p>
            <a:pPr lvl="0"/>
            <a:r>
              <a:rPr lang="en-US"/>
              <a:t>Heading Goes Here</a:t>
            </a:r>
          </a:p>
        </p:txBody>
      </p:sp>
      <p:sp>
        <p:nvSpPr>
          <p:cNvPr id="37" name="Text Placeholder 12">
            <a:extLst>
              <a:ext uri="{FF2B5EF4-FFF2-40B4-BE49-F238E27FC236}">
                <a16:creationId xmlns:a16="http://schemas.microsoft.com/office/drawing/2014/main" id="{B7683F13-0B52-4EFE-9456-930293BCCBA7}"/>
              </a:ext>
            </a:extLst>
          </p:cNvPr>
          <p:cNvSpPr>
            <a:spLocks noGrp="1"/>
          </p:cNvSpPr>
          <p:nvPr>
            <p:ph type="body" sz="quarter" idx="20" hasCustomPrompt="1"/>
          </p:nvPr>
        </p:nvSpPr>
        <p:spPr>
          <a:xfrm>
            <a:off x="2296838" y="2049734"/>
            <a:ext cx="3284773" cy="716558"/>
          </a:xfrm>
          <a:prstGeom prst="rect">
            <a:avLst/>
          </a:prstGeom>
        </p:spPr>
        <p:txBody>
          <a:bodyPr/>
          <a:lstStyle>
            <a:lvl1pPr marL="0" indent="0">
              <a:lnSpc>
                <a:spcPts val="1600"/>
              </a:lnSpc>
              <a:spcBef>
                <a:spcPts val="600"/>
              </a:spcBef>
              <a:buNone/>
              <a:defRPr sz="1100">
                <a:solidFill>
                  <a:schemeClr val="tx1">
                    <a:lumMod val="75000"/>
                    <a:lumOff val="25000"/>
                  </a:schemeClr>
                </a:solidFill>
                <a:latin typeface="Soleto Light" panose="020B0406020203030204"/>
              </a:defRPr>
            </a:lvl1pPr>
          </a:lstStyle>
          <a:p>
            <a:pPr lvl="0"/>
            <a:r>
              <a:rPr lang="en-US"/>
              <a:t>Lorem Ipsum is simply dummy text of the printing and typesetting industry.</a:t>
            </a:r>
          </a:p>
        </p:txBody>
      </p:sp>
      <p:sp>
        <p:nvSpPr>
          <p:cNvPr id="38" name="Text Placeholder 12">
            <a:extLst>
              <a:ext uri="{FF2B5EF4-FFF2-40B4-BE49-F238E27FC236}">
                <a16:creationId xmlns:a16="http://schemas.microsoft.com/office/drawing/2014/main" id="{770F1775-0C33-4CD2-A7B0-EB4F17A25CF4}"/>
              </a:ext>
            </a:extLst>
          </p:cNvPr>
          <p:cNvSpPr>
            <a:spLocks noGrp="1"/>
          </p:cNvSpPr>
          <p:nvPr>
            <p:ph type="body" sz="quarter" idx="21" hasCustomPrompt="1"/>
          </p:nvPr>
        </p:nvSpPr>
        <p:spPr>
          <a:xfrm>
            <a:off x="2298588" y="3299748"/>
            <a:ext cx="3284774" cy="258503"/>
          </a:xfrm>
          <a:prstGeom prst="rect">
            <a:avLst/>
          </a:prstGeom>
        </p:spPr>
        <p:txBody>
          <a:bodyPr/>
          <a:lstStyle>
            <a:lvl1pPr marL="0" indent="0">
              <a:lnSpc>
                <a:spcPts val="1600"/>
              </a:lnSpc>
              <a:spcBef>
                <a:spcPts val="600"/>
              </a:spcBef>
              <a:buNone/>
              <a:defRPr sz="1200" b="1">
                <a:solidFill>
                  <a:schemeClr val="tx1">
                    <a:lumMod val="75000"/>
                    <a:lumOff val="25000"/>
                  </a:schemeClr>
                </a:solidFill>
                <a:latin typeface="+mn-lt"/>
              </a:defRPr>
            </a:lvl1pPr>
          </a:lstStyle>
          <a:p>
            <a:pPr lvl="0"/>
            <a:r>
              <a:rPr lang="en-US"/>
              <a:t>Heading Goes Here</a:t>
            </a:r>
          </a:p>
        </p:txBody>
      </p:sp>
      <p:sp>
        <p:nvSpPr>
          <p:cNvPr id="39" name="Text Placeholder 12">
            <a:extLst>
              <a:ext uri="{FF2B5EF4-FFF2-40B4-BE49-F238E27FC236}">
                <a16:creationId xmlns:a16="http://schemas.microsoft.com/office/drawing/2014/main" id="{54E44D00-33C5-44D7-AC4F-A2A980F56E87}"/>
              </a:ext>
            </a:extLst>
          </p:cNvPr>
          <p:cNvSpPr>
            <a:spLocks noGrp="1"/>
          </p:cNvSpPr>
          <p:nvPr>
            <p:ph type="body" sz="quarter" idx="22" hasCustomPrompt="1"/>
          </p:nvPr>
        </p:nvSpPr>
        <p:spPr>
          <a:xfrm>
            <a:off x="2296838" y="3561471"/>
            <a:ext cx="3284773" cy="716558"/>
          </a:xfrm>
          <a:prstGeom prst="rect">
            <a:avLst/>
          </a:prstGeom>
        </p:spPr>
        <p:txBody>
          <a:bodyPr/>
          <a:lstStyle>
            <a:lvl1pPr marL="0" indent="0">
              <a:lnSpc>
                <a:spcPts val="1600"/>
              </a:lnSpc>
              <a:spcBef>
                <a:spcPts val="600"/>
              </a:spcBef>
              <a:buNone/>
              <a:defRPr sz="1100">
                <a:solidFill>
                  <a:schemeClr val="tx1">
                    <a:lumMod val="75000"/>
                    <a:lumOff val="25000"/>
                  </a:schemeClr>
                </a:solidFill>
                <a:latin typeface="Soleto Light" panose="020B0406020203030204"/>
              </a:defRPr>
            </a:lvl1pPr>
          </a:lstStyle>
          <a:p>
            <a:pPr lvl="0"/>
            <a:r>
              <a:rPr lang="en-US"/>
              <a:t>Lorem Ipsum is simply dummy text of the printing and typesetting industry.</a:t>
            </a:r>
          </a:p>
        </p:txBody>
      </p:sp>
      <p:sp>
        <p:nvSpPr>
          <p:cNvPr id="40" name="Text Placeholder 12">
            <a:extLst>
              <a:ext uri="{FF2B5EF4-FFF2-40B4-BE49-F238E27FC236}">
                <a16:creationId xmlns:a16="http://schemas.microsoft.com/office/drawing/2014/main" id="{6AA79DE2-0503-4C94-B6A1-DD9273DE99B5}"/>
              </a:ext>
            </a:extLst>
          </p:cNvPr>
          <p:cNvSpPr>
            <a:spLocks noGrp="1"/>
          </p:cNvSpPr>
          <p:nvPr>
            <p:ph type="body" sz="quarter" idx="23" hasCustomPrompt="1"/>
          </p:nvPr>
        </p:nvSpPr>
        <p:spPr>
          <a:xfrm>
            <a:off x="2298588" y="4774605"/>
            <a:ext cx="3284774" cy="258503"/>
          </a:xfrm>
          <a:prstGeom prst="rect">
            <a:avLst/>
          </a:prstGeom>
        </p:spPr>
        <p:txBody>
          <a:bodyPr/>
          <a:lstStyle>
            <a:lvl1pPr marL="0" indent="0">
              <a:lnSpc>
                <a:spcPts val="1600"/>
              </a:lnSpc>
              <a:spcBef>
                <a:spcPts val="600"/>
              </a:spcBef>
              <a:buNone/>
              <a:defRPr sz="1200" b="1">
                <a:solidFill>
                  <a:schemeClr val="tx1">
                    <a:lumMod val="75000"/>
                    <a:lumOff val="25000"/>
                  </a:schemeClr>
                </a:solidFill>
                <a:latin typeface="+mn-lt"/>
              </a:defRPr>
            </a:lvl1pPr>
          </a:lstStyle>
          <a:p>
            <a:pPr lvl="0"/>
            <a:r>
              <a:rPr lang="en-US"/>
              <a:t>Heading Goes Here</a:t>
            </a:r>
          </a:p>
        </p:txBody>
      </p:sp>
      <p:sp>
        <p:nvSpPr>
          <p:cNvPr id="41" name="Text Placeholder 12">
            <a:extLst>
              <a:ext uri="{FF2B5EF4-FFF2-40B4-BE49-F238E27FC236}">
                <a16:creationId xmlns:a16="http://schemas.microsoft.com/office/drawing/2014/main" id="{BE43F151-FC2D-4A41-A019-56C59A53458B}"/>
              </a:ext>
            </a:extLst>
          </p:cNvPr>
          <p:cNvSpPr>
            <a:spLocks noGrp="1"/>
          </p:cNvSpPr>
          <p:nvPr>
            <p:ph type="body" sz="quarter" idx="24" hasCustomPrompt="1"/>
          </p:nvPr>
        </p:nvSpPr>
        <p:spPr>
          <a:xfrm>
            <a:off x="2296838" y="5036328"/>
            <a:ext cx="3284773" cy="716558"/>
          </a:xfrm>
          <a:prstGeom prst="rect">
            <a:avLst/>
          </a:prstGeom>
        </p:spPr>
        <p:txBody>
          <a:bodyPr/>
          <a:lstStyle>
            <a:lvl1pPr marL="0" indent="0">
              <a:lnSpc>
                <a:spcPts val="1600"/>
              </a:lnSpc>
              <a:spcBef>
                <a:spcPts val="600"/>
              </a:spcBef>
              <a:buNone/>
              <a:defRPr sz="1100">
                <a:solidFill>
                  <a:schemeClr val="tx1">
                    <a:lumMod val="75000"/>
                    <a:lumOff val="25000"/>
                  </a:schemeClr>
                </a:solidFill>
                <a:latin typeface="Soleto Light" panose="020B0406020203030204"/>
              </a:defRPr>
            </a:lvl1pPr>
          </a:lstStyle>
          <a:p>
            <a:pPr lvl="0"/>
            <a:r>
              <a:rPr lang="en-US"/>
              <a:t>Lorem Ipsum is simply dummy text of the printing and typesetting industry.</a:t>
            </a:r>
          </a:p>
        </p:txBody>
      </p:sp>
      <p:sp>
        <p:nvSpPr>
          <p:cNvPr id="42" name="Text Placeholder 12">
            <a:extLst>
              <a:ext uri="{FF2B5EF4-FFF2-40B4-BE49-F238E27FC236}">
                <a16:creationId xmlns:a16="http://schemas.microsoft.com/office/drawing/2014/main" id="{9D84DB56-4290-4B5E-A2C4-40D4267E340F}"/>
              </a:ext>
            </a:extLst>
          </p:cNvPr>
          <p:cNvSpPr>
            <a:spLocks noGrp="1"/>
          </p:cNvSpPr>
          <p:nvPr>
            <p:ph type="body" sz="quarter" idx="25" hasCustomPrompt="1"/>
          </p:nvPr>
        </p:nvSpPr>
        <p:spPr>
          <a:xfrm>
            <a:off x="7881987" y="1788011"/>
            <a:ext cx="3284774" cy="258503"/>
          </a:xfrm>
          <a:prstGeom prst="rect">
            <a:avLst/>
          </a:prstGeom>
        </p:spPr>
        <p:txBody>
          <a:bodyPr/>
          <a:lstStyle>
            <a:lvl1pPr marL="0" indent="0">
              <a:lnSpc>
                <a:spcPts val="1600"/>
              </a:lnSpc>
              <a:spcBef>
                <a:spcPts val="600"/>
              </a:spcBef>
              <a:buNone/>
              <a:defRPr sz="1200" b="1">
                <a:solidFill>
                  <a:schemeClr val="tx1">
                    <a:lumMod val="75000"/>
                    <a:lumOff val="25000"/>
                  </a:schemeClr>
                </a:solidFill>
                <a:latin typeface="+mn-lt"/>
              </a:defRPr>
            </a:lvl1pPr>
          </a:lstStyle>
          <a:p>
            <a:pPr lvl="0"/>
            <a:r>
              <a:rPr lang="en-US"/>
              <a:t>Heading Goes Here</a:t>
            </a:r>
          </a:p>
        </p:txBody>
      </p:sp>
      <p:sp>
        <p:nvSpPr>
          <p:cNvPr id="43" name="Text Placeholder 12">
            <a:extLst>
              <a:ext uri="{FF2B5EF4-FFF2-40B4-BE49-F238E27FC236}">
                <a16:creationId xmlns:a16="http://schemas.microsoft.com/office/drawing/2014/main" id="{B99D9372-C84D-495C-91E3-03A41F525AC0}"/>
              </a:ext>
            </a:extLst>
          </p:cNvPr>
          <p:cNvSpPr>
            <a:spLocks noGrp="1"/>
          </p:cNvSpPr>
          <p:nvPr>
            <p:ph type="body" sz="quarter" idx="26" hasCustomPrompt="1"/>
          </p:nvPr>
        </p:nvSpPr>
        <p:spPr>
          <a:xfrm>
            <a:off x="7880237" y="2049734"/>
            <a:ext cx="3284773" cy="716558"/>
          </a:xfrm>
          <a:prstGeom prst="rect">
            <a:avLst/>
          </a:prstGeom>
        </p:spPr>
        <p:txBody>
          <a:bodyPr/>
          <a:lstStyle>
            <a:lvl1pPr marL="0" indent="0">
              <a:lnSpc>
                <a:spcPts val="1600"/>
              </a:lnSpc>
              <a:spcBef>
                <a:spcPts val="600"/>
              </a:spcBef>
              <a:buNone/>
              <a:defRPr sz="1100">
                <a:solidFill>
                  <a:schemeClr val="tx1">
                    <a:lumMod val="75000"/>
                    <a:lumOff val="25000"/>
                  </a:schemeClr>
                </a:solidFill>
                <a:latin typeface="Soleto Light" panose="020B0406020203030204"/>
              </a:defRPr>
            </a:lvl1pPr>
          </a:lstStyle>
          <a:p>
            <a:pPr lvl="0"/>
            <a:r>
              <a:rPr lang="en-US"/>
              <a:t>Lorem Ipsum is simply dummy text of the printing and typesetting industry.</a:t>
            </a:r>
          </a:p>
        </p:txBody>
      </p:sp>
      <p:sp>
        <p:nvSpPr>
          <p:cNvPr id="44" name="Text Placeholder 12">
            <a:extLst>
              <a:ext uri="{FF2B5EF4-FFF2-40B4-BE49-F238E27FC236}">
                <a16:creationId xmlns:a16="http://schemas.microsoft.com/office/drawing/2014/main" id="{DB9EBACD-58E5-4FBA-B16E-B1D32ED8774D}"/>
              </a:ext>
            </a:extLst>
          </p:cNvPr>
          <p:cNvSpPr>
            <a:spLocks noGrp="1"/>
          </p:cNvSpPr>
          <p:nvPr>
            <p:ph type="body" sz="quarter" idx="27" hasCustomPrompt="1"/>
          </p:nvPr>
        </p:nvSpPr>
        <p:spPr>
          <a:xfrm>
            <a:off x="7881987" y="3299748"/>
            <a:ext cx="3284774" cy="258503"/>
          </a:xfrm>
          <a:prstGeom prst="rect">
            <a:avLst/>
          </a:prstGeom>
        </p:spPr>
        <p:txBody>
          <a:bodyPr/>
          <a:lstStyle>
            <a:lvl1pPr marL="0" indent="0">
              <a:lnSpc>
                <a:spcPts val="1600"/>
              </a:lnSpc>
              <a:spcBef>
                <a:spcPts val="600"/>
              </a:spcBef>
              <a:buNone/>
              <a:defRPr sz="1200" b="1">
                <a:solidFill>
                  <a:schemeClr val="tx1">
                    <a:lumMod val="75000"/>
                    <a:lumOff val="25000"/>
                  </a:schemeClr>
                </a:solidFill>
                <a:latin typeface="+mn-lt"/>
              </a:defRPr>
            </a:lvl1pPr>
          </a:lstStyle>
          <a:p>
            <a:pPr lvl="0"/>
            <a:r>
              <a:rPr lang="en-US"/>
              <a:t>Heading Goes Here</a:t>
            </a:r>
          </a:p>
        </p:txBody>
      </p:sp>
      <p:sp>
        <p:nvSpPr>
          <p:cNvPr id="45" name="Text Placeholder 12">
            <a:extLst>
              <a:ext uri="{FF2B5EF4-FFF2-40B4-BE49-F238E27FC236}">
                <a16:creationId xmlns:a16="http://schemas.microsoft.com/office/drawing/2014/main" id="{A787DCA0-D39E-4BAD-8511-85B100B80349}"/>
              </a:ext>
            </a:extLst>
          </p:cNvPr>
          <p:cNvSpPr>
            <a:spLocks noGrp="1"/>
          </p:cNvSpPr>
          <p:nvPr>
            <p:ph type="body" sz="quarter" idx="28" hasCustomPrompt="1"/>
          </p:nvPr>
        </p:nvSpPr>
        <p:spPr>
          <a:xfrm>
            <a:off x="7880237" y="3561471"/>
            <a:ext cx="3284773" cy="716558"/>
          </a:xfrm>
          <a:prstGeom prst="rect">
            <a:avLst/>
          </a:prstGeom>
        </p:spPr>
        <p:txBody>
          <a:bodyPr/>
          <a:lstStyle>
            <a:lvl1pPr marL="0" indent="0">
              <a:lnSpc>
                <a:spcPts val="1600"/>
              </a:lnSpc>
              <a:spcBef>
                <a:spcPts val="600"/>
              </a:spcBef>
              <a:buNone/>
              <a:defRPr sz="1100">
                <a:solidFill>
                  <a:schemeClr val="tx1">
                    <a:lumMod val="75000"/>
                    <a:lumOff val="25000"/>
                  </a:schemeClr>
                </a:solidFill>
                <a:latin typeface="Soleto Light" panose="020B0406020203030204"/>
              </a:defRPr>
            </a:lvl1pPr>
          </a:lstStyle>
          <a:p>
            <a:pPr lvl="0"/>
            <a:r>
              <a:rPr lang="en-US"/>
              <a:t>Lorem Ipsum is simply dummy text of the printing and typesetting industry.</a:t>
            </a:r>
          </a:p>
        </p:txBody>
      </p:sp>
      <p:sp>
        <p:nvSpPr>
          <p:cNvPr id="46" name="Text Placeholder 12">
            <a:extLst>
              <a:ext uri="{FF2B5EF4-FFF2-40B4-BE49-F238E27FC236}">
                <a16:creationId xmlns:a16="http://schemas.microsoft.com/office/drawing/2014/main" id="{1EC1B794-DD70-4194-992C-107D7B13CA32}"/>
              </a:ext>
            </a:extLst>
          </p:cNvPr>
          <p:cNvSpPr>
            <a:spLocks noGrp="1"/>
          </p:cNvSpPr>
          <p:nvPr>
            <p:ph type="body" sz="quarter" idx="29" hasCustomPrompt="1"/>
          </p:nvPr>
        </p:nvSpPr>
        <p:spPr>
          <a:xfrm>
            <a:off x="7881987" y="4774605"/>
            <a:ext cx="3284774" cy="258503"/>
          </a:xfrm>
          <a:prstGeom prst="rect">
            <a:avLst/>
          </a:prstGeom>
        </p:spPr>
        <p:txBody>
          <a:bodyPr/>
          <a:lstStyle>
            <a:lvl1pPr marL="0" indent="0">
              <a:lnSpc>
                <a:spcPts val="1600"/>
              </a:lnSpc>
              <a:spcBef>
                <a:spcPts val="600"/>
              </a:spcBef>
              <a:buNone/>
              <a:defRPr sz="1200" b="1">
                <a:solidFill>
                  <a:schemeClr val="tx1">
                    <a:lumMod val="75000"/>
                    <a:lumOff val="25000"/>
                  </a:schemeClr>
                </a:solidFill>
                <a:latin typeface="+mn-lt"/>
              </a:defRPr>
            </a:lvl1pPr>
          </a:lstStyle>
          <a:p>
            <a:pPr lvl="0"/>
            <a:r>
              <a:rPr lang="en-US"/>
              <a:t>Heading Goes Here</a:t>
            </a:r>
          </a:p>
        </p:txBody>
      </p:sp>
      <p:sp>
        <p:nvSpPr>
          <p:cNvPr id="47" name="Text Placeholder 12">
            <a:extLst>
              <a:ext uri="{FF2B5EF4-FFF2-40B4-BE49-F238E27FC236}">
                <a16:creationId xmlns:a16="http://schemas.microsoft.com/office/drawing/2014/main" id="{063FCCE4-8F41-4F49-A36A-56F91B42AE92}"/>
              </a:ext>
            </a:extLst>
          </p:cNvPr>
          <p:cNvSpPr>
            <a:spLocks noGrp="1"/>
          </p:cNvSpPr>
          <p:nvPr>
            <p:ph type="body" sz="quarter" idx="30" hasCustomPrompt="1"/>
          </p:nvPr>
        </p:nvSpPr>
        <p:spPr>
          <a:xfrm>
            <a:off x="7880237" y="5036328"/>
            <a:ext cx="3284773" cy="716558"/>
          </a:xfrm>
          <a:prstGeom prst="rect">
            <a:avLst/>
          </a:prstGeom>
        </p:spPr>
        <p:txBody>
          <a:bodyPr/>
          <a:lstStyle>
            <a:lvl1pPr marL="0" indent="0">
              <a:lnSpc>
                <a:spcPts val="1600"/>
              </a:lnSpc>
              <a:spcBef>
                <a:spcPts val="600"/>
              </a:spcBef>
              <a:buNone/>
              <a:defRPr sz="1100">
                <a:solidFill>
                  <a:schemeClr val="tx1">
                    <a:lumMod val="75000"/>
                    <a:lumOff val="25000"/>
                  </a:schemeClr>
                </a:solidFill>
                <a:latin typeface="Soleto Light" panose="020B0406020203030204"/>
              </a:defRPr>
            </a:lvl1pPr>
          </a:lstStyle>
          <a:p>
            <a:pPr lvl="0"/>
            <a:r>
              <a:rPr lang="en-US"/>
              <a:t>Lorem Ipsum is simply dummy text of the printing and typesetting industry.</a:t>
            </a:r>
          </a:p>
        </p:txBody>
      </p:sp>
    </p:spTree>
    <p:extLst>
      <p:ext uri="{BB962C8B-B14F-4D97-AF65-F5344CB8AC3E}">
        <p14:creationId xmlns:p14="http://schemas.microsoft.com/office/powerpoint/2010/main" val="2864359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Headings">
    <p:spTree>
      <p:nvGrpSpPr>
        <p:cNvPr id="1" name=""/>
        <p:cNvGrpSpPr/>
        <p:nvPr/>
      </p:nvGrpSpPr>
      <p:grpSpPr>
        <a:xfrm>
          <a:off x="0" y="0"/>
          <a:ext cx="0" cy="0"/>
          <a:chOff x="0" y="0"/>
          <a:chExt cx="0" cy="0"/>
        </a:xfrm>
      </p:grpSpPr>
      <p:pic>
        <p:nvPicPr>
          <p:cNvPr id="53" name="Picture 52" descr="A person posing for the camera&#10;&#10;Description automatically generated">
            <a:extLst>
              <a:ext uri="{FF2B5EF4-FFF2-40B4-BE49-F238E27FC236}">
                <a16:creationId xmlns:a16="http://schemas.microsoft.com/office/drawing/2014/main" id="{ABCC439B-038D-419E-A8B7-5317B80BC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1100" b="502"/>
          <a:stretch/>
        </p:blipFill>
        <p:spPr>
          <a:xfrm>
            <a:off x="0" y="0"/>
            <a:ext cx="12192000" cy="2781186"/>
          </a:xfrm>
          <a:prstGeom prst="rect">
            <a:avLst/>
          </a:prstGeom>
        </p:spPr>
      </p:pic>
      <p:sp>
        <p:nvSpPr>
          <p:cNvPr id="4" name="Rectangle 3">
            <a:extLst>
              <a:ext uri="{FF2B5EF4-FFF2-40B4-BE49-F238E27FC236}">
                <a16:creationId xmlns:a16="http://schemas.microsoft.com/office/drawing/2014/main" id="{2209AD20-3C48-4E15-B86F-671B786997FD}"/>
              </a:ext>
            </a:extLst>
          </p:cNvPr>
          <p:cNvSpPr/>
          <p:nvPr userDrawn="1"/>
        </p:nvSpPr>
        <p:spPr>
          <a:xfrm>
            <a:off x="0" y="0"/>
            <a:ext cx="12192000" cy="2806700"/>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E673C2-87B6-4D3B-A0A8-E82C751F265F}"/>
              </a:ext>
            </a:extLst>
          </p:cNvPr>
          <p:cNvSpPr>
            <a:spLocks noGrp="1"/>
          </p:cNvSpPr>
          <p:nvPr>
            <p:ph type="title" hasCustomPrompt="1"/>
          </p:nvPr>
        </p:nvSpPr>
        <p:spPr/>
        <p:txBody>
          <a:bodyPr/>
          <a:lstStyle/>
          <a:p>
            <a:r>
              <a:rPr lang="en-US"/>
              <a:t>ENTER YOUR TITLE TEXT</a:t>
            </a:r>
            <a:endParaRPr lang="en-GB"/>
          </a:p>
        </p:txBody>
      </p:sp>
      <p:sp>
        <p:nvSpPr>
          <p:cNvPr id="3" name="Slide Number Placeholder 2">
            <a:extLst>
              <a:ext uri="{FF2B5EF4-FFF2-40B4-BE49-F238E27FC236}">
                <a16:creationId xmlns:a16="http://schemas.microsoft.com/office/drawing/2014/main" id="{EEBC1007-2D36-4E70-8604-17FB5EF22525}"/>
              </a:ext>
            </a:extLst>
          </p:cNvPr>
          <p:cNvSpPr>
            <a:spLocks noGrp="1"/>
          </p:cNvSpPr>
          <p:nvPr>
            <p:ph type="sldNum" sz="quarter" idx="10"/>
          </p:nvPr>
        </p:nvSpPr>
        <p:spPr/>
        <p:txBody>
          <a:bodyPr/>
          <a:lstStyle/>
          <a:p>
            <a:fld id="{FFDB4D34-B201-405F-96F4-6125A8CCFB47}" type="slidenum">
              <a:rPr lang="en-US" smtClean="0"/>
              <a:pPr/>
              <a:t>‹#›</a:t>
            </a:fld>
            <a:endParaRPr lang="en-US"/>
          </a:p>
        </p:txBody>
      </p:sp>
      <p:grpSp>
        <p:nvGrpSpPr>
          <p:cNvPr id="6" name="Group 5">
            <a:extLst>
              <a:ext uri="{FF2B5EF4-FFF2-40B4-BE49-F238E27FC236}">
                <a16:creationId xmlns:a16="http://schemas.microsoft.com/office/drawing/2014/main" id="{1A388B44-5826-4871-8C8B-A1138B5E8234}"/>
              </a:ext>
            </a:extLst>
          </p:cNvPr>
          <p:cNvGrpSpPr/>
          <p:nvPr userDrawn="1"/>
        </p:nvGrpSpPr>
        <p:grpSpPr>
          <a:xfrm>
            <a:off x="783515" y="383308"/>
            <a:ext cx="249049" cy="238189"/>
            <a:chOff x="-443705" y="2524125"/>
            <a:chExt cx="546100" cy="522288"/>
          </a:xfrm>
          <a:solidFill>
            <a:schemeClr val="bg1"/>
          </a:solidFill>
        </p:grpSpPr>
        <p:sp>
          <p:nvSpPr>
            <p:cNvPr id="7" name="Freeform 5">
              <a:extLst>
                <a:ext uri="{FF2B5EF4-FFF2-40B4-BE49-F238E27FC236}">
                  <a16:creationId xmlns:a16="http://schemas.microsoft.com/office/drawing/2014/main" id="{2C116E68-6B04-4FEF-B5CF-A88DD0AF64BC}"/>
                </a:ext>
              </a:extLst>
            </p:cNvPr>
            <p:cNvSpPr>
              <a:spLocks/>
            </p:cNvSpPr>
            <p:nvPr userDrawn="1"/>
          </p:nvSpPr>
          <p:spPr bwMode="auto">
            <a:xfrm>
              <a:off x="-289718" y="2524125"/>
              <a:ext cx="392113" cy="88900"/>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9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9" y="21"/>
                    <a:pt x="89" y="21"/>
                    <a:pt x="89" y="21"/>
                  </a:cubicBezTo>
                  <a:cubicBezTo>
                    <a:pt x="102" y="0"/>
                    <a:pt x="102" y="0"/>
                    <a:pt x="102" y="0"/>
                  </a:cubicBezTo>
                  <a:lnTo>
                    <a:pt x="1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6">
              <a:extLst>
                <a:ext uri="{FF2B5EF4-FFF2-40B4-BE49-F238E27FC236}">
                  <a16:creationId xmlns:a16="http://schemas.microsoft.com/office/drawing/2014/main" id="{D037F596-30E9-4D7E-9F6E-0828B799EE90}"/>
                </a:ext>
              </a:extLst>
            </p:cNvPr>
            <p:cNvSpPr>
              <a:spLocks/>
            </p:cNvSpPr>
            <p:nvPr userDrawn="1"/>
          </p:nvSpPr>
          <p:spPr bwMode="auto">
            <a:xfrm>
              <a:off x="-362743" y="2740025"/>
              <a:ext cx="392113" cy="92075"/>
            </a:xfrm>
            <a:custGeom>
              <a:avLst/>
              <a:gdLst>
                <a:gd name="T0" fmla="*/ 19 w 102"/>
                <a:gd name="T1" fmla="*/ 0 h 24"/>
                <a:gd name="T2" fmla="*/ 18 w 102"/>
                <a:gd name="T3" fmla="*/ 0 h 24"/>
                <a:gd name="T4" fmla="*/ 14 w 102"/>
                <a:gd name="T5" fmla="*/ 3 h 24"/>
                <a:gd name="T6" fmla="*/ 13 w 102"/>
                <a:gd name="T7" fmla="*/ 3 h 24"/>
                <a:gd name="T8" fmla="*/ 0 w 102"/>
                <a:gd name="T9" fmla="*/ 24 h 24"/>
                <a:gd name="T10" fmla="*/ 0 w 102"/>
                <a:gd name="T11" fmla="*/ 24 h 24"/>
                <a:gd name="T12" fmla="*/ 83 w 102"/>
                <a:gd name="T13" fmla="*/ 24 h 24"/>
                <a:gd name="T14" fmla="*/ 83 w 102"/>
                <a:gd name="T15" fmla="*/ 24 h 24"/>
                <a:gd name="T16" fmla="*/ 83 w 102"/>
                <a:gd name="T17" fmla="*/ 24 h 24"/>
                <a:gd name="T18" fmla="*/ 83 w 102"/>
                <a:gd name="T19" fmla="*/ 24 h 24"/>
                <a:gd name="T20" fmla="*/ 88 w 102"/>
                <a:gd name="T21" fmla="*/ 21 h 24"/>
                <a:gd name="T22" fmla="*/ 88 w 102"/>
                <a:gd name="T23" fmla="*/ 21 h 24"/>
                <a:gd name="T24" fmla="*/ 102 w 102"/>
                <a:gd name="T25" fmla="*/ 0 h 24"/>
                <a:gd name="T26" fmla="*/ 19 w 102"/>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4">
                  <a:moveTo>
                    <a:pt x="19" y="0"/>
                  </a:moveTo>
                  <a:cubicBezTo>
                    <a:pt x="18" y="0"/>
                    <a:pt x="18" y="0"/>
                    <a:pt x="18" y="0"/>
                  </a:cubicBezTo>
                  <a:cubicBezTo>
                    <a:pt x="16" y="1"/>
                    <a:pt x="15" y="1"/>
                    <a:pt x="14" y="3"/>
                  </a:cubicBezTo>
                  <a:cubicBezTo>
                    <a:pt x="13" y="3"/>
                    <a:pt x="13" y="3"/>
                    <a:pt x="13" y="3"/>
                  </a:cubicBezTo>
                  <a:cubicBezTo>
                    <a:pt x="0" y="24"/>
                    <a:pt x="0" y="24"/>
                    <a:pt x="0" y="24"/>
                  </a:cubicBezTo>
                  <a:cubicBezTo>
                    <a:pt x="0" y="24"/>
                    <a:pt x="0" y="24"/>
                    <a:pt x="0" y="24"/>
                  </a:cubicBezTo>
                  <a:cubicBezTo>
                    <a:pt x="83" y="24"/>
                    <a:pt x="83" y="24"/>
                    <a:pt x="83" y="24"/>
                  </a:cubicBezTo>
                  <a:cubicBezTo>
                    <a:pt x="83" y="24"/>
                    <a:pt x="83" y="24"/>
                    <a:pt x="83" y="24"/>
                  </a:cubicBezTo>
                  <a:cubicBezTo>
                    <a:pt x="83" y="24"/>
                    <a:pt x="83" y="24"/>
                    <a:pt x="83" y="24"/>
                  </a:cubicBezTo>
                  <a:cubicBezTo>
                    <a:pt x="83" y="24"/>
                    <a:pt x="83" y="24"/>
                    <a:pt x="83" y="24"/>
                  </a:cubicBezTo>
                  <a:cubicBezTo>
                    <a:pt x="85" y="24"/>
                    <a:pt x="87" y="23"/>
                    <a:pt x="88" y="21"/>
                  </a:cubicBezTo>
                  <a:cubicBezTo>
                    <a:pt x="88" y="21"/>
                    <a:pt x="88" y="21"/>
                    <a:pt x="88" y="21"/>
                  </a:cubicBezTo>
                  <a:cubicBezTo>
                    <a:pt x="102" y="0"/>
                    <a:pt x="102" y="0"/>
                    <a:pt x="102" y="0"/>
                  </a:cubicBezTo>
                  <a:lnTo>
                    <a:pt x="1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9F970B97-BC78-4776-818F-D2154A0EE4BD}"/>
                </a:ext>
              </a:extLst>
            </p:cNvPr>
            <p:cNvSpPr>
              <a:spLocks/>
            </p:cNvSpPr>
            <p:nvPr userDrawn="1"/>
          </p:nvSpPr>
          <p:spPr bwMode="auto">
            <a:xfrm>
              <a:off x="-443705" y="2959100"/>
              <a:ext cx="392113" cy="87313"/>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8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8" y="21"/>
                    <a:pt x="88" y="21"/>
                    <a:pt x="88" y="21"/>
                  </a:cubicBezTo>
                  <a:cubicBezTo>
                    <a:pt x="102" y="0"/>
                    <a:pt x="102" y="0"/>
                    <a:pt x="102" y="0"/>
                  </a:cubicBezTo>
                  <a:lnTo>
                    <a:pt x="1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12" name="Text Placeholder 12">
            <a:extLst>
              <a:ext uri="{FF2B5EF4-FFF2-40B4-BE49-F238E27FC236}">
                <a16:creationId xmlns:a16="http://schemas.microsoft.com/office/drawing/2014/main" id="{53443F24-0E8F-4D2E-BCD9-1F630C8A2DF4}"/>
              </a:ext>
            </a:extLst>
          </p:cNvPr>
          <p:cNvSpPr>
            <a:spLocks noGrp="1"/>
          </p:cNvSpPr>
          <p:nvPr>
            <p:ph type="body" sz="quarter" idx="18" hasCustomPrompt="1"/>
          </p:nvPr>
        </p:nvSpPr>
        <p:spPr>
          <a:xfrm>
            <a:off x="1085057" y="825339"/>
            <a:ext cx="10021888" cy="1090993"/>
          </a:xfrm>
          <a:prstGeom prst="rect">
            <a:avLst/>
          </a:prstGeom>
        </p:spPr>
        <p:txBody>
          <a:bodyPr/>
          <a:lstStyle>
            <a:lvl1pPr marL="0" indent="0">
              <a:lnSpc>
                <a:spcPts val="1800"/>
              </a:lnSpc>
              <a:spcBef>
                <a:spcPts val="600"/>
              </a:spcBef>
              <a:buNone/>
              <a:defRPr sz="1400">
                <a:latin typeface="+mj-lt"/>
              </a:defRPr>
            </a:lvl1pPr>
          </a:lstStyle>
          <a:p>
            <a:pPr lvl="0"/>
            <a:r>
              <a:rPr lang="en-US"/>
              <a:t>Lorem Ipsum is simply dummy text of the printing and typesetting industry. Lorem Ipsum has been the industry's standard dummy text ever since the 1500s.</a:t>
            </a:r>
          </a:p>
        </p:txBody>
      </p:sp>
      <p:cxnSp>
        <p:nvCxnSpPr>
          <p:cNvPr id="13" name="Straight Connector 12">
            <a:extLst>
              <a:ext uri="{FF2B5EF4-FFF2-40B4-BE49-F238E27FC236}">
                <a16:creationId xmlns:a16="http://schemas.microsoft.com/office/drawing/2014/main" id="{EEDB3B5C-3F19-4970-85B5-A0E223CDF1E2}"/>
              </a:ext>
            </a:extLst>
          </p:cNvPr>
          <p:cNvCxnSpPr>
            <a:cxnSpLocks/>
          </p:cNvCxnSpPr>
          <p:nvPr userDrawn="1"/>
        </p:nvCxnSpPr>
        <p:spPr>
          <a:xfrm>
            <a:off x="876866" y="4226869"/>
            <a:ext cx="2201631"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A4E145-5C42-48D1-A002-8A78DEA346BF}"/>
              </a:ext>
            </a:extLst>
          </p:cNvPr>
          <p:cNvCxnSpPr>
            <a:cxnSpLocks/>
          </p:cNvCxnSpPr>
          <p:nvPr userDrawn="1"/>
        </p:nvCxnSpPr>
        <p:spPr>
          <a:xfrm>
            <a:off x="3582450" y="4226869"/>
            <a:ext cx="2201631"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96D08A8-14EA-4371-B12A-9CE24DDAF9F2}"/>
              </a:ext>
            </a:extLst>
          </p:cNvPr>
          <p:cNvCxnSpPr>
            <a:cxnSpLocks/>
          </p:cNvCxnSpPr>
          <p:nvPr userDrawn="1"/>
        </p:nvCxnSpPr>
        <p:spPr>
          <a:xfrm>
            <a:off x="6283197" y="4226869"/>
            <a:ext cx="2201631"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6DE3DC4-2A57-4F36-B7B5-8C620442FE86}"/>
              </a:ext>
            </a:extLst>
          </p:cNvPr>
          <p:cNvCxnSpPr>
            <a:cxnSpLocks/>
          </p:cNvCxnSpPr>
          <p:nvPr userDrawn="1"/>
        </p:nvCxnSpPr>
        <p:spPr>
          <a:xfrm>
            <a:off x="8988778" y="4226869"/>
            <a:ext cx="2201631"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EA9EA5F2-C086-417B-A8C2-E5CA4557B22B}"/>
              </a:ext>
            </a:extLst>
          </p:cNvPr>
          <p:cNvSpPr/>
          <p:nvPr userDrawn="1"/>
        </p:nvSpPr>
        <p:spPr>
          <a:xfrm>
            <a:off x="762000" y="2256527"/>
            <a:ext cx="1098266" cy="1098266"/>
          </a:xfrm>
          <a:prstGeom prst="ellipse">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C672E15-BF2E-4464-A741-3F77BCE41B6E}"/>
              </a:ext>
            </a:extLst>
          </p:cNvPr>
          <p:cNvSpPr/>
          <p:nvPr userDrawn="1"/>
        </p:nvSpPr>
        <p:spPr>
          <a:xfrm>
            <a:off x="3467584" y="2256527"/>
            <a:ext cx="1098266" cy="1098266"/>
          </a:xfrm>
          <a:prstGeom prst="ellipse">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C8A26972-68E2-4F01-BD9D-9AAA49D3DC8A}"/>
              </a:ext>
            </a:extLst>
          </p:cNvPr>
          <p:cNvSpPr/>
          <p:nvPr userDrawn="1"/>
        </p:nvSpPr>
        <p:spPr>
          <a:xfrm>
            <a:off x="6168331" y="2256527"/>
            <a:ext cx="1098266" cy="1098266"/>
          </a:xfrm>
          <a:prstGeom prst="ellipse">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669E7AD0-0D7E-426E-AD4D-4EA7B0DE1711}"/>
              </a:ext>
            </a:extLst>
          </p:cNvPr>
          <p:cNvSpPr/>
          <p:nvPr userDrawn="1"/>
        </p:nvSpPr>
        <p:spPr>
          <a:xfrm>
            <a:off x="8873912" y="2256527"/>
            <a:ext cx="1098266" cy="1098266"/>
          </a:xfrm>
          <a:prstGeom prst="ellipse">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descr="A close up of a logo&#10;&#10;Description automatically generated">
            <a:extLst>
              <a:ext uri="{FF2B5EF4-FFF2-40B4-BE49-F238E27FC236}">
                <a16:creationId xmlns:a16="http://schemas.microsoft.com/office/drawing/2014/main" id="{B3A8388E-7F8B-4161-9AAC-9275A66E03F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479625" y="2508989"/>
            <a:ext cx="551877" cy="593342"/>
          </a:xfrm>
          <a:prstGeom prst="rect">
            <a:avLst/>
          </a:prstGeom>
        </p:spPr>
      </p:pic>
      <p:pic>
        <p:nvPicPr>
          <p:cNvPr id="28" name="Picture 27" descr="A close up of a logo&#10;&#10;Description automatically generated">
            <a:extLst>
              <a:ext uri="{FF2B5EF4-FFF2-40B4-BE49-F238E27FC236}">
                <a16:creationId xmlns:a16="http://schemas.microsoft.com/office/drawing/2014/main" id="{6ED3C382-4854-4D19-B649-03C268B4DB8B}"/>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17353" y="2594245"/>
            <a:ext cx="806336" cy="429489"/>
          </a:xfrm>
          <a:prstGeom prst="rect">
            <a:avLst/>
          </a:prstGeom>
        </p:spPr>
      </p:pic>
      <p:pic>
        <p:nvPicPr>
          <p:cNvPr id="34" name="Picture 33" descr="A close up of a sign&#10;&#10;Description automatically generated">
            <a:extLst>
              <a:ext uri="{FF2B5EF4-FFF2-40B4-BE49-F238E27FC236}">
                <a16:creationId xmlns:a16="http://schemas.microsoft.com/office/drawing/2014/main" id="{133F9C5D-BA9B-4850-88AA-5AD30C6A2A4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20188" y="2594245"/>
            <a:ext cx="581889" cy="522920"/>
          </a:xfrm>
          <a:prstGeom prst="rect">
            <a:avLst/>
          </a:prstGeom>
        </p:spPr>
      </p:pic>
      <p:pic>
        <p:nvPicPr>
          <p:cNvPr id="38" name="Picture 37" descr="A picture containing drawing&#10;&#10;Description automatically generated">
            <a:extLst>
              <a:ext uri="{FF2B5EF4-FFF2-40B4-BE49-F238E27FC236}">
                <a16:creationId xmlns:a16="http://schemas.microsoft.com/office/drawing/2014/main" id="{2F1935E0-BA33-4A9B-828A-94965BE07175}"/>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871122" y="2423334"/>
            <a:ext cx="300828" cy="730147"/>
          </a:xfrm>
          <a:prstGeom prst="rect">
            <a:avLst/>
          </a:prstGeom>
        </p:spPr>
      </p:pic>
      <p:sp>
        <p:nvSpPr>
          <p:cNvPr id="44" name="Text Placeholder 12">
            <a:extLst>
              <a:ext uri="{FF2B5EF4-FFF2-40B4-BE49-F238E27FC236}">
                <a16:creationId xmlns:a16="http://schemas.microsoft.com/office/drawing/2014/main" id="{DB47183E-A246-4560-A63F-83578F9EF3E3}"/>
              </a:ext>
            </a:extLst>
          </p:cNvPr>
          <p:cNvSpPr>
            <a:spLocks noGrp="1"/>
          </p:cNvSpPr>
          <p:nvPr>
            <p:ph type="body" sz="quarter" idx="20" hasCustomPrompt="1"/>
          </p:nvPr>
        </p:nvSpPr>
        <p:spPr>
          <a:xfrm>
            <a:off x="762000" y="4391042"/>
            <a:ext cx="2556088" cy="1001108"/>
          </a:xfrm>
          <a:prstGeom prst="rect">
            <a:avLst/>
          </a:prstGeom>
        </p:spPr>
        <p:txBody>
          <a:bodyPr/>
          <a:lstStyle>
            <a:lvl1pPr marL="0" indent="0">
              <a:lnSpc>
                <a:spcPts val="1800"/>
              </a:lnSpc>
              <a:spcBef>
                <a:spcPts val="600"/>
              </a:spcBef>
              <a:buNone/>
              <a:defRPr sz="1200" b="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45" name="Text Placeholder 12">
            <a:extLst>
              <a:ext uri="{FF2B5EF4-FFF2-40B4-BE49-F238E27FC236}">
                <a16:creationId xmlns:a16="http://schemas.microsoft.com/office/drawing/2014/main" id="{CD956DDD-CF4D-44A9-823B-00A1552FC11D}"/>
              </a:ext>
            </a:extLst>
          </p:cNvPr>
          <p:cNvSpPr>
            <a:spLocks noGrp="1"/>
          </p:cNvSpPr>
          <p:nvPr>
            <p:ph type="body" sz="quarter" idx="19" hasCustomPrompt="1"/>
          </p:nvPr>
        </p:nvSpPr>
        <p:spPr>
          <a:xfrm>
            <a:off x="762001" y="3651149"/>
            <a:ext cx="2556088" cy="545497"/>
          </a:xfrm>
          <a:prstGeom prst="rect">
            <a:avLst/>
          </a:prstGeom>
        </p:spPr>
        <p:txBody>
          <a:bodyPr/>
          <a:lstStyle>
            <a:lvl1pPr marL="0" indent="0">
              <a:lnSpc>
                <a:spcPts val="1800"/>
              </a:lnSpc>
              <a:spcBef>
                <a:spcPts val="600"/>
              </a:spcBef>
              <a:buNone/>
              <a:defRPr sz="1400" b="1">
                <a:latin typeface="+mn-lt"/>
              </a:defRPr>
            </a:lvl1pPr>
          </a:lstStyle>
          <a:p>
            <a:pPr lvl="0"/>
            <a:r>
              <a:rPr lang="en-US"/>
              <a:t>Heading Goes Here</a:t>
            </a:r>
          </a:p>
        </p:txBody>
      </p:sp>
      <p:sp>
        <p:nvSpPr>
          <p:cNvPr id="46" name="Text Placeholder 12">
            <a:extLst>
              <a:ext uri="{FF2B5EF4-FFF2-40B4-BE49-F238E27FC236}">
                <a16:creationId xmlns:a16="http://schemas.microsoft.com/office/drawing/2014/main" id="{EFFB2778-8FAB-41B6-939F-CD846A9D7CD7}"/>
              </a:ext>
            </a:extLst>
          </p:cNvPr>
          <p:cNvSpPr>
            <a:spLocks noGrp="1"/>
          </p:cNvSpPr>
          <p:nvPr>
            <p:ph type="body" sz="quarter" idx="21" hasCustomPrompt="1"/>
          </p:nvPr>
        </p:nvSpPr>
        <p:spPr>
          <a:xfrm>
            <a:off x="3467584" y="4391042"/>
            <a:ext cx="2556088" cy="1001108"/>
          </a:xfrm>
          <a:prstGeom prst="rect">
            <a:avLst/>
          </a:prstGeom>
        </p:spPr>
        <p:txBody>
          <a:bodyPr/>
          <a:lstStyle>
            <a:lvl1pPr marL="0" indent="0">
              <a:lnSpc>
                <a:spcPts val="1800"/>
              </a:lnSpc>
              <a:spcBef>
                <a:spcPts val="600"/>
              </a:spcBef>
              <a:buNone/>
              <a:defRPr sz="1200" b="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47" name="Text Placeholder 12">
            <a:extLst>
              <a:ext uri="{FF2B5EF4-FFF2-40B4-BE49-F238E27FC236}">
                <a16:creationId xmlns:a16="http://schemas.microsoft.com/office/drawing/2014/main" id="{23D61CC6-7F3C-4B67-93FD-B5F6C96161F8}"/>
              </a:ext>
            </a:extLst>
          </p:cNvPr>
          <p:cNvSpPr>
            <a:spLocks noGrp="1"/>
          </p:cNvSpPr>
          <p:nvPr>
            <p:ph type="body" sz="quarter" idx="22" hasCustomPrompt="1"/>
          </p:nvPr>
        </p:nvSpPr>
        <p:spPr>
          <a:xfrm>
            <a:off x="3467585" y="3651149"/>
            <a:ext cx="2556088" cy="545497"/>
          </a:xfrm>
          <a:prstGeom prst="rect">
            <a:avLst/>
          </a:prstGeom>
        </p:spPr>
        <p:txBody>
          <a:bodyPr/>
          <a:lstStyle>
            <a:lvl1pPr marL="0" indent="0">
              <a:lnSpc>
                <a:spcPts val="1800"/>
              </a:lnSpc>
              <a:spcBef>
                <a:spcPts val="600"/>
              </a:spcBef>
              <a:buNone/>
              <a:defRPr sz="1400" b="1">
                <a:latin typeface="+mn-lt"/>
              </a:defRPr>
            </a:lvl1pPr>
          </a:lstStyle>
          <a:p>
            <a:pPr lvl="0"/>
            <a:r>
              <a:rPr lang="en-US"/>
              <a:t>Heading Goes Here</a:t>
            </a:r>
          </a:p>
        </p:txBody>
      </p:sp>
      <p:sp>
        <p:nvSpPr>
          <p:cNvPr id="48" name="Text Placeholder 12">
            <a:extLst>
              <a:ext uri="{FF2B5EF4-FFF2-40B4-BE49-F238E27FC236}">
                <a16:creationId xmlns:a16="http://schemas.microsoft.com/office/drawing/2014/main" id="{B3420DA6-E912-4274-90C1-626053A95B29}"/>
              </a:ext>
            </a:extLst>
          </p:cNvPr>
          <p:cNvSpPr>
            <a:spLocks noGrp="1"/>
          </p:cNvSpPr>
          <p:nvPr>
            <p:ph type="body" sz="quarter" idx="23" hasCustomPrompt="1"/>
          </p:nvPr>
        </p:nvSpPr>
        <p:spPr>
          <a:xfrm>
            <a:off x="6168328" y="4391042"/>
            <a:ext cx="2556088" cy="1001108"/>
          </a:xfrm>
          <a:prstGeom prst="rect">
            <a:avLst/>
          </a:prstGeom>
        </p:spPr>
        <p:txBody>
          <a:bodyPr/>
          <a:lstStyle>
            <a:lvl1pPr marL="0" indent="0">
              <a:lnSpc>
                <a:spcPts val="1800"/>
              </a:lnSpc>
              <a:spcBef>
                <a:spcPts val="600"/>
              </a:spcBef>
              <a:buNone/>
              <a:defRPr sz="1200" b="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49" name="Text Placeholder 12">
            <a:extLst>
              <a:ext uri="{FF2B5EF4-FFF2-40B4-BE49-F238E27FC236}">
                <a16:creationId xmlns:a16="http://schemas.microsoft.com/office/drawing/2014/main" id="{8927FB50-84A7-45E6-BBE5-C64DECFCD0D1}"/>
              </a:ext>
            </a:extLst>
          </p:cNvPr>
          <p:cNvSpPr>
            <a:spLocks noGrp="1"/>
          </p:cNvSpPr>
          <p:nvPr>
            <p:ph type="body" sz="quarter" idx="24" hasCustomPrompt="1"/>
          </p:nvPr>
        </p:nvSpPr>
        <p:spPr>
          <a:xfrm>
            <a:off x="6168329" y="3651149"/>
            <a:ext cx="2556088" cy="545497"/>
          </a:xfrm>
          <a:prstGeom prst="rect">
            <a:avLst/>
          </a:prstGeom>
        </p:spPr>
        <p:txBody>
          <a:bodyPr/>
          <a:lstStyle>
            <a:lvl1pPr marL="0" indent="0">
              <a:lnSpc>
                <a:spcPts val="1800"/>
              </a:lnSpc>
              <a:spcBef>
                <a:spcPts val="600"/>
              </a:spcBef>
              <a:buNone/>
              <a:defRPr sz="1400" b="1">
                <a:latin typeface="+mn-lt"/>
              </a:defRPr>
            </a:lvl1pPr>
          </a:lstStyle>
          <a:p>
            <a:pPr lvl="0"/>
            <a:r>
              <a:rPr lang="en-US"/>
              <a:t>Heading Goes Here</a:t>
            </a:r>
          </a:p>
        </p:txBody>
      </p:sp>
      <p:sp>
        <p:nvSpPr>
          <p:cNvPr id="50" name="Text Placeholder 12">
            <a:extLst>
              <a:ext uri="{FF2B5EF4-FFF2-40B4-BE49-F238E27FC236}">
                <a16:creationId xmlns:a16="http://schemas.microsoft.com/office/drawing/2014/main" id="{F022ACF6-D698-444F-88E0-6274988AF96C}"/>
              </a:ext>
            </a:extLst>
          </p:cNvPr>
          <p:cNvSpPr>
            <a:spLocks noGrp="1"/>
          </p:cNvSpPr>
          <p:nvPr>
            <p:ph type="body" sz="quarter" idx="25" hasCustomPrompt="1"/>
          </p:nvPr>
        </p:nvSpPr>
        <p:spPr>
          <a:xfrm>
            <a:off x="8869072" y="4391042"/>
            <a:ext cx="2556088" cy="1001108"/>
          </a:xfrm>
          <a:prstGeom prst="rect">
            <a:avLst/>
          </a:prstGeom>
        </p:spPr>
        <p:txBody>
          <a:bodyPr/>
          <a:lstStyle>
            <a:lvl1pPr marL="0" indent="0">
              <a:lnSpc>
                <a:spcPts val="1800"/>
              </a:lnSpc>
              <a:spcBef>
                <a:spcPts val="600"/>
              </a:spcBef>
              <a:buNone/>
              <a:defRPr sz="1200" b="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51" name="Text Placeholder 12">
            <a:extLst>
              <a:ext uri="{FF2B5EF4-FFF2-40B4-BE49-F238E27FC236}">
                <a16:creationId xmlns:a16="http://schemas.microsoft.com/office/drawing/2014/main" id="{869DFE4F-6082-497C-8576-54BEA53C2E77}"/>
              </a:ext>
            </a:extLst>
          </p:cNvPr>
          <p:cNvSpPr>
            <a:spLocks noGrp="1"/>
          </p:cNvSpPr>
          <p:nvPr>
            <p:ph type="body" sz="quarter" idx="26" hasCustomPrompt="1"/>
          </p:nvPr>
        </p:nvSpPr>
        <p:spPr>
          <a:xfrm>
            <a:off x="8869073" y="3651149"/>
            <a:ext cx="2556088" cy="545497"/>
          </a:xfrm>
          <a:prstGeom prst="rect">
            <a:avLst/>
          </a:prstGeom>
        </p:spPr>
        <p:txBody>
          <a:bodyPr/>
          <a:lstStyle>
            <a:lvl1pPr marL="0" indent="0">
              <a:lnSpc>
                <a:spcPts val="1800"/>
              </a:lnSpc>
              <a:spcBef>
                <a:spcPts val="600"/>
              </a:spcBef>
              <a:buNone/>
              <a:defRPr sz="1400" b="1">
                <a:latin typeface="+mn-lt"/>
              </a:defRPr>
            </a:lvl1pPr>
          </a:lstStyle>
          <a:p>
            <a:pPr lvl="0"/>
            <a:r>
              <a:rPr lang="en-US"/>
              <a:t>Heading Goes Here</a:t>
            </a:r>
          </a:p>
        </p:txBody>
      </p:sp>
      <p:sp>
        <p:nvSpPr>
          <p:cNvPr id="54" name="Picture Placeholder 5">
            <a:extLst>
              <a:ext uri="{FF2B5EF4-FFF2-40B4-BE49-F238E27FC236}">
                <a16:creationId xmlns:a16="http://schemas.microsoft.com/office/drawing/2014/main" id="{AA65E74F-DA95-4834-BE9D-E9C6C05A8E69}"/>
              </a:ext>
            </a:extLst>
          </p:cNvPr>
          <p:cNvSpPr>
            <a:spLocks noGrp="1"/>
          </p:cNvSpPr>
          <p:nvPr>
            <p:ph type="pic" sz="quarter" idx="11" hasCustomPrompt="1"/>
          </p:nvPr>
        </p:nvSpPr>
        <p:spPr>
          <a:xfrm>
            <a:off x="761999" y="2256527"/>
            <a:ext cx="1098266" cy="1098267"/>
          </a:xfrm>
          <a:prstGeom prst="ellipse">
            <a:avLst/>
          </a:prstGeom>
          <a:ln w="12700">
            <a:solidFill>
              <a:schemeClr val="bg2"/>
            </a:solid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56" name="Picture Placeholder 5">
            <a:extLst>
              <a:ext uri="{FF2B5EF4-FFF2-40B4-BE49-F238E27FC236}">
                <a16:creationId xmlns:a16="http://schemas.microsoft.com/office/drawing/2014/main" id="{918A7D04-D5E6-4D7D-B6DA-7F9789B9FD42}"/>
              </a:ext>
            </a:extLst>
          </p:cNvPr>
          <p:cNvSpPr>
            <a:spLocks noGrp="1"/>
          </p:cNvSpPr>
          <p:nvPr>
            <p:ph type="pic" sz="quarter" idx="27" hasCustomPrompt="1"/>
          </p:nvPr>
        </p:nvSpPr>
        <p:spPr>
          <a:xfrm>
            <a:off x="3467584" y="2256527"/>
            <a:ext cx="1098266" cy="1098267"/>
          </a:xfrm>
          <a:prstGeom prst="ellipse">
            <a:avLst/>
          </a:prstGeom>
          <a:ln w="12700">
            <a:solidFill>
              <a:schemeClr val="bg2"/>
            </a:solid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57" name="Picture Placeholder 5">
            <a:extLst>
              <a:ext uri="{FF2B5EF4-FFF2-40B4-BE49-F238E27FC236}">
                <a16:creationId xmlns:a16="http://schemas.microsoft.com/office/drawing/2014/main" id="{9A9546BF-B847-49DB-BEBE-E568BADF94AD}"/>
              </a:ext>
            </a:extLst>
          </p:cNvPr>
          <p:cNvSpPr>
            <a:spLocks noGrp="1"/>
          </p:cNvSpPr>
          <p:nvPr>
            <p:ph type="pic" sz="quarter" idx="28" hasCustomPrompt="1"/>
          </p:nvPr>
        </p:nvSpPr>
        <p:spPr>
          <a:xfrm>
            <a:off x="6168328" y="2256527"/>
            <a:ext cx="1098266" cy="1098267"/>
          </a:xfrm>
          <a:prstGeom prst="ellipse">
            <a:avLst/>
          </a:prstGeom>
          <a:ln w="12700">
            <a:solidFill>
              <a:schemeClr val="bg2"/>
            </a:solid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58" name="Picture Placeholder 5">
            <a:extLst>
              <a:ext uri="{FF2B5EF4-FFF2-40B4-BE49-F238E27FC236}">
                <a16:creationId xmlns:a16="http://schemas.microsoft.com/office/drawing/2014/main" id="{A54328C1-F07B-4E10-B170-4C0AA3EFABEF}"/>
              </a:ext>
            </a:extLst>
          </p:cNvPr>
          <p:cNvSpPr>
            <a:spLocks noGrp="1"/>
          </p:cNvSpPr>
          <p:nvPr>
            <p:ph type="pic" sz="quarter" idx="29" hasCustomPrompt="1"/>
          </p:nvPr>
        </p:nvSpPr>
        <p:spPr>
          <a:xfrm>
            <a:off x="8873912" y="2256527"/>
            <a:ext cx="1098266" cy="1098267"/>
          </a:xfrm>
          <a:prstGeom prst="ellipse">
            <a:avLst/>
          </a:prstGeom>
          <a:ln w="12700">
            <a:solidFill>
              <a:schemeClr val="bg2"/>
            </a:solid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Tree>
    <p:extLst>
      <p:ext uri="{BB962C8B-B14F-4D97-AF65-F5344CB8AC3E}">
        <p14:creationId xmlns:p14="http://schemas.microsoft.com/office/powerpoint/2010/main" val="4144471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 Headings + Lin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19818-6B32-4A1B-98F3-AA82E9C909A6}"/>
              </a:ext>
            </a:extLst>
          </p:cNvPr>
          <p:cNvSpPr>
            <a:spLocks noGrp="1"/>
          </p:cNvSpPr>
          <p:nvPr>
            <p:ph type="title" hasCustomPrompt="1"/>
          </p:nvPr>
        </p:nvSpPr>
        <p:spPr/>
        <p:txBody>
          <a:bodyPr/>
          <a:lstStyle/>
          <a:p>
            <a:r>
              <a:rPr lang="en-US"/>
              <a:t>ENTER YOUR TITLE TEXT</a:t>
            </a:r>
            <a:endParaRPr lang="en-GB"/>
          </a:p>
        </p:txBody>
      </p:sp>
      <p:sp>
        <p:nvSpPr>
          <p:cNvPr id="3" name="Slide Number Placeholder 2">
            <a:extLst>
              <a:ext uri="{FF2B5EF4-FFF2-40B4-BE49-F238E27FC236}">
                <a16:creationId xmlns:a16="http://schemas.microsoft.com/office/drawing/2014/main" id="{BDDC5AFE-730A-4917-AD99-788A4BE428F6}"/>
              </a:ext>
            </a:extLst>
          </p:cNvPr>
          <p:cNvSpPr>
            <a:spLocks noGrp="1"/>
          </p:cNvSpPr>
          <p:nvPr>
            <p:ph type="sldNum" sz="quarter" idx="10"/>
          </p:nvPr>
        </p:nvSpPr>
        <p:spPr/>
        <p:txBody>
          <a:bodyPr/>
          <a:lstStyle/>
          <a:p>
            <a:fld id="{FFDB4D34-B201-405F-96F4-6125A8CCFB47}" type="slidenum">
              <a:rPr lang="en-US" smtClean="0"/>
              <a:pPr/>
              <a:t>‹#›</a:t>
            </a:fld>
            <a:endParaRPr lang="en-US"/>
          </a:p>
        </p:txBody>
      </p:sp>
      <p:sp>
        <p:nvSpPr>
          <p:cNvPr id="4" name="Rectangle: Single Corner Rounded 3">
            <a:extLst>
              <a:ext uri="{FF2B5EF4-FFF2-40B4-BE49-F238E27FC236}">
                <a16:creationId xmlns:a16="http://schemas.microsoft.com/office/drawing/2014/main" id="{8D062B98-E1EA-47C4-BCF0-0AC67F032D43}"/>
              </a:ext>
            </a:extLst>
          </p:cNvPr>
          <p:cNvSpPr/>
          <p:nvPr userDrawn="1"/>
        </p:nvSpPr>
        <p:spPr>
          <a:xfrm flipH="1">
            <a:off x="1284451" y="973264"/>
            <a:ext cx="2191692" cy="5000816"/>
          </a:xfrm>
          <a:prstGeom prst="round1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Single Corner Rounded 4">
            <a:extLst>
              <a:ext uri="{FF2B5EF4-FFF2-40B4-BE49-F238E27FC236}">
                <a16:creationId xmlns:a16="http://schemas.microsoft.com/office/drawing/2014/main" id="{5B79D24B-715E-4DEF-98DC-68E62640ECF5}"/>
              </a:ext>
            </a:extLst>
          </p:cNvPr>
          <p:cNvSpPr/>
          <p:nvPr userDrawn="1"/>
        </p:nvSpPr>
        <p:spPr>
          <a:xfrm flipH="1">
            <a:off x="3761586" y="973264"/>
            <a:ext cx="2191692" cy="5000816"/>
          </a:xfrm>
          <a:prstGeom prst="round1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Single Corner Rounded 5">
            <a:extLst>
              <a:ext uri="{FF2B5EF4-FFF2-40B4-BE49-F238E27FC236}">
                <a16:creationId xmlns:a16="http://schemas.microsoft.com/office/drawing/2014/main" id="{3C6388AE-B101-4200-8E71-0A79C1E382F3}"/>
              </a:ext>
            </a:extLst>
          </p:cNvPr>
          <p:cNvSpPr/>
          <p:nvPr userDrawn="1"/>
        </p:nvSpPr>
        <p:spPr>
          <a:xfrm flipH="1">
            <a:off x="6238721" y="973264"/>
            <a:ext cx="2191692" cy="5000816"/>
          </a:xfrm>
          <a:prstGeom prst="round1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Single Corner Rounded 6">
            <a:extLst>
              <a:ext uri="{FF2B5EF4-FFF2-40B4-BE49-F238E27FC236}">
                <a16:creationId xmlns:a16="http://schemas.microsoft.com/office/drawing/2014/main" id="{9CBBB1B2-0C07-428B-A387-A0F344F854B1}"/>
              </a:ext>
            </a:extLst>
          </p:cNvPr>
          <p:cNvSpPr/>
          <p:nvPr userDrawn="1"/>
        </p:nvSpPr>
        <p:spPr>
          <a:xfrm flipH="1">
            <a:off x="8715856" y="973264"/>
            <a:ext cx="2191692" cy="5000816"/>
          </a:xfrm>
          <a:prstGeom prst="round1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53">
            <a:extLst>
              <a:ext uri="{FF2B5EF4-FFF2-40B4-BE49-F238E27FC236}">
                <a16:creationId xmlns:a16="http://schemas.microsoft.com/office/drawing/2014/main" id="{ED29C8A3-C637-43B7-8720-EDEC4E68AA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4451" y="973264"/>
            <a:ext cx="2191692" cy="2191692"/>
          </a:xfrm>
          <a:custGeom>
            <a:avLst/>
            <a:gdLst>
              <a:gd name="connsiteX0" fmla="*/ 365289 w 2191692"/>
              <a:gd name="connsiteY0" fmla="*/ 0 h 2191692"/>
              <a:gd name="connsiteX1" fmla="*/ 2191692 w 2191692"/>
              <a:gd name="connsiteY1" fmla="*/ 0 h 2191692"/>
              <a:gd name="connsiteX2" fmla="*/ 2191692 w 2191692"/>
              <a:gd name="connsiteY2" fmla="*/ 2191692 h 2191692"/>
              <a:gd name="connsiteX3" fmla="*/ 0 w 2191692"/>
              <a:gd name="connsiteY3" fmla="*/ 2191692 h 2191692"/>
              <a:gd name="connsiteX4" fmla="*/ 0 w 2191692"/>
              <a:gd name="connsiteY4" fmla="*/ 365289 h 2191692"/>
              <a:gd name="connsiteX5" fmla="*/ 365289 w 2191692"/>
              <a:gd name="connsiteY5" fmla="*/ 0 h 219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1692" h="2191692">
                <a:moveTo>
                  <a:pt x="365289" y="0"/>
                </a:moveTo>
                <a:lnTo>
                  <a:pt x="2191692" y="0"/>
                </a:lnTo>
                <a:lnTo>
                  <a:pt x="2191692" y="2191692"/>
                </a:lnTo>
                <a:lnTo>
                  <a:pt x="0" y="2191692"/>
                </a:lnTo>
                <a:lnTo>
                  <a:pt x="0" y="365289"/>
                </a:lnTo>
                <a:cubicBezTo>
                  <a:pt x="0" y="163545"/>
                  <a:pt x="163545" y="0"/>
                  <a:pt x="365289" y="0"/>
                </a:cubicBezTo>
                <a:close/>
              </a:path>
            </a:pathLst>
          </a:custGeom>
        </p:spPr>
      </p:pic>
      <p:pic>
        <p:nvPicPr>
          <p:cNvPr id="9" name="Picture Placeholder 55">
            <a:extLst>
              <a:ext uri="{FF2B5EF4-FFF2-40B4-BE49-F238E27FC236}">
                <a16:creationId xmlns:a16="http://schemas.microsoft.com/office/drawing/2014/main" id="{C1C3430E-63E5-4843-A63D-227DE9B7025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763047" y="973264"/>
            <a:ext cx="2188769" cy="2191692"/>
          </a:xfrm>
          <a:custGeom>
            <a:avLst/>
            <a:gdLst>
              <a:gd name="connsiteX0" fmla="*/ 365289 w 2191692"/>
              <a:gd name="connsiteY0" fmla="*/ 0 h 2191692"/>
              <a:gd name="connsiteX1" fmla="*/ 2191692 w 2191692"/>
              <a:gd name="connsiteY1" fmla="*/ 0 h 2191692"/>
              <a:gd name="connsiteX2" fmla="*/ 2191692 w 2191692"/>
              <a:gd name="connsiteY2" fmla="*/ 2191692 h 2191692"/>
              <a:gd name="connsiteX3" fmla="*/ 0 w 2191692"/>
              <a:gd name="connsiteY3" fmla="*/ 2191692 h 2191692"/>
              <a:gd name="connsiteX4" fmla="*/ 0 w 2191692"/>
              <a:gd name="connsiteY4" fmla="*/ 365289 h 2191692"/>
              <a:gd name="connsiteX5" fmla="*/ 365289 w 2191692"/>
              <a:gd name="connsiteY5" fmla="*/ 0 h 219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1692" h="2191692">
                <a:moveTo>
                  <a:pt x="365289" y="0"/>
                </a:moveTo>
                <a:lnTo>
                  <a:pt x="2191692" y="0"/>
                </a:lnTo>
                <a:lnTo>
                  <a:pt x="2191692" y="2191692"/>
                </a:lnTo>
                <a:lnTo>
                  <a:pt x="0" y="2191692"/>
                </a:lnTo>
                <a:lnTo>
                  <a:pt x="0" y="365289"/>
                </a:lnTo>
                <a:cubicBezTo>
                  <a:pt x="0" y="163545"/>
                  <a:pt x="163545" y="0"/>
                  <a:pt x="365289" y="0"/>
                </a:cubicBezTo>
                <a:close/>
              </a:path>
            </a:pathLst>
          </a:custGeom>
        </p:spPr>
      </p:pic>
      <p:pic>
        <p:nvPicPr>
          <p:cNvPr id="10" name="Picture Placeholder 57">
            <a:extLst>
              <a:ext uri="{FF2B5EF4-FFF2-40B4-BE49-F238E27FC236}">
                <a16:creationId xmlns:a16="http://schemas.microsoft.com/office/drawing/2014/main" id="{3492D4AB-4C99-41CF-B05B-5C7A45BFD0C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6240182" y="973264"/>
            <a:ext cx="2188769" cy="2191692"/>
          </a:xfrm>
          <a:custGeom>
            <a:avLst/>
            <a:gdLst>
              <a:gd name="connsiteX0" fmla="*/ 365289 w 2191692"/>
              <a:gd name="connsiteY0" fmla="*/ 0 h 2191692"/>
              <a:gd name="connsiteX1" fmla="*/ 2191692 w 2191692"/>
              <a:gd name="connsiteY1" fmla="*/ 0 h 2191692"/>
              <a:gd name="connsiteX2" fmla="*/ 2191692 w 2191692"/>
              <a:gd name="connsiteY2" fmla="*/ 2191692 h 2191692"/>
              <a:gd name="connsiteX3" fmla="*/ 0 w 2191692"/>
              <a:gd name="connsiteY3" fmla="*/ 2191692 h 2191692"/>
              <a:gd name="connsiteX4" fmla="*/ 0 w 2191692"/>
              <a:gd name="connsiteY4" fmla="*/ 365289 h 2191692"/>
              <a:gd name="connsiteX5" fmla="*/ 365289 w 2191692"/>
              <a:gd name="connsiteY5" fmla="*/ 0 h 219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1692" h="2191692">
                <a:moveTo>
                  <a:pt x="365289" y="0"/>
                </a:moveTo>
                <a:lnTo>
                  <a:pt x="2191692" y="0"/>
                </a:lnTo>
                <a:lnTo>
                  <a:pt x="2191692" y="2191692"/>
                </a:lnTo>
                <a:lnTo>
                  <a:pt x="0" y="2191692"/>
                </a:lnTo>
                <a:lnTo>
                  <a:pt x="0" y="365289"/>
                </a:lnTo>
                <a:cubicBezTo>
                  <a:pt x="0" y="163545"/>
                  <a:pt x="163545" y="0"/>
                  <a:pt x="365289" y="0"/>
                </a:cubicBezTo>
                <a:close/>
              </a:path>
            </a:pathLst>
          </a:custGeom>
        </p:spPr>
      </p:pic>
      <p:pic>
        <p:nvPicPr>
          <p:cNvPr id="11" name="Picture Placeholder 59">
            <a:extLst>
              <a:ext uri="{FF2B5EF4-FFF2-40B4-BE49-F238E27FC236}">
                <a16:creationId xmlns:a16="http://schemas.microsoft.com/office/drawing/2014/main" id="{F1C143AA-DD01-4882-B006-1F472B7C4DCE}"/>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717317" y="973264"/>
            <a:ext cx="2188769" cy="2191692"/>
          </a:xfrm>
          <a:custGeom>
            <a:avLst/>
            <a:gdLst>
              <a:gd name="connsiteX0" fmla="*/ 365289 w 2191692"/>
              <a:gd name="connsiteY0" fmla="*/ 0 h 2191692"/>
              <a:gd name="connsiteX1" fmla="*/ 2191692 w 2191692"/>
              <a:gd name="connsiteY1" fmla="*/ 0 h 2191692"/>
              <a:gd name="connsiteX2" fmla="*/ 2191692 w 2191692"/>
              <a:gd name="connsiteY2" fmla="*/ 2191692 h 2191692"/>
              <a:gd name="connsiteX3" fmla="*/ 0 w 2191692"/>
              <a:gd name="connsiteY3" fmla="*/ 2191692 h 2191692"/>
              <a:gd name="connsiteX4" fmla="*/ 0 w 2191692"/>
              <a:gd name="connsiteY4" fmla="*/ 365289 h 2191692"/>
              <a:gd name="connsiteX5" fmla="*/ 365289 w 2191692"/>
              <a:gd name="connsiteY5" fmla="*/ 0 h 2191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91692" h="2191692">
                <a:moveTo>
                  <a:pt x="365289" y="0"/>
                </a:moveTo>
                <a:lnTo>
                  <a:pt x="2191692" y="0"/>
                </a:lnTo>
                <a:lnTo>
                  <a:pt x="2191692" y="2191692"/>
                </a:lnTo>
                <a:lnTo>
                  <a:pt x="0" y="2191692"/>
                </a:lnTo>
                <a:lnTo>
                  <a:pt x="0" y="365289"/>
                </a:lnTo>
                <a:cubicBezTo>
                  <a:pt x="0" y="163545"/>
                  <a:pt x="163545" y="0"/>
                  <a:pt x="365289" y="0"/>
                </a:cubicBezTo>
                <a:close/>
              </a:path>
            </a:pathLst>
          </a:custGeom>
        </p:spPr>
      </p:pic>
      <p:sp>
        <p:nvSpPr>
          <p:cNvPr id="21" name="Freeform 5">
            <a:extLst>
              <a:ext uri="{FF2B5EF4-FFF2-40B4-BE49-F238E27FC236}">
                <a16:creationId xmlns:a16="http://schemas.microsoft.com/office/drawing/2014/main" id="{28379987-4148-4D05-9B1E-79689CF92AEF}"/>
              </a:ext>
            </a:extLst>
          </p:cNvPr>
          <p:cNvSpPr>
            <a:spLocks/>
          </p:cNvSpPr>
          <p:nvPr/>
        </p:nvSpPr>
        <p:spPr bwMode="auto">
          <a:xfrm>
            <a:off x="9615323" y="5524806"/>
            <a:ext cx="736650" cy="274516"/>
          </a:xfrm>
          <a:custGeom>
            <a:avLst/>
            <a:gdLst>
              <a:gd name="T0" fmla="*/ 58 w 313"/>
              <a:gd name="T1" fmla="*/ 0 h 114"/>
              <a:gd name="T2" fmla="*/ 56 w 313"/>
              <a:gd name="T3" fmla="*/ 0 h 114"/>
              <a:gd name="T4" fmla="*/ 43 w 313"/>
              <a:gd name="T5" fmla="*/ 12 h 114"/>
              <a:gd name="T6" fmla="*/ 42 w 313"/>
              <a:gd name="T7" fmla="*/ 13 h 114"/>
              <a:gd name="T8" fmla="*/ 0 w 313"/>
              <a:gd name="T9" fmla="*/ 114 h 114"/>
              <a:gd name="T10" fmla="*/ 0 w 313"/>
              <a:gd name="T11" fmla="*/ 114 h 114"/>
              <a:gd name="T12" fmla="*/ 256 w 313"/>
              <a:gd name="T13" fmla="*/ 114 h 114"/>
              <a:gd name="T14" fmla="*/ 256 w 313"/>
              <a:gd name="T15" fmla="*/ 114 h 114"/>
              <a:gd name="T16" fmla="*/ 256 w 313"/>
              <a:gd name="T17" fmla="*/ 114 h 114"/>
              <a:gd name="T18" fmla="*/ 256 w 313"/>
              <a:gd name="T19" fmla="*/ 114 h 114"/>
              <a:gd name="T20" fmla="*/ 270 w 313"/>
              <a:gd name="T21" fmla="*/ 102 h 114"/>
              <a:gd name="T22" fmla="*/ 271 w 313"/>
              <a:gd name="T23" fmla="*/ 102 h 114"/>
              <a:gd name="T24" fmla="*/ 313 w 313"/>
              <a:gd name="T25" fmla="*/ 0 h 114"/>
              <a:gd name="T26" fmla="*/ 58 w 313"/>
              <a:gd name="T2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3" h="114">
                <a:moveTo>
                  <a:pt x="58" y="0"/>
                </a:moveTo>
                <a:cubicBezTo>
                  <a:pt x="56" y="0"/>
                  <a:pt x="56" y="0"/>
                  <a:pt x="56" y="0"/>
                </a:cubicBezTo>
                <a:cubicBezTo>
                  <a:pt x="51" y="1"/>
                  <a:pt x="46" y="5"/>
                  <a:pt x="43" y="12"/>
                </a:cubicBezTo>
                <a:cubicBezTo>
                  <a:pt x="42" y="13"/>
                  <a:pt x="42" y="13"/>
                  <a:pt x="42" y="13"/>
                </a:cubicBezTo>
                <a:cubicBezTo>
                  <a:pt x="0" y="114"/>
                  <a:pt x="0" y="114"/>
                  <a:pt x="0" y="114"/>
                </a:cubicBezTo>
                <a:cubicBezTo>
                  <a:pt x="0" y="114"/>
                  <a:pt x="0" y="114"/>
                  <a:pt x="0" y="114"/>
                </a:cubicBezTo>
                <a:cubicBezTo>
                  <a:pt x="256" y="114"/>
                  <a:pt x="256" y="114"/>
                  <a:pt x="256" y="114"/>
                </a:cubicBezTo>
                <a:cubicBezTo>
                  <a:pt x="256" y="114"/>
                  <a:pt x="256" y="114"/>
                  <a:pt x="256" y="114"/>
                </a:cubicBezTo>
                <a:cubicBezTo>
                  <a:pt x="256" y="114"/>
                  <a:pt x="256" y="114"/>
                  <a:pt x="256" y="114"/>
                </a:cubicBezTo>
                <a:cubicBezTo>
                  <a:pt x="256" y="114"/>
                  <a:pt x="256" y="114"/>
                  <a:pt x="256" y="114"/>
                </a:cubicBezTo>
                <a:cubicBezTo>
                  <a:pt x="262" y="114"/>
                  <a:pt x="267" y="109"/>
                  <a:pt x="270" y="102"/>
                </a:cubicBezTo>
                <a:cubicBezTo>
                  <a:pt x="271" y="102"/>
                  <a:pt x="271" y="102"/>
                  <a:pt x="271" y="102"/>
                </a:cubicBezTo>
                <a:cubicBezTo>
                  <a:pt x="313" y="0"/>
                  <a:pt x="313" y="0"/>
                  <a:pt x="313" y="0"/>
                </a:cubicBezTo>
                <a:lnTo>
                  <a:pt x="58" y="0"/>
                </a:lnTo>
                <a:close/>
              </a:path>
            </a:pathLst>
          </a:custGeom>
          <a:solidFill>
            <a:srgbClr val="96D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a:p>
        </p:txBody>
      </p:sp>
      <p:sp>
        <p:nvSpPr>
          <p:cNvPr id="24" name="Freeform 6">
            <a:extLst>
              <a:ext uri="{FF2B5EF4-FFF2-40B4-BE49-F238E27FC236}">
                <a16:creationId xmlns:a16="http://schemas.microsoft.com/office/drawing/2014/main" id="{2419E494-6CFB-44DC-9FC9-BFBC51111809}"/>
              </a:ext>
            </a:extLst>
          </p:cNvPr>
          <p:cNvSpPr>
            <a:spLocks/>
          </p:cNvSpPr>
          <p:nvPr/>
        </p:nvSpPr>
        <p:spPr bwMode="auto">
          <a:xfrm>
            <a:off x="10302888" y="5524806"/>
            <a:ext cx="452260" cy="274516"/>
          </a:xfrm>
          <a:custGeom>
            <a:avLst/>
            <a:gdLst>
              <a:gd name="T0" fmla="*/ 150 w 192"/>
              <a:gd name="T1" fmla="*/ 102 h 114"/>
              <a:gd name="T2" fmla="*/ 150 w 192"/>
              <a:gd name="T3" fmla="*/ 102 h 114"/>
              <a:gd name="T4" fmla="*/ 192 w 192"/>
              <a:gd name="T5" fmla="*/ 0 h 114"/>
              <a:gd name="T6" fmla="*/ 58 w 192"/>
              <a:gd name="T7" fmla="*/ 0 h 114"/>
              <a:gd name="T8" fmla="*/ 56 w 192"/>
              <a:gd name="T9" fmla="*/ 0 h 114"/>
              <a:gd name="T10" fmla="*/ 43 w 192"/>
              <a:gd name="T11" fmla="*/ 12 h 114"/>
              <a:gd name="T12" fmla="*/ 42 w 192"/>
              <a:gd name="T13" fmla="*/ 13 h 114"/>
              <a:gd name="T14" fmla="*/ 0 w 192"/>
              <a:gd name="T15" fmla="*/ 114 h 114"/>
              <a:gd name="T16" fmla="*/ 0 w 192"/>
              <a:gd name="T17" fmla="*/ 114 h 114"/>
              <a:gd name="T18" fmla="*/ 135 w 192"/>
              <a:gd name="T19" fmla="*/ 114 h 114"/>
              <a:gd name="T20" fmla="*/ 135 w 192"/>
              <a:gd name="T21" fmla="*/ 114 h 114"/>
              <a:gd name="T22" fmla="*/ 136 w 192"/>
              <a:gd name="T23" fmla="*/ 114 h 114"/>
              <a:gd name="T24" fmla="*/ 136 w 192"/>
              <a:gd name="T25" fmla="*/ 114 h 114"/>
              <a:gd name="T26" fmla="*/ 150 w 192"/>
              <a:gd name="T27" fmla="*/ 10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2" h="114">
                <a:moveTo>
                  <a:pt x="150" y="102"/>
                </a:moveTo>
                <a:cubicBezTo>
                  <a:pt x="150" y="102"/>
                  <a:pt x="150" y="102"/>
                  <a:pt x="150" y="102"/>
                </a:cubicBezTo>
                <a:cubicBezTo>
                  <a:pt x="192" y="0"/>
                  <a:pt x="192" y="0"/>
                  <a:pt x="192" y="0"/>
                </a:cubicBezTo>
                <a:cubicBezTo>
                  <a:pt x="58" y="0"/>
                  <a:pt x="58" y="0"/>
                  <a:pt x="58" y="0"/>
                </a:cubicBezTo>
                <a:cubicBezTo>
                  <a:pt x="56" y="0"/>
                  <a:pt x="56" y="0"/>
                  <a:pt x="56" y="0"/>
                </a:cubicBezTo>
                <a:cubicBezTo>
                  <a:pt x="51" y="1"/>
                  <a:pt x="46" y="5"/>
                  <a:pt x="43" y="12"/>
                </a:cubicBezTo>
                <a:cubicBezTo>
                  <a:pt x="42" y="13"/>
                  <a:pt x="42" y="13"/>
                  <a:pt x="42" y="13"/>
                </a:cubicBezTo>
                <a:cubicBezTo>
                  <a:pt x="0" y="114"/>
                  <a:pt x="0" y="114"/>
                  <a:pt x="0" y="114"/>
                </a:cubicBezTo>
                <a:cubicBezTo>
                  <a:pt x="0" y="114"/>
                  <a:pt x="0" y="114"/>
                  <a:pt x="0" y="114"/>
                </a:cubicBezTo>
                <a:cubicBezTo>
                  <a:pt x="135" y="114"/>
                  <a:pt x="135" y="114"/>
                  <a:pt x="135" y="114"/>
                </a:cubicBezTo>
                <a:cubicBezTo>
                  <a:pt x="135" y="114"/>
                  <a:pt x="135" y="114"/>
                  <a:pt x="135" y="114"/>
                </a:cubicBezTo>
                <a:cubicBezTo>
                  <a:pt x="136" y="114"/>
                  <a:pt x="136" y="114"/>
                  <a:pt x="136" y="114"/>
                </a:cubicBezTo>
                <a:cubicBezTo>
                  <a:pt x="136" y="114"/>
                  <a:pt x="136" y="114"/>
                  <a:pt x="136" y="114"/>
                </a:cubicBezTo>
                <a:cubicBezTo>
                  <a:pt x="142" y="114"/>
                  <a:pt x="147" y="109"/>
                  <a:pt x="150" y="102"/>
                </a:cubicBezTo>
                <a:close/>
              </a:path>
            </a:pathLst>
          </a:custGeom>
          <a:solidFill>
            <a:schemeClr val="bg1"/>
          </a:solidFill>
          <a:ln w="952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5">
            <a:extLst>
              <a:ext uri="{FF2B5EF4-FFF2-40B4-BE49-F238E27FC236}">
                <a16:creationId xmlns:a16="http://schemas.microsoft.com/office/drawing/2014/main" id="{D1284120-E5A7-4D7D-B125-E8D38C33371A}"/>
              </a:ext>
            </a:extLst>
          </p:cNvPr>
          <p:cNvSpPr>
            <a:spLocks/>
          </p:cNvSpPr>
          <p:nvPr/>
        </p:nvSpPr>
        <p:spPr bwMode="auto">
          <a:xfrm>
            <a:off x="7138188" y="5524806"/>
            <a:ext cx="736650" cy="274516"/>
          </a:xfrm>
          <a:custGeom>
            <a:avLst/>
            <a:gdLst>
              <a:gd name="T0" fmla="*/ 58 w 313"/>
              <a:gd name="T1" fmla="*/ 0 h 114"/>
              <a:gd name="T2" fmla="*/ 56 w 313"/>
              <a:gd name="T3" fmla="*/ 0 h 114"/>
              <a:gd name="T4" fmla="*/ 43 w 313"/>
              <a:gd name="T5" fmla="*/ 12 h 114"/>
              <a:gd name="T6" fmla="*/ 42 w 313"/>
              <a:gd name="T7" fmla="*/ 13 h 114"/>
              <a:gd name="T8" fmla="*/ 0 w 313"/>
              <a:gd name="T9" fmla="*/ 114 h 114"/>
              <a:gd name="T10" fmla="*/ 0 w 313"/>
              <a:gd name="T11" fmla="*/ 114 h 114"/>
              <a:gd name="T12" fmla="*/ 256 w 313"/>
              <a:gd name="T13" fmla="*/ 114 h 114"/>
              <a:gd name="T14" fmla="*/ 256 w 313"/>
              <a:gd name="T15" fmla="*/ 114 h 114"/>
              <a:gd name="T16" fmla="*/ 256 w 313"/>
              <a:gd name="T17" fmla="*/ 114 h 114"/>
              <a:gd name="T18" fmla="*/ 256 w 313"/>
              <a:gd name="T19" fmla="*/ 114 h 114"/>
              <a:gd name="T20" fmla="*/ 270 w 313"/>
              <a:gd name="T21" fmla="*/ 102 h 114"/>
              <a:gd name="T22" fmla="*/ 271 w 313"/>
              <a:gd name="T23" fmla="*/ 102 h 114"/>
              <a:gd name="T24" fmla="*/ 313 w 313"/>
              <a:gd name="T25" fmla="*/ 0 h 114"/>
              <a:gd name="T26" fmla="*/ 58 w 313"/>
              <a:gd name="T2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3" h="114">
                <a:moveTo>
                  <a:pt x="58" y="0"/>
                </a:moveTo>
                <a:cubicBezTo>
                  <a:pt x="56" y="0"/>
                  <a:pt x="56" y="0"/>
                  <a:pt x="56" y="0"/>
                </a:cubicBezTo>
                <a:cubicBezTo>
                  <a:pt x="51" y="1"/>
                  <a:pt x="46" y="5"/>
                  <a:pt x="43" y="12"/>
                </a:cubicBezTo>
                <a:cubicBezTo>
                  <a:pt x="42" y="13"/>
                  <a:pt x="42" y="13"/>
                  <a:pt x="42" y="13"/>
                </a:cubicBezTo>
                <a:cubicBezTo>
                  <a:pt x="0" y="114"/>
                  <a:pt x="0" y="114"/>
                  <a:pt x="0" y="114"/>
                </a:cubicBezTo>
                <a:cubicBezTo>
                  <a:pt x="0" y="114"/>
                  <a:pt x="0" y="114"/>
                  <a:pt x="0" y="114"/>
                </a:cubicBezTo>
                <a:cubicBezTo>
                  <a:pt x="256" y="114"/>
                  <a:pt x="256" y="114"/>
                  <a:pt x="256" y="114"/>
                </a:cubicBezTo>
                <a:cubicBezTo>
                  <a:pt x="256" y="114"/>
                  <a:pt x="256" y="114"/>
                  <a:pt x="256" y="114"/>
                </a:cubicBezTo>
                <a:cubicBezTo>
                  <a:pt x="256" y="114"/>
                  <a:pt x="256" y="114"/>
                  <a:pt x="256" y="114"/>
                </a:cubicBezTo>
                <a:cubicBezTo>
                  <a:pt x="256" y="114"/>
                  <a:pt x="256" y="114"/>
                  <a:pt x="256" y="114"/>
                </a:cubicBezTo>
                <a:cubicBezTo>
                  <a:pt x="262" y="114"/>
                  <a:pt x="267" y="109"/>
                  <a:pt x="270" y="102"/>
                </a:cubicBezTo>
                <a:cubicBezTo>
                  <a:pt x="271" y="102"/>
                  <a:pt x="271" y="102"/>
                  <a:pt x="271" y="102"/>
                </a:cubicBezTo>
                <a:cubicBezTo>
                  <a:pt x="313" y="0"/>
                  <a:pt x="313" y="0"/>
                  <a:pt x="313" y="0"/>
                </a:cubicBezTo>
                <a:lnTo>
                  <a:pt x="58" y="0"/>
                </a:lnTo>
                <a:close/>
              </a:path>
            </a:pathLst>
          </a:custGeom>
          <a:solidFill>
            <a:srgbClr val="96D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a:p>
        </p:txBody>
      </p:sp>
      <p:sp>
        <p:nvSpPr>
          <p:cNvPr id="30" name="Freeform 6">
            <a:extLst>
              <a:ext uri="{FF2B5EF4-FFF2-40B4-BE49-F238E27FC236}">
                <a16:creationId xmlns:a16="http://schemas.microsoft.com/office/drawing/2014/main" id="{FC00048B-8758-41FD-9489-C12A4258285E}"/>
              </a:ext>
            </a:extLst>
          </p:cNvPr>
          <p:cNvSpPr>
            <a:spLocks/>
          </p:cNvSpPr>
          <p:nvPr/>
        </p:nvSpPr>
        <p:spPr bwMode="auto">
          <a:xfrm>
            <a:off x="7825753" y="5524806"/>
            <a:ext cx="452260" cy="274516"/>
          </a:xfrm>
          <a:custGeom>
            <a:avLst/>
            <a:gdLst>
              <a:gd name="T0" fmla="*/ 150 w 192"/>
              <a:gd name="T1" fmla="*/ 102 h 114"/>
              <a:gd name="T2" fmla="*/ 150 w 192"/>
              <a:gd name="T3" fmla="*/ 102 h 114"/>
              <a:gd name="T4" fmla="*/ 192 w 192"/>
              <a:gd name="T5" fmla="*/ 0 h 114"/>
              <a:gd name="T6" fmla="*/ 58 w 192"/>
              <a:gd name="T7" fmla="*/ 0 h 114"/>
              <a:gd name="T8" fmla="*/ 56 w 192"/>
              <a:gd name="T9" fmla="*/ 0 h 114"/>
              <a:gd name="T10" fmla="*/ 43 w 192"/>
              <a:gd name="T11" fmla="*/ 12 h 114"/>
              <a:gd name="T12" fmla="*/ 42 w 192"/>
              <a:gd name="T13" fmla="*/ 13 h 114"/>
              <a:gd name="T14" fmla="*/ 0 w 192"/>
              <a:gd name="T15" fmla="*/ 114 h 114"/>
              <a:gd name="T16" fmla="*/ 0 w 192"/>
              <a:gd name="T17" fmla="*/ 114 h 114"/>
              <a:gd name="T18" fmla="*/ 135 w 192"/>
              <a:gd name="T19" fmla="*/ 114 h 114"/>
              <a:gd name="T20" fmla="*/ 135 w 192"/>
              <a:gd name="T21" fmla="*/ 114 h 114"/>
              <a:gd name="T22" fmla="*/ 136 w 192"/>
              <a:gd name="T23" fmla="*/ 114 h 114"/>
              <a:gd name="T24" fmla="*/ 136 w 192"/>
              <a:gd name="T25" fmla="*/ 114 h 114"/>
              <a:gd name="T26" fmla="*/ 150 w 192"/>
              <a:gd name="T27" fmla="*/ 10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2" h="114">
                <a:moveTo>
                  <a:pt x="150" y="102"/>
                </a:moveTo>
                <a:cubicBezTo>
                  <a:pt x="150" y="102"/>
                  <a:pt x="150" y="102"/>
                  <a:pt x="150" y="102"/>
                </a:cubicBezTo>
                <a:cubicBezTo>
                  <a:pt x="192" y="0"/>
                  <a:pt x="192" y="0"/>
                  <a:pt x="192" y="0"/>
                </a:cubicBezTo>
                <a:cubicBezTo>
                  <a:pt x="58" y="0"/>
                  <a:pt x="58" y="0"/>
                  <a:pt x="58" y="0"/>
                </a:cubicBezTo>
                <a:cubicBezTo>
                  <a:pt x="56" y="0"/>
                  <a:pt x="56" y="0"/>
                  <a:pt x="56" y="0"/>
                </a:cubicBezTo>
                <a:cubicBezTo>
                  <a:pt x="51" y="1"/>
                  <a:pt x="46" y="5"/>
                  <a:pt x="43" y="12"/>
                </a:cubicBezTo>
                <a:cubicBezTo>
                  <a:pt x="42" y="13"/>
                  <a:pt x="42" y="13"/>
                  <a:pt x="42" y="13"/>
                </a:cubicBezTo>
                <a:cubicBezTo>
                  <a:pt x="0" y="114"/>
                  <a:pt x="0" y="114"/>
                  <a:pt x="0" y="114"/>
                </a:cubicBezTo>
                <a:cubicBezTo>
                  <a:pt x="0" y="114"/>
                  <a:pt x="0" y="114"/>
                  <a:pt x="0" y="114"/>
                </a:cubicBezTo>
                <a:cubicBezTo>
                  <a:pt x="135" y="114"/>
                  <a:pt x="135" y="114"/>
                  <a:pt x="135" y="114"/>
                </a:cubicBezTo>
                <a:cubicBezTo>
                  <a:pt x="135" y="114"/>
                  <a:pt x="135" y="114"/>
                  <a:pt x="135" y="114"/>
                </a:cubicBezTo>
                <a:cubicBezTo>
                  <a:pt x="136" y="114"/>
                  <a:pt x="136" y="114"/>
                  <a:pt x="136" y="114"/>
                </a:cubicBezTo>
                <a:cubicBezTo>
                  <a:pt x="136" y="114"/>
                  <a:pt x="136" y="114"/>
                  <a:pt x="136" y="114"/>
                </a:cubicBezTo>
                <a:cubicBezTo>
                  <a:pt x="142" y="114"/>
                  <a:pt x="147" y="109"/>
                  <a:pt x="150" y="102"/>
                </a:cubicBezTo>
                <a:close/>
              </a:path>
            </a:pathLst>
          </a:custGeom>
          <a:solidFill>
            <a:schemeClr val="bg1"/>
          </a:solidFill>
          <a:ln w="952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5">
            <a:extLst>
              <a:ext uri="{FF2B5EF4-FFF2-40B4-BE49-F238E27FC236}">
                <a16:creationId xmlns:a16="http://schemas.microsoft.com/office/drawing/2014/main" id="{B177B484-DEDB-4EA4-ABD4-1FBBDB21A6BC}"/>
              </a:ext>
            </a:extLst>
          </p:cNvPr>
          <p:cNvSpPr>
            <a:spLocks/>
          </p:cNvSpPr>
          <p:nvPr/>
        </p:nvSpPr>
        <p:spPr bwMode="auto">
          <a:xfrm>
            <a:off x="4661053" y="5524806"/>
            <a:ext cx="736650" cy="274516"/>
          </a:xfrm>
          <a:custGeom>
            <a:avLst/>
            <a:gdLst>
              <a:gd name="T0" fmla="*/ 58 w 313"/>
              <a:gd name="T1" fmla="*/ 0 h 114"/>
              <a:gd name="T2" fmla="*/ 56 w 313"/>
              <a:gd name="T3" fmla="*/ 0 h 114"/>
              <a:gd name="T4" fmla="*/ 43 w 313"/>
              <a:gd name="T5" fmla="*/ 12 h 114"/>
              <a:gd name="T6" fmla="*/ 42 w 313"/>
              <a:gd name="T7" fmla="*/ 13 h 114"/>
              <a:gd name="T8" fmla="*/ 0 w 313"/>
              <a:gd name="T9" fmla="*/ 114 h 114"/>
              <a:gd name="T10" fmla="*/ 0 w 313"/>
              <a:gd name="T11" fmla="*/ 114 h 114"/>
              <a:gd name="T12" fmla="*/ 256 w 313"/>
              <a:gd name="T13" fmla="*/ 114 h 114"/>
              <a:gd name="T14" fmla="*/ 256 w 313"/>
              <a:gd name="T15" fmla="*/ 114 h 114"/>
              <a:gd name="T16" fmla="*/ 256 w 313"/>
              <a:gd name="T17" fmla="*/ 114 h 114"/>
              <a:gd name="T18" fmla="*/ 256 w 313"/>
              <a:gd name="T19" fmla="*/ 114 h 114"/>
              <a:gd name="T20" fmla="*/ 270 w 313"/>
              <a:gd name="T21" fmla="*/ 102 h 114"/>
              <a:gd name="T22" fmla="*/ 271 w 313"/>
              <a:gd name="T23" fmla="*/ 102 h 114"/>
              <a:gd name="T24" fmla="*/ 313 w 313"/>
              <a:gd name="T25" fmla="*/ 0 h 114"/>
              <a:gd name="T26" fmla="*/ 58 w 313"/>
              <a:gd name="T2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3" h="114">
                <a:moveTo>
                  <a:pt x="58" y="0"/>
                </a:moveTo>
                <a:cubicBezTo>
                  <a:pt x="56" y="0"/>
                  <a:pt x="56" y="0"/>
                  <a:pt x="56" y="0"/>
                </a:cubicBezTo>
                <a:cubicBezTo>
                  <a:pt x="51" y="1"/>
                  <a:pt x="46" y="5"/>
                  <a:pt x="43" y="12"/>
                </a:cubicBezTo>
                <a:cubicBezTo>
                  <a:pt x="42" y="13"/>
                  <a:pt x="42" y="13"/>
                  <a:pt x="42" y="13"/>
                </a:cubicBezTo>
                <a:cubicBezTo>
                  <a:pt x="0" y="114"/>
                  <a:pt x="0" y="114"/>
                  <a:pt x="0" y="114"/>
                </a:cubicBezTo>
                <a:cubicBezTo>
                  <a:pt x="0" y="114"/>
                  <a:pt x="0" y="114"/>
                  <a:pt x="0" y="114"/>
                </a:cubicBezTo>
                <a:cubicBezTo>
                  <a:pt x="256" y="114"/>
                  <a:pt x="256" y="114"/>
                  <a:pt x="256" y="114"/>
                </a:cubicBezTo>
                <a:cubicBezTo>
                  <a:pt x="256" y="114"/>
                  <a:pt x="256" y="114"/>
                  <a:pt x="256" y="114"/>
                </a:cubicBezTo>
                <a:cubicBezTo>
                  <a:pt x="256" y="114"/>
                  <a:pt x="256" y="114"/>
                  <a:pt x="256" y="114"/>
                </a:cubicBezTo>
                <a:cubicBezTo>
                  <a:pt x="256" y="114"/>
                  <a:pt x="256" y="114"/>
                  <a:pt x="256" y="114"/>
                </a:cubicBezTo>
                <a:cubicBezTo>
                  <a:pt x="262" y="114"/>
                  <a:pt x="267" y="109"/>
                  <a:pt x="270" y="102"/>
                </a:cubicBezTo>
                <a:cubicBezTo>
                  <a:pt x="271" y="102"/>
                  <a:pt x="271" y="102"/>
                  <a:pt x="271" y="102"/>
                </a:cubicBezTo>
                <a:cubicBezTo>
                  <a:pt x="313" y="0"/>
                  <a:pt x="313" y="0"/>
                  <a:pt x="313" y="0"/>
                </a:cubicBezTo>
                <a:lnTo>
                  <a:pt x="58" y="0"/>
                </a:lnTo>
                <a:close/>
              </a:path>
            </a:pathLst>
          </a:custGeom>
          <a:solidFill>
            <a:srgbClr val="96D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a:p>
        </p:txBody>
      </p:sp>
      <p:sp>
        <p:nvSpPr>
          <p:cNvPr id="36" name="Freeform 6">
            <a:extLst>
              <a:ext uri="{FF2B5EF4-FFF2-40B4-BE49-F238E27FC236}">
                <a16:creationId xmlns:a16="http://schemas.microsoft.com/office/drawing/2014/main" id="{4ACD72FF-D449-4709-B341-6933C47271CE}"/>
              </a:ext>
            </a:extLst>
          </p:cNvPr>
          <p:cNvSpPr>
            <a:spLocks/>
          </p:cNvSpPr>
          <p:nvPr/>
        </p:nvSpPr>
        <p:spPr bwMode="auto">
          <a:xfrm>
            <a:off x="5348618" y="5524806"/>
            <a:ext cx="452260" cy="274516"/>
          </a:xfrm>
          <a:custGeom>
            <a:avLst/>
            <a:gdLst>
              <a:gd name="T0" fmla="*/ 150 w 192"/>
              <a:gd name="T1" fmla="*/ 102 h 114"/>
              <a:gd name="T2" fmla="*/ 150 w 192"/>
              <a:gd name="T3" fmla="*/ 102 h 114"/>
              <a:gd name="T4" fmla="*/ 192 w 192"/>
              <a:gd name="T5" fmla="*/ 0 h 114"/>
              <a:gd name="T6" fmla="*/ 58 w 192"/>
              <a:gd name="T7" fmla="*/ 0 h 114"/>
              <a:gd name="T8" fmla="*/ 56 w 192"/>
              <a:gd name="T9" fmla="*/ 0 h 114"/>
              <a:gd name="T10" fmla="*/ 43 w 192"/>
              <a:gd name="T11" fmla="*/ 12 h 114"/>
              <a:gd name="T12" fmla="*/ 42 w 192"/>
              <a:gd name="T13" fmla="*/ 13 h 114"/>
              <a:gd name="T14" fmla="*/ 0 w 192"/>
              <a:gd name="T15" fmla="*/ 114 h 114"/>
              <a:gd name="T16" fmla="*/ 0 w 192"/>
              <a:gd name="T17" fmla="*/ 114 h 114"/>
              <a:gd name="T18" fmla="*/ 135 w 192"/>
              <a:gd name="T19" fmla="*/ 114 h 114"/>
              <a:gd name="T20" fmla="*/ 135 w 192"/>
              <a:gd name="T21" fmla="*/ 114 h 114"/>
              <a:gd name="T22" fmla="*/ 136 w 192"/>
              <a:gd name="T23" fmla="*/ 114 h 114"/>
              <a:gd name="T24" fmla="*/ 136 w 192"/>
              <a:gd name="T25" fmla="*/ 114 h 114"/>
              <a:gd name="T26" fmla="*/ 150 w 192"/>
              <a:gd name="T27" fmla="*/ 10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2" h="114">
                <a:moveTo>
                  <a:pt x="150" y="102"/>
                </a:moveTo>
                <a:cubicBezTo>
                  <a:pt x="150" y="102"/>
                  <a:pt x="150" y="102"/>
                  <a:pt x="150" y="102"/>
                </a:cubicBezTo>
                <a:cubicBezTo>
                  <a:pt x="192" y="0"/>
                  <a:pt x="192" y="0"/>
                  <a:pt x="192" y="0"/>
                </a:cubicBezTo>
                <a:cubicBezTo>
                  <a:pt x="58" y="0"/>
                  <a:pt x="58" y="0"/>
                  <a:pt x="58" y="0"/>
                </a:cubicBezTo>
                <a:cubicBezTo>
                  <a:pt x="56" y="0"/>
                  <a:pt x="56" y="0"/>
                  <a:pt x="56" y="0"/>
                </a:cubicBezTo>
                <a:cubicBezTo>
                  <a:pt x="51" y="1"/>
                  <a:pt x="46" y="5"/>
                  <a:pt x="43" y="12"/>
                </a:cubicBezTo>
                <a:cubicBezTo>
                  <a:pt x="42" y="13"/>
                  <a:pt x="42" y="13"/>
                  <a:pt x="42" y="13"/>
                </a:cubicBezTo>
                <a:cubicBezTo>
                  <a:pt x="0" y="114"/>
                  <a:pt x="0" y="114"/>
                  <a:pt x="0" y="114"/>
                </a:cubicBezTo>
                <a:cubicBezTo>
                  <a:pt x="0" y="114"/>
                  <a:pt x="0" y="114"/>
                  <a:pt x="0" y="114"/>
                </a:cubicBezTo>
                <a:cubicBezTo>
                  <a:pt x="135" y="114"/>
                  <a:pt x="135" y="114"/>
                  <a:pt x="135" y="114"/>
                </a:cubicBezTo>
                <a:cubicBezTo>
                  <a:pt x="135" y="114"/>
                  <a:pt x="135" y="114"/>
                  <a:pt x="135" y="114"/>
                </a:cubicBezTo>
                <a:cubicBezTo>
                  <a:pt x="136" y="114"/>
                  <a:pt x="136" y="114"/>
                  <a:pt x="136" y="114"/>
                </a:cubicBezTo>
                <a:cubicBezTo>
                  <a:pt x="136" y="114"/>
                  <a:pt x="136" y="114"/>
                  <a:pt x="136" y="114"/>
                </a:cubicBezTo>
                <a:cubicBezTo>
                  <a:pt x="142" y="114"/>
                  <a:pt x="147" y="109"/>
                  <a:pt x="150" y="102"/>
                </a:cubicBezTo>
                <a:close/>
              </a:path>
            </a:pathLst>
          </a:custGeom>
          <a:solidFill>
            <a:schemeClr val="bg1"/>
          </a:solidFill>
          <a:ln w="952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5">
            <a:extLst>
              <a:ext uri="{FF2B5EF4-FFF2-40B4-BE49-F238E27FC236}">
                <a16:creationId xmlns:a16="http://schemas.microsoft.com/office/drawing/2014/main" id="{30421EF0-1644-40A4-9637-34F190DB8045}"/>
              </a:ext>
            </a:extLst>
          </p:cNvPr>
          <p:cNvSpPr>
            <a:spLocks/>
          </p:cNvSpPr>
          <p:nvPr/>
        </p:nvSpPr>
        <p:spPr bwMode="auto">
          <a:xfrm>
            <a:off x="2184442" y="5524806"/>
            <a:ext cx="736650" cy="274516"/>
          </a:xfrm>
          <a:custGeom>
            <a:avLst/>
            <a:gdLst>
              <a:gd name="T0" fmla="*/ 58 w 313"/>
              <a:gd name="T1" fmla="*/ 0 h 114"/>
              <a:gd name="T2" fmla="*/ 56 w 313"/>
              <a:gd name="T3" fmla="*/ 0 h 114"/>
              <a:gd name="T4" fmla="*/ 43 w 313"/>
              <a:gd name="T5" fmla="*/ 12 h 114"/>
              <a:gd name="T6" fmla="*/ 42 w 313"/>
              <a:gd name="T7" fmla="*/ 13 h 114"/>
              <a:gd name="T8" fmla="*/ 0 w 313"/>
              <a:gd name="T9" fmla="*/ 114 h 114"/>
              <a:gd name="T10" fmla="*/ 0 w 313"/>
              <a:gd name="T11" fmla="*/ 114 h 114"/>
              <a:gd name="T12" fmla="*/ 256 w 313"/>
              <a:gd name="T13" fmla="*/ 114 h 114"/>
              <a:gd name="T14" fmla="*/ 256 w 313"/>
              <a:gd name="T15" fmla="*/ 114 h 114"/>
              <a:gd name="T16" fmla="*/ 256 w 313"/>
              <a:gd name="T17" fmla="*/ 114 h 114"/>
              <a:gd name="T18" fmla="*/ 256 w 313"/>
              <a:gd name="T19" fmla="*/ 114 h 114"/>
              <a:gd name="T20" fmla="*/ 270 w 313"/>
              <a:gd name="T21" fmla="*/ 102 h 114"/>
              <a:gd name="T22" fmla="*/ 271 w 313"/>
              <a:gd name="T23" fmla="*/ 102 h 114"/>
              <a:gd name="T24" fmla="*/ 313 w 313"/>
              <a:gd name="T25" fmla="*/ 0 h 114"/>
              <a:gd name="T26" fmla="*/ 58 w 313"/>
              <a:gd name="T2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3" h="114">
                <a:moveTo>
                  <a:pt x="58" y="0"/>
                </a:moveTo>
                <a:cubicBezTo>
                  <a:pt x="56" y="0"/>
                  <a:pt x="56" y="0"/>
                  <a:pt x="56" y="0"/>
                </a:cubicBezTo>
                <a:cubicBezTo>
                  <a:pt x="51" y="1"/>
                  <a:pt x="46" y="5"/>
                  <a:pt x="43" y="12"/>
                </a:cubicBezTo>
                <a:cubicBezTo>
                  <a:pt x="42" y="13"/>
                  <a:pt x="42" y="13"/>
                  <a:pt x="42" y="13"/>
                </a:cubicBezTo>
                <a:cubicBezTo>
                  <a:pt x="0" y="114"/>
                  <a:pt x="0" y="114"/>
                  <a:pt x="0" y="114"/>
                </a:cubicBezTo>
                <a:cubicBezTo>
                  <a:pt x="0" y="114"/>
                  <a:pt x="0" y="114"/>
                  <a:pt x="0" y="114"/>
                </a:cubicBezTo>
                <a:cubicBezTo>
                  <a:pt x="256" y="114"/>
                  <a:pt x="256" y="114"/>
                  <a:pt x="256" y="114"/>
                </a:cubicBezTo>
                <a:cubicBezTo>
                  <a:pt x="256" y="114"/>
                  <a:pt x="256" y="114"/>
                  <a:pt x="256" y="114"/>
                </a:cubicBezTo>
                <a:cubicBezTo>
                  <a:pt x="256" y="114"/>
                  <a:pt x="256" y="114"/>
                  <a:pt x="256" y="114"/>
                </a:cubicBezTo>
                <a:cubicBezTo>
                  <a:pt x="256" y="114"/>
                  <a:pt x="256" y="114"/>
                  <a:pt x="256" y="114"/>
                </a:cubicBezTo>
                <a:cubicBezTo>
                  <a:pt x="262" y="114"/>
                  <a:pt x="267" y="109"/>
                  <a:pt x="270" y="102"/>
                </a:cubicBezTo>
                <a:cubicBezTo>
                  <a:pt x="271" y="102"/>
                  <a:pt x="271" y="102"/>
                  <a:pt x="271" y="102"/>
                </a:cubicBezTo>
                <a:cubicBezTo>
                  <a:pt x="313" y="0"/>
                  <a:pt x="313" y="0"/>
                  <a:pt x="313" y="0"/>
                </a:cubicBezTo>
                <a:lnTo>
                  <a:pt x="58" y="0"/>
                </a:lnTo>
                <a:close/>
              </a:path>
            </a:pathLst>
          </a:custGeom>
          <a:solidFill>
            <a:srgbClr val="96D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en-US"/>
          </a:p>
        </p:txBody>
      </p:sp>
      <p:sp>
        <p:nvSpPr>
          <p:cNvPr id="42" name="Freeform 6">
            <a:extLst>
              <a:ext uri="{FF2B5EF4-FFF2-40B4-BE49-F238E27FC236}">
                <a16:creationId xmlns:a16="http://schemas.microsoft.com/office/drawing/2014/main" id="{A971D799-6266-49E2-9029-110F809C5AB0}"/>
              </a:ext>
            </a:extLst>
          </p:cNvPr>
          <p:cNvSpPr>
            <a:spLocks/>
          </p:cNvSpPr>
          <p:nvPr/>
        </p:nvSpPr>
        <p:spPr bwMode="auto">
          <a:xfrm>
            <a:off x="2872007" y="5524806"/>
            <a:ext cx="452260" cy="274516"/>
          </a:xfrm>
          <a:custGeom>
            <a:avLst/>
            <a:gdLst>
              <a:gd name="T0" fmla="*/ 150 w 192"/>
              <a:gd name="T1" fmla="*/ 102 h 114"/>
              <a:gd name="T2" fmla="*/ 150 w 192"/>
              <a:gd name="T3" fmla="*/ 102 h 114"/>
              <a:gd name="T4" fmla="*/ 192 w 192"/>
              <a:gd name="T5" fmla="*/ 0 h 114"/>
              <a:gd name="T6" fmla="*/ 58 w 192"/>
              <a:gd name="T7" fmla="*/ 0 h 114"/>
              <a:gd name="T8" fmla="*/ 56 w 192"/>
              <a:gd name="T9" fmla="*/ 0 h 114"/>
              <a:gd name="T10" fmla="*/ 43 w 192"/>
              <a:gd name="T11" fmla="*/ 12 h 114"/>
              <a:gd name="T12" fmla="*/ 42 w 192"/>
              <a:gd name="T13" fmla="*/ 13 h 114"/>
              <a:gd name="T14" fmla="*/ 0 w 192"/>
              <a:gd name="T15" fmla="*/ 114 h 114"/>
              <a:gd name="T16" fmla="*/ 0 w 192"/>
              <a:gd name="T17" fmla="*/ 114 h 114"/>
              <a:gd name="T18" fmla="*/ 135 w 192"/>
              <a:gd name="T19" fmla="*/ 114 h 114"/>
              <a:gd name="T20" fmla="*/ 135 w 192"/>
              <a:gd name="T21" fmla="*/ 114 h 114"/>
              <a:gd name="T22" fmla="*/ 136 w 192"/>
              <a:gd name="T23" fmla="*/ 114 h 114"/>
              <a:gd name="T24" fmla="*/ 136 w 192"/>
              <a:gd name="T25" fmla="*/ 114 h 114"/>
              <a:gd name="T26" fmla="*/ 150 w 192"/>
              <a:gd name="T27" fmla="*/ 10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2" h="114">
                <a:moveTo>
                  <a:pt x="150" y="102"/>
                </a:moveTo>
                <a:cubicBezTo>
                  <a:pt x="150" y="102"/>
                  <a:pt x="150" y="102"/>
                  <a:pt x="150" y="102"/>
                </a:cubicBezTo>
                <a:cubicBezTo>
                  <a:pt x="192" y="0"/>
                  <a:pt x="192" y="0"/>
                  <a:pt x="192" y="0"/>
                </a:cubicBezTo>
                <a:cubicBezTo>
                  <a:pt x="58" y="0"/>
                  <a:pt x="58" y="0"/>
                  <a:pt x="58" y="0"/>
                </a:cubicBezTo>
                <a:cubicBezTo>
                  <a:pt x="56" y="0"/>
                  <a:pt x="56" y="0"/>
                  <a:pt x="56" y="0"/>
                </a:cubicBezTo>
                <a:cubicBezTo>
                  <a:pt x="51" y="1"/>
                  <a:pt x="46" y="5"/>
                  <a:pt x="43" y="12"/>
                </a:cubicBezTo>
                <a:cubicBezTo>
                  <a:pt x="42" y="13"/>
                  <a:pt x="42" y="13"/>
                  <a:pt x="42" y="13"/>
                </a:cubicBezTo>
                <a:cubicBezTo>
                  <a:pt x="0" y="114"/>
                  <a:pt x="0" y="114"/>
                  <a:pt x="0" y="114"/>
                </a:cubicBezTo>
                <a:cubicBezTo>
                  <a:pt x="0" y="114"/>
                  <a:pt x="0" y="114"/>
                  <a:pt x="0" y="114"/>
                </a:cubicBezTo>
                <a:cubicBezTo>
                  <a:pt x="135" y="114"/>
                  <a:pt x="135" y="114"/>
                  <a:pt x="135" y="114"/>
                </a:cubicBezTo>
                <a:cubicBezTo>
                  <a:pt x="135" y="114"/>
                  <a:pt x="135" y="114"/>
                  <a:pt x="135" y="114"/>
                </a:cubicBezTo>
                <a:cubicBezTo>
                  <a:pt x="136" y="114"/>
                  <a:pt x="136" y="114"/>
                  <a:pt x="136" y="114"/>
                </a:cubicBezTo>
                <a:cubicBezTo>
                  <a:pt x="136" y="114"/>
                  <a:pt x="136" y="114"/>
                  <a:pt x="136" y="114"/>
                </a:cubicBezTo>
                <a:cubicBezTo>
                  <a:pt x="142" y="114"/>
                  <a:pt x="147" y="109"/>
                  <a:pt x="150" y="102"/>
                </a:cubicBezTo>
                <a:close/>
              </a:path>
            </a:pathLst>
          </a:custGeom>
          <a:solidFill>
            <a:schemeClr val="bg1"/>
          </a:solidFill>
          <a:ln w="9525">
            <a:solidFill>
              <a:schemeClr val="accent2"/>
            </a:solid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Text Placeholder 12">
            <a:extLst>
              <a:ext uri="{FF2B5EF4-FFF2-40B4-BE49-F238E27FC236}">
                <a16:creationId xmlns:a16="http://schemas.microsoft.com/office/drawing/2014/main" id="{18AECC4D-C2D4-410F-8148-B8B2CFA9F79D}"/>
              </a:ext>
            </a:extLst>
          </p:cNvPr>
          <p:cNvSpPr>
            <a:spLocks noGrp="1"/>
          </p:cNvSpPr>
          <p:nvPr>
            <p:ph type="body" sz="quarter" idx="19" hasCustomPrompt="1"/>
          </p:nvPr>
        </p:nvSpPr>
        <p:spPr>
          <a:xfrm>
            <a:off x="1375667" y="3303904"/>
            <a:ext cx="2011918" cy="259360"/>
          </a:xfrm>
          <a:prstGeom prst="rect">
            <a:avLst/>
          </a:prstGeom>
        </p:spPr>
        <p:txBody>
          <a:bodyPr/>
          <a:lstStyle>
            <a:lvl1pPr marL="0" indent="0">
              <a:lnSpc>
                <a:spcPts val="1800"/>
              </a:lnSpc>
              <a:spcBef>
                <a:spcPts val="600"/>
              </a:spcBef>
              <a:buNone/>
              <a:defRPr sz="1200" b="1">
                <a:solidFill>
                  <a:schemeClr val="tx1">
                    <a:lumMod val="75000"/>
                    <a:lumOff val="25000"/>
                  </a:schemeClr>
                </a:solidFill>
                <a:latin typeface="+mn-lt"/>
              </a:defRPr>
            </a:lvl1pPr>
          </a:lstStyle>
          <a:p>
            <a:pPr lvl="0"/>
            <a:r>
              <a:rPr lang="en-US"/>
              <a:t>Heading Goes Here</a:t>
            </a:r>
          </a:p>
        </p:txBody>
      </p:sp>
      <p:sp>
        <p:nvSpPr>
          <p:cNvPr id="46" name="Text Placeholder 12">
            <a:extLst>
              <a:ext uri="{FF2B5EF4-FFF2-40B4-BE49-F238E27FC236}">
                <a16:creationId xmlns:a16="http://schemas.microsoft.com/office/drawing/2014/main" id="{E0B4045D-7539-4A5C-AF5C-73E341AE25FE}"/>
              </a:ext>
            </a:extLst>
          </p:cNvPr>
          <p:cNvSpPr>
            <a:spLocks noGrp="1"/>
          </p:cNvSpPr>
          <p:nvPr>
            <p:ph type="body" sz="quarter" idx="20" hasCustomPrompt="1"/>
          </p:nvPr>
        </p:nvSpPr>
        <p:spPr>
          <a:xfrm>
            <a:off x="1375667" y="3524250"/>
            <a:ext cx="2011918" cy="327045"/>
          </a:xfrm>
          <a:prstGeom prst="rect">
            <a:avLst/>
          </a:prstGeom>
        </p:spPr>
        <p:txBody>
          <a:bodyPr/>
          <a:lstStyle>
            <a:lvl1pPr marL="0" indent="0">
              <a:lnSpc>
                <a:spcPts val="1800"/>
              </a:lnSpc>
              <a:spcBef>
                <a:spcPts val="600"/>
              </a:spcBef>
              <a:buNone/>
              <a:defRPr sz="1200" b="0">
                <a:solidFill>
                  <a:schemeClr val="tx1">
                    <a:lumMod val="75000"/>
                    <a:lumOff val="25000"/>
                  </a:schemeClr>
                </a:solidFill>
                <a:latin typeface="Soleto Light" panose="020B0406020203030204"/>
              </a:defRPr>
            </a:lvl1pPr>
          </a:lstStyle>
          <a:p>
            <a:pPr lvl="0"/>
            <a:r>
              <a:rPr lang="en-US"/>
              <a:t>Heading Goes Here</a:t>
            </a:r>
          </a:p>
        </p:txBody>
      </p:sp>
      <p:sp>
        <p:nvSpPr>
          <p:cNvPr id="47" name="Text Placeholder 12">
            <a:extLst>
              <a:ext uri="{FF2B5EF4-FFF2-40B4-BE49-F238E27FC236}">
                <a16:creationId xmlns:a16="http://schemas.microsoft.com/office/drawing/2014/main" id="{5C0D993E-7E90-471A-89A3-DE1197024C58}"/>
              </a:ext>
            </a:extLst>
          </p:cNvPr>
          <p:cNvSpPr>
            <a:spLocks noGrp="1"/>
          </p:cNvSpPr>
          <p:nvPr>
            <p:ph type="body" sz="quarter" idx="21" hasCustomPrompt="1"/>
          </p:nvPr>
        </p:nvSpPr>
        <p:spPr>
          <a:xfrm>
            <a:off x="1375667" y="3851296"/>
            <a:ext cx="2011918" cy="1499006"/>
          </a:xfrm>
          <a:prstGeom prst="rect">
            <a:avLst/>
          </a:prstGeom>
        </p:spPr>
        <p:txBody>
          <a:bodyPr/>
          <a:lstStyle>
            <a:lvl1pPr marL="0" indent="0">
              <a:lnSpc>
                <a:spcPts val="1600"/>
              </a:lnSpc>
              <a:spcBef>
                <a:spcPts val="600"/>
              </a:spcBef>
              <a:buNone/>
              <a:defRPr sz="1100" b="0">
                <a:solidFill>
                  <a:schemeClr val="tx1"/>
                </a:solidFill>
                <a:latin typeface="Soleto Light" panose="020B0406020203030204"/>
              </a:defRPr>
            </a:lvl1pPr>
          </a:lstStyle>
          <a:p>
            <a:pPr lvl="0"/>
            <a:r>
              <a:rPr lang="en-US"/>
              <a:t>Lorem Ipsum is simply dummy text of the printing and typesetting industry. Lorem Ipsum has been the industry's standard dummy text ever since the 1500s.</a:t>
            </a:r>
          </a:p>
        </p:txBody>
      </p:sp>
      <p:sp>
        <p:nvSpPr>
          <p:cNvPr id="48" name="Text Placeholder 12">
            <a:extLst>
              <a:ext uri="{FF2B5EF4-FFF2-40B4-BE49-F238E27FC236}">
                <a16:creationId xmlns:a16="http://schemas.microsoft.com/office/drawing/2014/main" id="{8AB2DB48-8BF6-40E6-B44F-D2B9FA656D62}"/>
              </a:ext>
            </a:extLst>
          </p:cNvPr>
          <p:cNvSpPr>
            <a:spLocks noGrp="1"/>
          </p:cNvSpPr>
          <p:nvPr>
            <p:ph type="body" sz="quarter" idx="22" hasCustomPrompt="1"/>
          </p:nvPr>
        </p:nvSpPr>
        <p:spPr>
          <a:xfrm>
            <a:off x="3852860" y="3303904"/>
            <a:ext cx="2011918" cy="259360"/>
          </a:xfrm>
          <a:prstGeom prst="rect">
            <a:avLst/>
          </a:prstGeom>
        </p:spPr>
        <p:txBody>
          <a:bodyPr/>
          <a:lstStyle>
            <a:lvl1pPr marL="0" indent="0">
              <a:lnSpc>
                <a:spcPts val="1800"/>
              </a:lnSpc>
              <a:spcBef>
                <a:spcPts val="600"/>
              </a:spcBef>
              <a:buNone/>
              <a:defRPr sz="1200" b="1">
                <a:solidFill>
                  <a:schemeClr val="tx1">
                    <a:lumMod val="75000"/>
                    <a:lumOff val="25000"/>
                  </a:schemeClr>
                </a:solidFill>
                <a:latin typeface="+mn-lt"/>
              </a:defRPr>
            </a:lvl1pPr>
          </a:lstStyle>
          <a:p>
            <a:pPr lvl="0"/>
            <a:r>
              <a:rPr lang="en-US"/>
              <a:t>Heading Goes Here</a:t>
            </a:r>
          </a:p>
        </p:txBody>
      </p:sp>
      <p:sp>
        <p:nvSpPr>
          <p:cNvPr id="49" name="Text Placeholder 12">
            <a:extLst>
              <a:ext uri="{FF2B5EF4-FFF2-40B4-BE49-F238E27FC236}">
                <a16:creationId xmlns:a16="http://schemas.microsoft.com/office/drawing/2014/main" id="{06E934E7-E5C0-4B6B-9029-0DD40731D3F6}"/>
              </a:ext>
            </a:extLst>
          </p:cNvPr>
          <p:cNvSpPr>
            <a:spLocks noGrp="1"/>
          </p:cNvSpPr>
          <p:nvPr>
            <p:ph type="body" sz="quarter" idx="23" hasCustomPrompt="1"/>
          </p:nvPr>
        </p:nvSpPr>
        <p:spPr>
          <a:xfrm>
            <a:off x="3852860" y="3524250"/>
            <a:ext cx="2011918" cy="327045"/>
          </a:xfrm>
          <a:prstGeom prst="rect">
            <a:avLst/>
          </a:prstGeom>
        </p:spPr>
        <p:txBody>
          <a:bodyPr/>
          <a:lstStyle>
            <a:lvl1pPr marL="0" indent="0">
              <a:lnSpc>
                <a:spcPts val="1800"/>
              </a:lnSpc>
              <a:spcBef>
                <a:spcPts val="600"/>
              </a:spcBef>
              <a:buNone/>
              <a:defRPr sz="1200" b="0">
                <a:solidFill>
                  <a:schemeClr val="tx1">
                    <a:lumMod val="75000"/>
                    <a:lumOff val="25000"/>
                  </a:schemeClr>
                </a:solidFill>
                <a:latin typeface="Soleto Light" panose="020B0406020203030204"/>
              </a:defRPr>
            </a:lvl1pPr>
          </a:lstStyle>
          <a:p>
            <a:pPr lvl="0"/>
            <a:r>
              <a:rPr lang="en-US"/>
              <a:t>Heading Goes Here</a:t>
            </a:r>
          </a:p>
        </p:txBody>
      </p:sp>
      <p:sp>
        <p:nvSpPr>
          <p:cNvPr id="50" name="Text Placeholder 12">
            <a:extLst>
              <a:ext uri="{FF2B5EF4-FFF2-40B4-BE49-F238E27FC236}">
                <a16:creationId xmlns:a16="http://schemas.microsoft.com/office/drawing/2014/main" id="{E43BB3CC-C069-447F-B57C-DF0262DC3922}"/>
              </a:ext>
            </a:extLst>
          </p:cNvPr>
          <p:cNvSpPr>
            <a:spLocks noGrp="1"/>
          </p:cNvSpPr>
          <p:nvPr>
            <p:ph type="body" sz="quarter" idx="24" hasCustomPrompt="1"/>
          </p:nvPr>
        </p:nvSpPr>
        <p:spPr>
          <a:xfrm>
            <a:off x="3852860" y="3851296"/>
            <a:ext cx="2011918" cy="1499006"/>
          </a:xfrm>
          <a:prstGeom prst="rect">
            <a:avLst/>
          </a:prstGeom>
        </p:spPr>
        <p:txBody>
          <a:bodyPr/>
          <a:lstStyle>
            <a:lvl1pPr marL="0" indent="0">
              <a:lnSpc>
                <a:spcPts val="1600"/>
              </a:lnSpc>
              <a:spcBef>
                <a:spcPts val="600"/>
              </a:spcBef>
              <a:buNone/>
              <a:defRPr sz="1100" b="0">
                <a:solidFill>
                  <a:schemeClr val="tx1"/>
                </a:solidFill>
                <a:latin typeface="Soleto Light" panose="020B0406020203030204"/>
              </a:defRPr>
            </a:lvl1pPr>
          </a:lstStyle>
          <a:p>
            <a:pPr lvl="0"/>
            <a:r>
              <a:rPr lang="en-US"/>
              <a:t>Lorem Ipsum is simply dummy text of the printing and typesetting industry. Lorem Ipsum has been the industry's standard dummy text ever since the 1500s.</a:t>
            </a:r>
          </a:p>
        </p:txBody>
      </p:sp>
      <p:sp>
        <p:nvSpPr>
          <p:cNvPr id="51" name="Text Placeholder 12">
            <a:extLst>
              <a:ext uri="{FF2B5EF4-FFF2-40B4-BE49-F238E27FC236}">
                <a16:creationId xmlns:a16="http://schemas.microsoft.com/office/drawing/2014/main" id="{5E482423-B68F-474F-9512-9927F33E1864}"/>
              </a:ext>
            </a:extLst>
          </p:cNvPr>
          <p:cNvSpPr>
            <a:spLocks noGrp="1"/>
          </p:cNvSpPr>
          <p:nvPr>
            <p:ph type="body" sz="quarter" idx="25" hasCustomPrompt="1"/>
          </p:nvPr>
        </p:nvSpPr>
        <p:spPr>
          <a:xfrm>
            <a:off x="6330052" y="3303904"/>
            <a:ext cx="2011918" cy="259360"/>
          </a:xfrm>
          <a:prstGeom prst="rect">
            <a:avLst/>
          </a:prstGeom>
        </p:spPr>
        <p:txBody>
          <a:bodyPr/>
          <a:lstStyle>
            <a:lvl1pPr marL="0" indent="0">
              <a:lnSpc>
                <a:spcPts val="1800"/>
              </a:lnSpc>
              <a:spcBef>
                <a:spcPts val="600"/>
              </a:spcBef>
              <a:buNone/>
              <a:defRPr sz="1200" b="1">
                <a:solidFill>
                  <a:schemeClr val="tx1">
                    <a:lumMod val="75000"/>
                    <a:lumOff val="25000"/>
                  </a:schemeClr>
                </a:solidFill>
                <a:latin typeface="+mn-lt"/>
              </a:defRPr>
            </a:lvl1pPr>
          </a:lstStyle>
          <a:p>
            <a:pPr lvl="0"/>
            <a:r>
              <a:rPr lang="en-US"/>
              <a:t>Heading Goes Here</a:t>
            </a:r>
          </a:p>
        </p:txBody>
      </p:sp>
      <p:sp>
        <p:nvSpPr>
          <p:cNvPr id="52" name="Text Placeholder 12">
            <a:extLst>
              <a:ext uri="{FF2B5EF4-FFF2-40B4-BE49-F238E27FC236}">
                <a16:creationId xmlns:a16="http://schemas.microsoft.com/office/drawing/2014/main" id="{853149C7-7AF3-4654-9242-27A41FC83EF5}"/>
              </a:ext>
            </a:extLst>
          </p:cNvPr>
          <p:cNvSpPr>
            <a:spLocks noGrp="1"/>
          </p:cNvSpPr>
          <p:nvPr>
            <p:ph type="body" sz="quarter" idx="26" hasCustomPrompt="1"/>
          </p:nvPr>
        </p:nvSpPr>
        <p:spPr>
          <a:xfrm>
            <a:off x="6330052" y="3524250"/>
            <a:ext cx="2011918" cy="327045"/>
          </a:xfrm>
          <a:prstGeom prst="rect">
            <a:avLst/>
          </a:prstGeom>
        </p:spPr>
        <p:txBody>
          <a:bodyPr/>
          <a:lstStyle>
            <a:lvl1pPr marL="0" indent="0">
              <a:lnSpc>
                <a:spcPts val="1800"/>
              </a:lnSpc>
              <a:spcBef>
                <a:spcPts val="600"/>
              </a:spcBef>
              <a:buNone/>
              <a:defRPr sz="1200" b="0">
                <a:solidFill>
                  <a:schemeClr val="tx1">
                    <a:lumMod val="75000"/>
                    <a:lumOff val="25000"/>
                  </a:schemeClr>
                </a:solidFill>
                <a:latin typeface="Soleto Light" panose="020B0406020203030204"/>
              </a:defRPr>
            </a:lvl1pPr>
          </a:lstStyle>
          <a:p>
            <a:pPr lvl="0"/>
            <a:r>
              <a:rPr lang="en-US"/>
              <a:t>Heading Goes Here</a:t>
            </a:r>
          </a:p>
        </p:txBody>
      </p:sp>
      <p:sp>
        <p:nvSpPr>
          <p:cNvPr id="53" name="Text Placeholder 12">
            <a:extLst>
              <a:ext uri="{FF2B5EF4-FFF2-40B4-BE49-F238E27FC236}">
                <a16:creationId xmlns:a16="http://schemas.microsoft.com/office/drawing/2014/main" id="{66C2939A-8303-4EA7-A53D-096B2B95B902}"/>
              </a:ext>
            </a:extLst>
          </p:cNvPr>
          <p:cNvSpPr>
            <a:spLocks noGrp="1"/>
          </p:cNvSpPr>
          <p:nvPr>
            <p:ph type="body" sz="quarter" idx="27" hasCustomPrompt="1"/>
          </p:nvPr>
        </p:nvSpPr>
        <p:spPr>
          <a:xfrm>
            <a:off x="6330052" y="3851296"/>
            <a:ext cx="2011918" cy="1499006"/>
          </a:xfrm>
          <a:prstGeom prst="rect">
            <a:avLst/>
          </a:prstGeom>
        </p:spPr>
        <p:txBody>
          <a:bodyPr/>
          <a:lstStyle>
            <a:lvl1pPr marL="0" indent="0">
              <a:lnSpc>
                <a:spcPts val="1600"/>
              </a:lnSpc>
              <a:spcBef>
                <a:spcPts val="600"/>
              </a:spcBef>
              <a:buNone/>
              <a:defRPr sz="1100" b="0">
                <a:solidFill>
                  <a:schemeClr val="tx1"/>
                </a:solidFill>
                <a:latin typeface="Soleto Light" panose="020B0406020203030204"/>
              </a:defRPr>
            </a:lvl1pPr>
          </a:lstStyle>
          <a:p>
            <a:pPr lvl="0"/>
            <a:r>
              <a:rPr lang="en-US"/>
              <a:t>Lorem Ipsum is simply dummy text of the printing and typesetting industry. Lorem Ipsum has been the industry's standard dummy text ever since the 1500s.</a:t>
            </a:r>
          </a:p>
        </p:txBody>
      </p:sp>
      <p:sp>
        <p:nvSpPr>
          <p:cNvPr id="58" name="Text Placeholder 12">
            <a:extLst>
              <a:ext uri="{FF2B5EF4-FFF2-40B4-BE49-F238E27FC236}">
                <a16:creationId xmlns:a16="http://schemas.microsoft.com/office/drawing/2014/main" id="{192595B0-780C-4C3E-98B3-231D368BCDC8}"/>
              </a:ext>
            </a:extLst>
          </p:cNvPr>
          <p:cNvSpPr>
            <a:spLocks noGrp="1"/>
          </p:cNvSpPr>
          <p:nvPr>
            <p:ph type="body" sz="quarter" idx="28" hasCustomPrompt="1"/>
          </p:nvPr>
        </p:nvSpPr>
        <p:spPr>
          <a:xfrm>
            <a:off x="8804415" y="3303904"/>
            <a:ext cx="2011918" cy="259360"/>
          </a:xfrm>
          <a:prstGeom prst="rect">
            <a:avLst/>
          </a:prstGeom>
        </p:spPr>
        <p:txBody>
          <a:bodyPr/>
          <a:lstStyle>
            <a:lvl1pPr marL="0" indent="0">
              <a:lnSpc>
                <a:spcPts val="1800"/>
              </a:lnSpc>
              <a:spcBef>
                <a:spcPts val="600"/>
              </a:spcBef>
              <a:buNone/>
              <a:defRPr sz="1200" b="1">
                <a:solidFill>
                  <a:schemeClr val="tx1">
                    <a:lumMod val="75000"/>
                    <a:lumOff val="25000"/>
                  </a:schemeClr>
                </a:solidFill>
                <a:latin typeface="+mn-lt"/>
              </a:defRPr>
            </a:lvl1pPr>
          </a:lstStyle>
          <a:p>
            <a:pPr lvl="0"/>
            <a:r>
              <a:rPr lang="en-US"/>
              <a:t>Heading Goes Here</a:t>
            </a:r>
          </a:p>
        </p:txBody>
      </p:sp>
      <p:sp>
        <p:nvSpPr>
          <p:cNvPr id="59" name="Text Placeholder 12">
            <a:extLst>
              <a:ext uri="{FF2B5EF4-FFF2-40B4-BE49-F238E27FC236}">
                <a16:creationId xmlns:a16="http://schemas.microsoft.com/office/drawing/2014/main" id="{63392AE7-BC90-4E40-B52D-5FCAC7E84E6B}"/>
              </a:ext>
            </a:extLst>
          </p:cNvPr>
          <p:cNvSpPr>
            <a:spLocks noGrp="1"/>
          </p:cNvSpPr>
          <p:nvPr>
            <p:ph type="body" sz="quarter" idx="29" hasCustomPrompt="1"/>
          </p:nvPr>
        </p:nvSpPr>
        <p:spPr>
          <a:xfrm>
            <a:off x="8804415" y="3524250"/>
            <a:ext cx="2011918" cy="327045"/>
          </a:xfrm>
          <a:prstGeom prst="rect">
            <a:avLst/>
          </a:prstGeom>
        </p:spPr>
        <p:txBody>
          <a:bodyPr/>
          <a:lstStyle>
            <a:lvl1pPr marL="0" indent="0">
              <a:lnSpc>
                <a:spcPts val="1800"/>
              </a:lnSpc>
              <a:spcBef>
                <a:spcPts val="600"/>
              </a:spcBef>
              <a:buNone/>
              <a:defRPr sz="1200" b="0">
                <a:solidFill>
                  <a:schemeClr val="tx1">
                    <a:lumMod val="75000"/>
                    <a:lumOff val="25000"/>
                  </a:schemeClr>
                </a:solidFill>
                <a:latin typeface="Soleto Light" panose="020B0406020203030204"/>
              </a:defRPr>
            </a:lvl1pPr>
          </a:lstStyle>
          <a:p>
            <a:pPr lvl="0"/>
            <a:r>
              <a:rPr lang="en-US"/>
              <a:t>Heading Goes Here</a:t>
            </a:r>
          </a:p>
        </p:txBody>
      </p:sp>
      <p:sp>
        <p:nvSpPr>
          <p:cNvPr id="60" name="Text Placeholder 12">
            <a:extLst>
              <a:ext uri="{FF2B5EF4-FFF2-40B4-BE49-F238E27FC236}">
                <a16:creationId xmlns:a16="http://schemas.microsoft.com/office/drawing/2014/main" id="{F65BF8DC-0E4B-4436-B8D4-79B7370DA194}"/>
              </a:ext>
            </a:extLst>
          </p:cNvPr>
          <p:cNvSpPr>
            <a:spLocks noGrp="1"/>
          </p:cNvSpPr>
          <p:nvPr>
            <p:ph type="body" sz="quarter" idx="30" hasCustomPrompt="1"/>
          </p:nvPr>
        </p:nvSpPr>
        <p:spPr>
          <a:xfrm>
            <a:off x="8804415" y="3851296"/>
            <a:ext cx="2011918" cy="1499006"/>
          </a:xfrm>
          <a:prstGeom prst="rect">
            <a:avLst/>
          </a:prstGeom>
        </p:spPr>
        <p:txBody>
          <a:bodyPr/>
          <a:lstStyle>
            <a:lvl1pPr marL="0" indent="0">
              <a:lnSpc>
                <a:spcPts val="1600"/>
              </a:lnSpc>
              <a:spcBef>
                <a:spcPts val="600"/>
              </a:spcBef>
              <a:buNone/>
              <a:defRPr sz="1100" b="0">
                <a:solidFill>
                  <a:schemeClr val="tx1"/>
                </a:solidFill>
                <a:latin typeface="Soleto Light" panose="020B0406020203030204"/>
              </a:defRPr>
            </a:lvl1pPr>
          </a:lstStyle>
          <a:p>
            <a:pPr lvl="0"/>
            <a:r>
              <a:rPr lang="en-US"/>
              <a:t>Lorem Ipsum is simply dummy text of the printing and typesetting industry. Lorem Ipsum has been the industry's standard dummy text ever since the 1500s.</a:t>
            </a:r>
          </a:p>
        </p:txBody>
      </p:sp>
      <p:sp>
        <p:nvSpPr>
          <p:cNvPr id="61" name="Picture Placeholder 5">
            <a:extLst>
              <a:ext uri="{FF2B5EF4-FFF2-40B4-BE49-F238E27FC236}">
                <a16:creationId xmlns:a16="http://schemas.microsoft.com/office/drawing/2014/main" id="{DAEE55FF-87DB-425F-AABB-26752DA09CE7}"/>
              </a:ext>
            </a:extLst>
          </p:cNvPr>
          <p:cNvSpPr>
            <a:spLocks noGrp="1"/>
          </p:cNvSpPr>
          <p:nvPr>
            <p:ph type="pic" sz="quarter" idx="11" hasCustomPrompt="1"/>
          </p:nvPr>
        </p:nvSpPr>
        <p:spPr>
          <a:xfrm>
            <a:off x="1282988" y="973263"/>
            <a:ext cx="2188769" cy="2191692"/>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62" name="Picture Placeholder 5">
            <a:extLst>
              <a:ext uri="{FF2B5EF4-FFF2-40B4-BE49-F238E27FC236}">
                <a16:creationId xmlns:a16="http://schemas.microsoft.com/office/drawing/2014/main" id="{DA0D4820-0206-4CF0-8CB7-A53A2517015B}"/>
              </a:ext>
            </a:extLst>
          </p:cNvPr>
          <p:cNvSpPr>
            <a:spLocks noGrp="1"/>
          </p:cNvSpPr>
          <p:nvPr>
            <p:ph type="pic" sz="quarter" idx="31" hasCustomPrompt="1"/>
          </p:nvPr>
        </p:nvSpPr>
        <p:spPr>
          <a:xfrm>
            <a:off x="3768140" y="973263"/>
            <a:ext cx="2188769" cy="2191692"/>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63" name="Picture Placeholder 5">
            <a:extLst>
              <a:ext uri="{FF2B5EF4-FFF2-40B4-BE49-F238E27FC236}">
                <a16:creationId xmlns:a16="http://schemas.microsoft.com/office/drawing/2014/main" id="{2FBB9CCC-4236-4BD9-9314-FCD1F146EB63}"/>
              </a:ext>
            </a:extLst>
          </p:cNvPr>
          <p:cNvSpPr>
            <a:spLocks noGrp="1"/>
          </p:cNvSpPr>
          <p:nvPr>
            <p:ph type="pic" sz="quarter" idx="32" hasCustomPrompt="1"/>
          </p:nvPr>
        </p:nvSpPr>
        <p:spPr>
          <a:xfrm>
            <a:off x="6233628" y="973263"/>
            <a:ext cx="2188769" cy="2191692"/>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64" name="Picture Placeholder 5">
            <a:extLst>
              <a:ext uri="{FF2B5EF4-FFF2-40B4-BE49-F238E27FC236}">
                <a16:creationId xmlns:a16="http://schemas.microsoft.com/office/drawing/2014/main" id="{F4F96FCE-1B3C-49F9-842C-BBB3BB7C7D7D}"/>
              </a:ext>
            </a:extLst>
          </p:cNvPr>
          <p:cNvSpPr>
            <a:spLocks noGrp="1"/>
          </p:cNvSpPr>
          <p:nvPr>
            <p:ph type="pic" sz="quarter" idx="33" hasCustomPrompt="1"/>
          </p:nvPr>
        </p:nvSpPr>
        <p:spPr>
          <a:xfrm>
            <a:off x="8717317" y="973263"/>
            <a:ext cx="2188769" cy="2191692"/>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66" name="Text Placeholder 12">
            <a:extLst>
              <a:ext uri="{FF2B5EF4-FFF2-40B4-BE49-F238E27FC236}">
                <a16:creationId xmlns:a16="http://schemas.microsoft.com/office/drawing/2014/main" id="{D3E3E82F-9A5C-4E3C-809F-0B3C68934142}"/>
              </a:ext>
            </a:extLst>
          </p:cNvPr>
          <p:cNvSpPr>
            <a:spLocks noGrp="1"/>
          </p:cNvSpPr>
          <p:nvPr>
            <p:ph type="body" sz="quarter" idx="34" hasCustomPrompt="1"/>
          </p:nvPr>
        </p:nvSpPr>
        <p:spPr>
          <a:xfrm>
            <a:off x="2234326" y="5416550"/>
            <a:ext cx="644659" cy="430086"/>
          </a:xfrm>
          <a:prstGeom prst="rect">
            <a:avLst/>
          </a:prstGeom>
        </p:spPr>
        <p:txBody>
          <a:bodyPr anchor="ctr"/>
          <a:lstStyle>
            <a:lvl1pPr marL="0" indent="0" algn="ctr">
              <a:lnSpc>
                <a:spcPts val="1600"/>
              </a:lnSpc>
              <a:spcBef>
                <a:spcPts val="600"/>
              </a:spcBef>
              <a:buNone/>
              <a:defRPr sz="900" b="1" i="1">
                <a:solidFill>
                  <a:schemeClr val="tx1"/>
                </a:solidFill>
                <a:latin typeface="+mn-lt"/>
              </a:defRPr>
            </a:lvl1pPr>
          </a:lstStyle>
          <a:p>
            <a:pPr lvl="0"/>
            <a:r>
              <a:rPr lang="en-US"/>
              <a:t>Add Link</a:t>
            </a:r>
          </a:p>
        </p:txBody>
      </p:sp>
      <p:sp>
        <p:nvSpPr>
          <p:cNvPr id="67" name="Text Placeholder 12">
            <a:extLst>
              <a:ext uri="{FF2B5EF4-FFF2-40B4-BE49-F238E27FC236}">
                <a16:creationId xmlns:a16="http://schemas.microsoft.com/office/drawing/2014/main" id="{F1646554-B8DF-42C5-AAA4-0FB0C3368D47}"/>
              </a:ext>
            </a:extLst>
          </p:cNvPr>
          <p:cNvSpPr>
            <a:spLocks noGrp="1"/>
          </p:cNvSpPr>
          <p:nvPr>
            <p:ph type="body" sz="quarter" idx="35" hasCustomPrompt="1"/>
          </p:nvPr>
        </p:nvSpPr>
        <p:spPr>
          <a:xfrm>
            <a:off x="2782669" y="5416550"/>
            <a:ext cx="644659" cy="430086"/>
          </a:xfrm>
          <a:prstGeom prst="rect">
            <a:avLst/>
          </a:prstGeom>
        </p:spPr>
        <p:txBody>
          <a:bodyPr anchor="ctr"/>
          <a:lstStyle>
            <a:lvl1pPr marL="0" indent="0" algn="ctr">
              <a:lnSpc>
                <a:spcPts val="1600"/>
              </a:lnSpc>
              <a:spcBef>
                <a:spcPts val="600"/>
              </a:spcBef>
              <a:buNone/>
              <a:defRPr sz="900" b="1" i="1">
                <a:solidFill>
                  <a:schemeClr val="accent2"/>
                </a:solidFill>
                <a:latin typeface="+mn-lt"/>
              </a:defRPr>
            </a:lvl1pPr>
          </a:lstStyle>
          <a:p>
            <a:pPr lvl="0"/>
            <a:r>
              <a:rPr lang="en-US"/>
              <a:t>Link</a:t>
            </a:r>
          </a:p>
        </p:txBody>
      </p:sp>
      <p:sp>
        <p:nvSpPr>
          <p:cNvPr id="68" name="Text Placeholder 12">
            <a:extLst>
              <a:ext uri="{FF2B5EF4-FFF2-40B4-BE49-F238E27FC236}">
                <a16:creationId xmlns:a16="http://schemas.microsoft.com/office/drawing/2014/main" id="{EDE2D490-1E97-43A2-A644-9E69D59C380B}"/>
              </a:ext>
            </a:extLst>
          </p:cNvPr>
          <p:cNvSpPr>
            <a:spLocks noGrp="1"/>
          </p:cNvSpPr>
          <p:nvPr>
            <p:ph type="body" sz="quarter" idx="36" hasCustomPrompt="1"/>
          </p:nvPr>
        </p:nvSpPr>
        <p:spPr>
          <a:xfrm>
            <a:off x="4723459" y="5416550"/>
            <a:ext cx="644659" cy="430086"/>
          </a:xfrm>
          <a:prstGeom prst="rect">
            <a:avLst/>
          </a:prstGeom>
        </p:spPr>
        <p:txBody>
          <a:bodyPr anchor="ctr"/>
          <a:lstStyle>
            <a:lvl1pPr marL="0" indent="0" algn="ctr">
              <a:lnSpc>
                <a:spcPts val="1600"/>
              </a:lnSpc>
              <a:spcBef>
                <a:spcPts val="600"/>
              </a:spcBef>
              <a:buNone/>
              <a:defRPr sz="900" b="1" i="1">
                <a:solidFill>
                  <a:schemeClr val="tx1"/>
                </a:solidFill>
                <a:latin typeface="+mn-lt"/>
              </a:defRPr>
            </a:lvl1pPr>
          </a:lstStyle>
          <a:p>
            <a:pPr lvl="0"/>
            <a:r>
              <a:rPr lang="en-US"/>
              <a:t>Add Link</a:t>
            </a:r>
          </a:p>
        </p:txBody>
      </p:sp>
      <p:sp>
        <p:nvSpPr>
          <p:cNvPr id="69" name="Text Placeholder 12">
            <a:extLst>
              <a:ext uri="{FF2B5EF4-FFF2-40B4-BE49-F238E27FC236}">
                <a16:creationId xmlns:a16="http://schemas.microsoft.com/office/drawing/2014/main" id="{941BA13C-9533-4799-8AB1-28639BADBE00}"/>
              </a:ext>
            </a:extLst>
          </p:cNvPr>
          <p:cNvSpPr>
            <a:spLocks noGrp="1"/>
          </p:cNvSpPr>
          <p:nvPr>
            <p:ph type="body" sz="quarter" idx="37" hasCustomPrompt="1"/>
          </p:nvPr>
        </p:nvSpPr>
        <p:spPr>
          <a:xfrm>
            <a:off x="5271802" y="5416550"/>
            <a:ext cx="644659" cy="430086"/>
          </a:xfrm>
          <a:prstGeom prst="rect">
            <a:avLst/>
          </a:prstGeom>
        </p:spPr>
        <p:txBody>
          <a:bodyPr anchor="ctr"/>
          <a:lstStyle>
            <a:lvl1pPr marL="0" indent="0" algn="ctr">
              <a:lnSpc>
                <a:spcPts val="1600"/>
              </a:lnSpc>
              <a:spcBef>
                <a:spcPts val="600"/>
              </a:spcBef>
              <a:buNone/>
              <a:defRPr sz="900" b="1" i="1">
                <a:solidFill>
                  <a:schemeClr val="accent2"/>
                </a:solidFill>
                <a:latin typeface="+mn-lt"/>
              </a:defRPr>
            </a:lvl1pPr>
          </a:lstStyle>
          <a:p>
            <a:pPr lvl="0"/>
            <a:r>
              <a:rPr lang="en-US"/>
              <a:t>Link</a:t>
            </a:r>
          </a:p>
        </p:txBody>
      </p:sp>
      <p:sp>
        <p:nvSpPr>
          <p:cNvPr id="70" name="Text Placeholder 12">
            <a:extLst>
              <a:ext uri="{FF2B5EF4-FFF2-40B4-BE49-F238E27FC236}">
                <a16:creationId xmlns:a16="http://schemas.microsoft.com/office/drawing/2014/main" id="{282FF5A8-DCAF-4023-AC3E-3238D7295A82}"/>
              </a:ext>
            </a:extLst>
          </p:cNvPr>
          <p:cNvSpPr>
            <a:spLocks noGrp="1"/>
          </p:cNvSpPr>
          <p:nvPr>
            <p:ph type="body" sz="quarter" idx="38" hasCustomPrompt="1"/>
          </p:nvPr>
        </p:nvSpPr>
        <p:spPr>
          <a:xfrm>
            <a:off x="7190619" y="5416550"/>
            <a:ext cx="644659" cy="430086"/>
          </a:xfrm>
          <a:prstGeom prst="rect">
            <a:avLst/>
          </a:prstGeom>
        </p:spPr>
        <p:txBody>
          <a:bodyPr anchor="ctr"/>
          <a:lstStyle>
            <a:lvl1pPr marL="0" indent="0" algn="ctr">
              <a:lnSpc>
                <a:spcPts val="1600"/>
              </a:lnSpc>
              <a:spcBef>
                <a:spcPts val="600"/>
              </a:spcBef>
              <a:buNone/>
              <a:defRPr sz="900" b="1" i="1">
                <a:solidFill>
                  <a:schemeClr val="tx1"/>
                </a:solidFill>
                <a:latin typeface="+mn-lt"/>
              </a:defRPr>
            </a:lvl1pPr>
          </a:lstStyle>
          <a:p>
            <a:pPr lvl="0"/>
            <a:r>
              <a:rPr lang="en-US"/>
              <a:t>Add Link</a:t>
            </a:r>
          </a:p>
        </p:txBody>
      </p:sp>
      <p:sp>
        <p:nvSpPr>
          <p:cNvPr id="71" name="Text Placeholder 12">
            <a:extLst>
              <a:ext uri="{FF2B5EF4-FFF2-40B4-BE49-F238E27FC236}">
                <a16:creationId xmlns:a16="http://schemas.microsoft.com/office/drawing/2014/main" id="{9E137B57-1782-4FB6-9627-1119EE6B7B23}"/>
              </a:ext>
            </a:extLst>
          </p:cNvPr>
          <p:cNvSpPr>
            <a:spLocks noGrp="1"/>
          </p:cNvSpPr>
          <p:nvPr>
            <p:ph type="body" sz="quarter" idx="39" hasCustomPrompt="1"/>
          </p:nvPr>
        </p:nvSpPr>
        <p:spPr>
          <a:xfrm>
            <a:off x="7738962" y="5416550"/>
            <a:ext cx="644659" cy="430086"/>
          </a:xfrm>
          <a:prstGeom prst="rect">
            <a:avLst/>
          </a:prstGeom>
        </p:spPr>
        <p:txBody>
          <a:bodyPr anchor="ctr"/>
          <a:lstStyle>
            <a:lvl1pPr marL="0" indent="0" algn="ctr">
              <a:lnSpc>
                <a:spcPts val="1600"/>
              </a:lnSpc>
              <a:spcBef>
                <a:spcPts val="600"/>
              </a:spcBef>
              <a:buNone/>
              <a:defRPr sz="900" b="1" i="1">
                <a:solidFill>
                  <a:schemeClr val="accent2"/>
                </a:solidFill>
                <a:latin typeface="+mn-lt"/>
              </a:defRPr>
            </a:lvl1pPr>
          </a:lstStyle>
          <a:p>
            <a:pPr lvl="0"/>
            <a:r>
              <a:rPr lang="en-US"/>
              <a:t>Link</a:t>
            </a:r>
          </a:p>
        </p:txBody>
      </p:sp>
      <p:sp>
        <p:nvSpPr>
          <p:cNvPr id="72" name="Text Placeholder 12">
            <a:extLst>
              <a:ext uri="{FF2B5EF4-FFF2-40B4-BE49-F238E27FC236}">
                <a16:creationId xmlns:a16="http://schemas.microsoft.com/office/drawing/2014/main" id="{823B61DB-2BF0-4E5A-A913-0B0003279E70}"/>
              </a:ext>
            </a:extLst>
          </p:cNvPr>
          <p:cNvSpPr>
            <a:spLocks noGrp="1"/>
          </p:cNvSpPr>
          <p:nvPr>
            <p:ph type="body" sz="quarter" idx="40" hasCustomPrompt="1"/>
          </p:nvPr>
        </p:nvSpPr>
        <p:spPr>
          <a:xfrm>
            <a:off x="9667754" y="5416550"/>
            <a:ext cx="644659" cy="430086"/>
          </a:xfrm>
          <a:prstGeom prst="rect">
            <a:avLst/>
          </a:prstGeom>
        </p:spPr>
        <p:txBody>
          <a:bodyPr anchor="ctr"/>
          <a:lstStyle>
            <a:lvl1pPr marL="0" indent="0" algn="ctr">
              <a:lnSpc>
                <a:spcPts val="1600"/>
              </a:lnSpc>
              <a:spcBef>
                <a:spcPts val="600"/>
              </a:spcBef>
              <a:buNone/>
              <a:defRPr sz="900" b="1" i="1">
                <a:solidFill>
                  <a:schemeClr val="tx1"/>
                </a:solidFill>
                <a:latin typeface="+mn-lt"/>
              </a:defRPr>
            </a:lvl1pPr>
          </a:lstStyle>
          <a:p>
            <a:pPr lvl="0"/>
            <a:r>
              <a:rPr lang="en-US"/>
              <a:t>Add Link</a:t>
            </a:r>
          </a:p>
        </p:txBody>
      </p:sp>
      <p:sp>
        <p:nvSpPr>
          <p:cNvPr id="73" name="Text Placeholder 12">
            <a:extLst>
              <a:ext uri="{FF2B5EF4-FFF2-40B4-BE49-F238E27FC236}">
                <a16:creationId xmlns:a16="http://schemas.microsoft.com/office/drawing/2014/main" id="{FFE1850E-D25B-4133-8A4E-A910490A8EA6}"/>
              </a:ext>
            </a:extLst>
          </p:cNvPr>
          <p:cNvSpPr>
            <a:spLocks noGrp="1"/>
          </p:cNvSpPr>
          <p:nvPr>
            <p:ph type="body" sz="quarter" idx="41" hasCustomPrompt="1"/>
          </p:nvPr>
        </p:nvSpPr>
        <p:spPr>
          <a:xfrm>
            <a:off x="10216097" y="5416550"/>
            <a:ext cx="644659" cy="430086"/>
          </a:xfrm>
          <a:prstGeom prst="rect">
            <a:avLst/>
          </a:prstGeom>
        </p:spPr>
        <p:txBody>
          <a:bodyPr anchor="ctr"/>
          <a:lstStyle>
            <a:lvl1pPr marL="0" indent="0" algn="ctr">
              <a:lnSpc>
                <a:spcPts val="1600"/>
              </a:lnSpc>
              <a:spcBef>
                <a:spcPts val="600"/>
              </a:spcBef>
              <a:buNone/>
              <a:defRPr sz="900" b="1" i="1">
                <a:solidFill>
                  <a:schemeClr val="accent2"/>
                </a:solidFill>
                <a:latin typeface="+mn-lt"/>
              </a:defRPr>
            </a:lvl1pPr>
          </a:lstStyle>
          <a:p>
            <a:pPr lvl="0"/>
            <a:r>
              <a:rPr lang="en-US"/>
              <a:t>Link</a:t>
            </a:r>
          </a:p>
        </p:txBody>
      </p:sp>
    </p:spTree>
    <p:extLst>
      <p:ext uri="{BB962C8B-B14F-4D97-AF65-F5344CB8AC3E}">
        <p14:creationId xmlns:p14="http://schemas.microsoft.com/office/powerpoint/2010/main" val="2250511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 Headings">
    <p:spTree>
      <p:nvGrpSpPr>
        <p:cNvPr id="1" name=""/>
        <p:cNvGrpSpPr/>
        <p:nvPr/>
      </p:nvGrpSpPr>
      <p:grpSpPr>
        <a:xfrm>
          <a:off x="0" y="0"/>
          <a:ext cx="0" cy="0"/>
          <a:chOff x="0" y="0"/>
          <a:chExt cx="0" cy="0"/>
        </a:xfrm>
      </p:grpSpPr>
      <p:pic>
        <p:nvPicPr>
          <p:cNvPr id="14" name="Picture Placeholder 62">
            <a:extLst>
              <a:ext uri="{FF2B5EF4-FFF2-40B4-BE49-F238E27FC236}">
                <a16:creationId xmlns:a16="http://schemas.microsoft.com/office/drawing/2014/main" id="{4221D653-3FB2-401B-AEC8-88DBE65DA23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284451" y="973264"/>
            <a:ext cx="1713408" cy="1713408"/>
          </a:xfrm>
          <a:custGeom>
            <a:avLst/>
            <a:gdLst>
              <a:gd name="connsiteX0" fmla="*/ 285574 w 1713408"/>
              <a:gd name="connsiteY0" fmla="*/ 0 h 1713408"/>
              <a:gd name="connsiteX1" fmla="*/ 1713408 w 1713408"/>
              <a:gd name="connsiteY1" fmla="*/ 0 h 1713408"/>
              <a:gd name="connsiteX2" fmla="*/ 1713408 w 1713408"/>
              <a:gd name="connsiteY2" fmla="*/ 1713408 h 1713408"/>
              <a:gd name="connsiteX3" fmla="*/ 0 w 1713408"/>
              <a:gd name="connsiteY3" fmla="*/ 1713408 h 1713408"/>
              <a:gd name="connsiteX4" fmla="*/ 0 w 1713408"/>
              <a:gd name="connsiteY4" fmla="*/ 285574 h 1713408"/>
              <a:gd name="connsiteX5" fmla="*/ 285574 w 1713408"/>
              <a:gd name="connsiteY5" fmla="*/ 0 h 171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3408" h="1713408">
                <a:moveTo>
                  <a:pt x="285574" y="0"/>
                </a:moveTo>
                <a:lnTo>
                  <a:pt x="1713408" y="0"/>
                </a:lnTo>
                <a:lnTo>
                  <a:pt x="1713408" y="1713408"/>
                </a:lnTo>
                <a:lnTo>
                  <a:pt x="0" y="1713408"/>
                </a:lnTo>
                <a:lnTo>
                  <a:pt x="0" y="285574"/>
                </a:lnTo>
                <a:cubicBezTo>
                  <a:pt x="0" y="127856"/>
                  <a:pt x="127856" y="0"/>
                  <a:pt x="285574" y="0"/>
                </a:cubicBezTo>
                <a:close/>
              </a:path>
            </a:pathLst>
          </a:custGeom>
        </p:spPr>
      </p:pic>
      <p:pic>
        <p:nvPicPr>
          <p:cNvPr id="15" name="Picture Placeholder 66">
            <a:extLst>
              <a:ext uri="{FF2B5EF4-FFF2-40B4-BE49-F238E27FC236}">
                <a16:creationId xmlns:a16="http://schemas.microsoft.com/office/drawing/2014/main" id="{058B1AD6-593D-49FF-A46C-87E3784B302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263015" y="973264"/>
            <a:ext cx="1711123" cy="1713408"/>
          </a:xfrm>
          <a:custGeom>
            <a:avLst/>
            <a:gdLst>
              <a:gd name="connsiteX0" fmla="*/ 285574 w 1713408"/>
              <a:gd name="connsiteY0" fmla="*/ 0 h 1713408"/>
              <a:gd name="connsiteX1" fmla="*/ 1713408 w 1713408"/>
              <a:gd name="connsiteY1" fmla="*/ 0 h 1713408"/>
              <a:gd name="connsiteX2" fmla="*/ 1713408 w 1713408"/>
              <a:gd name="connsiteY2" fmla="*/ 1713408 h 1713408"/>
              <a:gd name="connsiteX3" fmla="*/ 0 w 1713408"/>
              <a:gd name="connsiteY3" fmla="*/ 1713408 h 1713408"/>
              <a:gd name="connsiteX4" fmla="*/ 0 w 1713408"/>
              <a:gd name="connsiteY4" fmla="*/ 285574 h 1713408"/>
              <a:gd name="connsiteX5" fmla="*/ 285574 w 1713408"/>
              <a:gd name="connsiteY5" fmla="*/ 0 h 171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3408" h="1713408">
                <a:moveTo>
                  <a:pt x="285574" y="0"/>
                </a:moveTo>
                <a:lnTo>
                  <a:pt x="1713408" y="0"/>
                </a:lnTo>
                <a:lnTo>
                  <a:pt x="1713408" y="1713408"/>
                </a:lnTo>
                <a:lnTo>
                  <a:pt x="0" y="1713408"/>
                </a:lnTo>
                <a:lnTo>
                  <a:pt x="0" y="285574"/>
                </a:lnTo>
                <a:cubicBezTo>
                  <a:pt x="0" y="127856"/>
                  <a:pt x="127856" y="0"/>
                  <a:pt x="285574" y="0"/>
                </a:cubicBezTo>
                <a:close/>
              </a:path>
            </a:pathLst>
          </a:custGeom>
        </p:spPr>
      </p:pic>
      <p:pic>
        <p:nvPicPr>
          <p:cNvPr id="16" name="Picture Placeholder 68">
            <a:extLst>
              <a:ext uri="{FF2B5EF4-FFF2-40B4-BE49-F238E27FC236}">
                <a16:creationId xmlns:a16="http://schemas.microsoft.com/office/drawing/2014/main" id="{790E8897-4F05-4019-AAE1-B2E9DCDE004A}"/>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5239295" y="973710"/>
            <a:ext cx="1713408" cy="1712516"/>
          </a:xfrm>
          <a:custGeom>
            <a:avLst/>
            <a:gdLst>
              <a:gd name="connsiteX0" fmla="*/ 285574 w 1713408"/>
              <a:gd name="connsiteY0" fmla="*/ 0 h 1713408"/>
              <a:gd name="connsiteX1" fmla="*/ 1713408 w 1713408"/>
              <a:gd name="connsiteY1" fmla="*/ 0 h 1713408"/>
              <a:gd name="connsiteX2" fmla="*/ 1713408 w 1713408"/>
              <a:gd name="connsiteY2" fmla="*/ 1713408 h 1713408"/>
              <a:gd name="connsiteX3" fmla="*/ 0 w 1713408"/>
              <a:gd name="connsiteY3" fmla="*/ 1713408 h 1713408"/>
              <a:gd name="connsiteX4" fmla="*/ 0 w 1713408"/>
              <a:gd name="connsiteY4" fmla="*/ 285574 h 1713408"/>
              <a:gd name="connsiteX5" fmla="*/ 285574 w 1713408"/>
              <a:gd name="connsiteY5" fmla="*/ 0 h 171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3408" h="1713408">
                <a:moveTo>
                  <a:pt x="285574" y="0"/>
                </a:moveTo>
                <a:lnTo>
                  <a:pt x="1713408" y="0"/>
                </a:lnTo>
                <a:lnTo>
                  <a:pt x="1713408" y="1713408"/>
                </a:lnTo>
                <a:lnTo>
                  <a:pt x="0" y="1713408"/>
                </a:lnTo>
                <a:lnTo>
                  <a:pt x="0" y="285574"/>
                </a:lnTo>
                <a:cubicBezTo>
                  <a:pt x="0" y="127856"/>
                  <a:pt x="127856" y="0"/>
                  <a:pt x="285574" y="0"/>
                </a:cubicBezTo>
                <a:close/>
              </a:path>
            </a:pathLst>
          </a:custGeom>
        </p:spPr>
      </p:pic>
      <p:pic>
        <p:nvPicPr>
          <p:cNvPr id="17" name="Picture Placeholder 70">
            <a:extLst>
              <a:ext uri="{FF2B5EF4-FFF2-40B4-BE49-F238E27FC236}">
                <a16:creationId xmlns:a16="http://schemas.microsoft.com/office/drawing/2014/main" id="{26730931-D6A9-421F-AAC0-3A5E3859589E}"/>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7217859" y="973264"/>
            <a:ext cx="1711123" cy="1713408"/>
          </a:xfrm>
          <a:custGeom>
            <a:avLst/>
            <a:gdLst>
              <a:gd name="connsiteX0" fmla="*/ 285574 w 1713408"/>
              <a:gd name="connsiteY0" fmla="*/ 0 h 1713408"/>
              <a:gd name="connsiteX1" fmla="*/ 1713408 w 1713408"/>
              <a:gd name="connsiteY1" fmla="*/ 0 h 1713408"/>
              <a:gd name="connsiteX2" fmla="*/ 1713408 w 1713408"/>
              <a:gd name="connsiteY2" fmla="*/ 1713408 h 1713408"/>
              <a:gd name="connsiteX3" fmla="*/ 0 w 1713408"/>
              <a:gd name="connsiteY3" fmla="*/ 1713408 h 1713408"/>
              <a:gd name="connsiteX4" fmla="*/ 0 w 1713408"/>
              <a:gd name="connsiteY4" fmla="*/ 285574 h 1713408"/>
              <a:gd name="connsiteX5" fmla="*/ 285574 w 1713408"/>
              <a:gd name="connsiteY5" fmla="*/ 0 h 171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3408" h="1713408">
                <a:moveTo>
                  <a:pt x="285574" y="0"/>
                </a:moveTo>
                <a:lnTo>
                  <a:pt x="1713408" y="0"/>
                </a:lnTo>
                <a:lnTo>
                  <a:pt x="1713408" y="1713408"/>
                </a:lnTo>
                <a:lnTo>
                  <a:pt x="0" y="1713408"/>
                </a:lnTo>
                <a:lnTo>
                  <a:pt x="0" y="285574"/>
                </a:lnTo>
                <a:cubicBezTo>
                  <a:pt x="0" y="127856"/>
                  <a:pt x="127856" y="0"/>
                  <a:pt x="285574" y="0"/>
                </a:cubicBezTo>
                <a:close/>
              </a:path>
            </a:pathLst>
          </a:custGeom>
        </p:spPr>
      </p:pic>
      <p:pic>
        <p:nvPicPr>
          <p:cNvPr id="18" name="Picture Placeholder 72">
            <a:extLst>
              <a:ext uri="{FF2B5EF4-FFF2-40B4-BE49-F238E27FC236}">
                <a16:creationId xmlns:a16="http://schemas.microsoft.com/office/drawing/2014/main" id="{5B629EEB-042C-4A09-98C6-A11D54DA874B}"/>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9195282" y="973264"/>
            <a:ext cx="1711123" cy="1713408"/>
          </a:xfrm>
          <a:custGeom>
            <a:avLst/>
            <a:gdLst>
              <a:gd name="connsiteX0" fmla="*/ 285574 w 1713408"/>
              <a:gd name="connsiteY0" fmla="*/ 0 h 1713408"/>
              <a:gd name="connsiteX1" fmla="*/ 1713408 w 1713408"/>
              <a:gd name="connsiteY1" fmla="*/ 0 h 1713408"/>
              <a:gd name="connsiteX2" fmla="*/ 1713408 w 1713408"/>
              <a:gd name="connsiteY2" fmla="*/ 1713408 h 1713408"/>
              <a:gd name="connsiteX3" fmla="*/ 0 w 1713408"/>
              <a:gd name="connsiteY3" fmla="*/ 1713408 h 1713408"/>
              <a:gd name="connsiteX4" fmla="*/ 0 w 1713408"/>
              <a:gd name="connsiteY4" fmla="*/ 285574 h 1713408"/>
              <a:gd name="connsiteX5" fmla="*/ 285574 w 1713408"/>
              <a:gd name="connsiteY5" fmla="*/ 0 h 171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3408" h="1713408">
                <a:moveTo>
                  <a:pt x="285574" y="0"/>
                </a:moveTo>
                <a:lnTo>
                  <a:pt x="1713408" y="0"/>
                </a:lnTo>
                <a:lnTo>
                  <a:pt x="1713408" y="1713408"/>
                </a:lnTo>
                <a:lnTo>
                  <a:pt x="0" y="1713408"/>
                </a:lnTo>
                <a:lnTo>
                  <a:pt x="0" y="285574"/>
                </a:lnTo>
                <a:cubicBezTo>
                  <a:pt x="0" y="127856"/>
                  <a:pt x="127856" y="0"/>
                  <a:pt x="285574" y="0"/>
                </a:cubicBezTo>
                <a:close/>
              </a:path>
            </a:pathLst>
          </a:custGeom>
        </p:spPr>
      </p:pic>
      <p:pic>
        <p:nvPicPr>
          <p:cNvPr id="19" name="Picture Placeholder 80">
            <a:extLst>
              <a:ext uri="{FF2B5EF4-FFF2-40B4-BE49-F238E27FC236}">
                <a16:creationId xmlns:a16="http://schemas.microsoft.com/office/drawing/2014/main" id="{E878ADFA-D9D5-493E-B05A-2FCC5CF6C7F7}"/>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285593" y="3592164"/>
            <a:ext cx="1711123" cy="1713408"/>
          </a:xfrm>
          <a:custGeom>
            <a:avLst/>
            <a:gdLst>
              <a:gd name="connsiteX0" fmla="*/ 285574 w 1713408"/>
              <a:gd name="connsiteY0" fmla="*/ 0 h 1713408"/>
              <a:gd name="connsiteX1" fmla="*/ 1713408 w 1713408"/>
              <a:gd name="connsiteY1" fmla="*/ 0 h 1713408"/>
              <a:gd name="connsiteX2" fmla="*/ 1713408 w 1713408"/>
              <a:gd name="connsiteY2" fmla="*/ 1713408 h 1713408"/>
              <a:gd name="connsiteX3" fmla="*/ 0 w 1713408"/>
              <a:gd name="connsiteY3" fmla="*/ 1713408 h 1713408"/>
              <a:gd name="connsiteX4" fmla="*/ 0 w 1713408"/>
              <a:gd name="connsiteY4" fmla="*/ 285574 h 1713408"/>
              <a:gd name="connsiteX5" fmla="*/ 285574 w 1713408"/>
              <a:gd name="connsiteY5" fmla="*/ 0 h 171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3408" h="1713408">
                <a:moveTo>
                  <a:pt x="285574" y="0"/>
                </a:moveTo>
                <a:lnTo>
                  <a:pt x="1713408" y="0"/>
                </a:lnTo>
                <a:lnTo>
                  <a:pt x="1713408" y="1713408"/>
                </a:lnTo>
                <a:lnTo>
                  <a:pt x="0" y="1713408"/>
                </a:lnTo>
                <a:lnTo>
                  <a:pt x="0" y="285574"/>
                </a:lnTo>
                <a:cubicBezTo>
                  <a:pt x="0" y="127856"/>
                  <a:pt x="127856" y="0"/>
                  <a:pt x="285574" y="0"/>
                </a:cubicBezTo>
                <a:close/>
              </a:path>
            </a:pathLst>
          </a:custGeom>
        </p:spPr>
      </p:pic>
      <p:pic>
        <p:nvPicPr>
          <p:cNvPr id="20" name="Picture Placeholder 78">
            <a:extLst>
              <a:ext uri="{FF2B5EF4-FFF2-40B4-BE49-F238E27FC236}">
                <a16:creationId xmlns:a16="http://schemas.microsoft.com/office/drawing/2014/main" id="{1E14A9D9-D072-4430-A4B0-E5BB8BA03E0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3261873" y="3592164"/>
            <a:ext cx="1713408" cy="1713408"/>
          </a:xfrm>
          <a:custGeom>
            <a:avLst/>
            <a:gdLst>
              <a:gd name="connsiteX0" fmla="*/ 285574 w 1713408"/>
              <a:gd name="connsiteY0" fmla="*/ 0 h 1713408"/>
              <a:gd name="connsiteX1" fmla="*/ 1713408 w 1713408"/>
              <a:gd name="connsiteY1" fmla="*/ 0 h 1713408"/>
              <a:gd name="connsiteX2" fmla="*/ 1713408 w 1713408"/>
              <a:gd name="connsiteY2" fmla="*/ 1713408 h 1713408"/>
              <a:gd name="connsiteX3" fmla="*/ 0 w 1713408"/>
              <a:gd name="connsiteY3" fmla="*/ 1713408 h 1713408"/>
              <a:gd name="connsiteX4" fmla="*/ 0 w 1713408"/>
              <a:gd name="connsiteY4" fmla="*/ 285574 h 1713408"/>
              <a:gd name="connsiteX5" fmla="*/ 285574 w 1713408"/>
              <a:gd name="connsiteY5" fmla="*/ 0 h 171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3408" h="1713408">
                <a:moveTo>
                  <a:pt x="285574" y="0"/>
                </a:moveTo>
                <a:lnTo>
                  <a:pt x="1713408" y="0"/>
                </a:lnTo>
                <a:lnTo>
                  <a:pt x="1713408" y="1713408"/>
                </a:lnTo>
                <a:lnTo>
                  <a:pt x="0" y="1713408"/>
                </a:lnTo>
                <a:lnTo>
                  <a:pt x="0" y="285574"/>
                </a:lnTo>
                <a:cubicBezTo>
                  <a:pt x="0" y="127856"/>
                  <a:pt x="127856" y="0"/>
                  <a:pt x="285574" y="0"/>
                </a:cubicBezTo>
                <a:close/>
              </a:path>
            </a:pathLst>
          </a:custGeom>
        </p:spPr>
      </p:pic>
      <p:pic>
        <p:nvPicPr>
          <p:cNvPr id="21" name="Picture Placeholder 76">
            <a:extLst>
              <a:ext uri="{FF2B5EF4-FFF2-40B4-BE49-F238E27FC236}">
                <a16:creationId xmlns:a16="http://schemas.microsoft.com/office/drawing/2014/main" id="{31E7AB49-F212-4C62-87EB-4EC89058CCC3}"/>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5240437" y="3592164"/>
            <a:ext cx="1711123" cy="1713408"/>
          </a:xfrm>
          <a:custGeom>
            <a:avLst/>
            <a:gdLst>
              <a:gd name="connsiteX0" fmla="*/ 285574 w 1713408"/>
              <a:gd name="connsiteY0" fmla="*/ 0 h 1713408"/>
              <a:gd name="connsiteX1" fmla="*/ 1713408 w 1713408"/>
              <a:gd name="connsiteY1" fmla="*/ 0 h 1713408"/>
              <a:gd name="connsiteX2" fmla="*/ 1713408 w 1713408"/>
              <a:gd name="connsiteY2" fmla="*/ 1713408 h 1713408"/>
              <a:gd name="connsiteX3" fmla="*/ 0 w 1713408"/>
              <a:gd name="connsiteY3" fmla="*/ 1713408 h 1713408"/>
              <a:gd name="connsiteX4" fmla="*/ 0 w 1713408"/>
              <a:gd name="connsiteY4" fmla="*/ 285574 h 1713408"/>
              <a:gd name="connsiteX5" fmla="*/ 285574 w 1713408"/>
              <a:gd name="connsiteY5" fmla="*/ 0 h 171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3408" h="1713408">
                <a:moveTo>
                  <a:pt x="285574" y="0"/>
                </a:moveTo>
                <a:lnTo>
                  <a:pt x="1713408" y="0"/>
                </a:lnTo>
                <a:lnTo>
                  <a:pt x="1713408" y="1713408"/>
                </a:lnTo>
                <a:lnTo>
                  <a:pt x="0" y="1713408"/>
                </a:lnTo>
                <a:lnTo>
                  <a:pt x="0" y="285574"/>
                </a:lnTo>
                <a:cubicBezTo>
                  <a:pt x="0" y="127856"/>
                  <a:pt x="127856" y="0"/>
                  <a:pt x="285574" y="0"/>
                </a:cubicBezTo>
                <a:close/>
              </a:path>
            </a:pathLst>
          </a:custGeom>
        </p:spPr>
      </p:pic>
      <p:pic>
        <p:nvPicPr>
          <p:cNvPr id="22" name="Picture Placeholder 74">
            <a:extLst>
              <a:ext uri="{FF2B5EF4-FFF2-40B4-BE49-F238E27FC236}">
                <a16:creationId xmlns:a16="http://schemas.microsoft.com/office/drawing/2014/main" id="{F4264DEB-F3A4-4E8E-A2E3-037D41DCB87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216717" y="3592164"/>
            <a:ext cx="1713408" cy="1713408"/>
          </a:xfrm>
          <a:custGeom>
            <a:avLst/>
            <a:gdLst>
              <a:gd name="connsiteX0" fmla="*/ 285574 w 1713408"/>
              <a:gd name="connsiteY0" fmla="*/ 0 h 1713408"/>
              <a:gd name="connsiteX1" fmla="*/ 1713408 w 1713408"/>
              <a:gd name="connsiteY1" fmla="*/ 0 h 1713408"/>
              <a:gd name="connsiteX2" fmla="*/ 1713408 w 1713408"/>
              <a:gd name="connsiteY2" fmla="*/ 1713408 h 1713408"/>
              <a:gd name="connsiteX3" fmla="*/ 0 w 1713408"/>
              <a:gd name="connsiteY3" fmla="*/ 1713408 h 1713408"/>
              <a:gd name="connsiteX4" fmla="*/ 0 w 1713408"/>
              <a:gd name="connsiteY4" fmla="*/ 285574 h 1713408"/>
              <a:gd name="connsiteX5" fmla="*/ 285574 w 1713408"/>
              <a:gd name="connsiteY5" fmla="*/ 0 h 171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3408" h="1713408">
                <a:moveTo>
                  <a:pt x="285574" y="0"/>
                </a:moveTo>
                <a:lnTo>
                  <a:pt x="1713408" y="0"/>
                </a:lnTo>
                <a:lnTo>
                  <a:pt x="1713408" y="1713408"/>
                </a:lnTo>
                <a:lnTo>
                  <a:pt x="0" y="1713408"/>
                </a:lnTo>
                <a:lnTo>
                  <a:pt x="0" y="285574"/>
                </a:lnTo>
                <a:cubicBezTo>
                  <a:pt x="0" y="127856"/>
                  <a:pt x="127856" y="0"/>
                  <a:pt x="285574" y="0"/>
                </a:cubicBezTo>
                <a:close/>
              </a:path>
            </a:pathLst>
          </a:custGeom>
        </p:spPr>
      </p:pic>
      <p:pic>
        <p:nvPicPr>
          <p:cNvPr id="23" name="Picture Placeholder 64">
            <a:extLst>
              <a:ext uri="{FF2B5EF4-FFF2-40B4-BE49-F238E27FC236}">
                <a16:creationId xmlns:a16="http://schemas.microsoft.com/office/drawing/2014/main" id="{4ECD993D-6740-4CCD-839A-6787E07F12E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9194140" y="3592610"/>
            <a:ext cx="1713408" cy="1712516"/>
          </a:xfrm>
          <a:custGeom>
            <a:avLst/>
            <a:gdLst>
              <a:gd name="connsiteX0" fmla="*/ 285574 w 1713408"/>
              <a:gd name="connsiteY0" fmla="*/ 0 h 1713408"/>
              <a:gd name="connsiteX1" fmla="*/ 1713408 w 1713408"/>
              <a:gd name="connsiteY1" fmla="*/ 0 h 1713408"/>
              <a:gd name="connsiteX2" fmla="*/ 1713408 w 1713408"/>
              <a:gd name="connsiteY2" fmla="*/ 1713408 h 1713408"/>
              <a:gd name="connsiteX3" fmla="*/ 0 w 1713408"/>
              <a:gd name="connsiteY3" fmla="*/ 1713408 h 1713408"/>
              <a:gd name="connsiteX4" fmla="*/ 0 w 1713408"/>
              <a:gd name="connsiteY4" fmla="*/ 285574 h 1713408"/>
              <a:gd name="connsiteX5" fmla="*/ 285574 w 1713408"/>
              <a:gd name="connsiteY5" fmla="*/ 0 h 171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13408" h="1713408">
                <a:moveTo>
                  <a:pt x="285574" y="0"/>
                </a:moveTo>
                <a:lnTo>
                  <a:pt x="1713408" y="0"/>
                </a:lnTo>
                <a:lnTo>
                  <a:pt x="1713408" y="1713408"/>
                </a:lnTo>
                <a:lnTo>
                  <a:pt x="0" y="1713408"/>
                </a:lnTo>
                <a:lnTo>
                  <a:pt x="0" y="285574"/>
                </a:lnTo>
                <a:cubicBezTo>
                  <a:pt x="0" y="127856"/>
                  <a:pt x="127856" y="0"/>
                  <a:pt x="285574" y="0"/>
                </a:cubicBezTo>
                <a:close/>
              </a:path>
            </a:pathLst>
          </a:custGeom>
        </p:spPr>
      </p:pic>
      <p:sp>
        <p:nvSpPr>
          <p:cNvPr id="2" name="Title 1">
            <a:extLst>
              <a:ext uri="{FF2B5EF4-FFF2-40B4-BE49-F238E27FC236}">
                <a16:creationId xmlns:a16="http://schemas.microsoft.com/office/drawing/2014/main" id="{832A57E8-233E-4B4E-9C74-3B567C9E2304}"/>
              </a:ext>
            </a:extLst>
          </p:cNvPr>
          <p:cNvSpPr>
            <a:spLocks noGrp="1"/>
          </p:cNvSpPr>
          <p:nvPr>
            <p:ph type="title" hasCustomPrompt="1"/>
          </p:nvPr>
        </p:nvSpPr>
        <p:spPr/>
        <p:txBody>
          <a:bodyPr/>
          <a:lstStyle/>
          <a:p>
            <a:r>
              <a:rPr lang="en-US"/>
              <a:t>ENTER YOUR TITLE TEXT</a:t>
            </a:r>
            <a:endParaRPr lang="en-GB"/>
          </a:p>
        </p:txBody>
      </p:sp>
      <p:sp>
        <p:nvSpPr>
          <p:cNvPr id="3" name="Slide Number Placeholder 2">
            <a:extLst>
              <a:ext uri="{FF2B5EF4-FFF2-40B4-BE49-F238E27FC236}">
                <a16:creationId xmlns:a16="http://schemas.microsoft.com/office/drawing/2014/main" id="{29638146-F81A-4C41-8523-5BFD362885C6}"/>
              </a:ext>
            </a:extLst>
          </p:cNvPr>
          <p:cNvSpPr>
            <a:spLocks noGrp="1"/>
          </p:cNvSpPr>
          <p:nvPr>
            <p:ph type="sldNum" sz="quarter" idx="10"/>
          </p:nvPr>
        </p:nvSpPr>
        <p:spPr/>
        <p:txBody>
          <a:bodyPr/>
          <a:lstStyle/>
          <a:p>
            <a:fld id="{FFDB4D34-B201-405F-96F4-6125A8CCFB47}" type="slidenum">
              <a:rPr lang="en-US" smtClean="0"/>
              <a:pPr/>
              <a:t>‹#›</a:t>
            </a:fld>
            <a:endParaRPr lang="en-US"/>
          </a:p>
        </p:txBody>
      </p:sp>
      <p:sp>
        <p:nvSpPr>
          <p:cNvPr id="4" name="Rectangle: Single Corner Rounded 3">
            <a:extLst>
              <a:ext uri="{FF2B5EF4-FFF2-40B4-BE49-F238E27FC236}">
                <a16:creationId xmlns:a16="http://schemas.microsoft.com/office/drawing/2014/main" id="{57F0EEB4-8612-40AE-AE78-D1E78C597D16}"/>
              </a:ext>
            </a:extLst>
          </p:cNvPr>
          <p:cNvSpPr/>
          <p:nvPr userDrawn="1"/>
        </p:nvSpPr>
        <p:spPr>
          <a:xfrm flipH="1">
            <a:off x="1284451" y="973263"/>
            <a:ext cx="1713408" cy="2381917"/>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Single Corner Rounded 4">
            <a:extLst>
              <a:ext uri="{FF2B5EF4-FFF2-40B4-BE49-F238E27FC236}">
                <a16:creationId xmlns:a16="http://schemas.microsoft.com/office/drawing/2014/main" id="{4668B269-736A-44F9-9996-2C1D5DB6D4FE}"/>
              </a:ext>
            </a:extLst>
          </p:cNvPr>
          <p:cNvSpPr/>
          <p:nvPr userDrawn="1"/>
        </p:nvSpPr>
        <p:spPr>
          <a:xfrm flipH="1">
            <a:off x="3261873" y="973264"/>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Single Corner Rounded 5">
            <a:extLst>
              <a:ext uri="{FF2B5EF4-FFF2-40B4-BE49-F238E27FC236}">
                <a16:creationId xmlns:a16="http://schemas.microsoft.com/office/drawing/2014/main" id="{FA2308B1-4588-434A-AF01-2025446C708D}"/>
              </a:ext>
            </a:extLst>
          </p:cNvPr>
          <p:cNvSpPr/>
          <p:nvPr userDrawn="1"/>
        </p:nvSpPr>
        <p:spPr>
          <a:xfrm flipH="1">
            <a:off x="5239295" y="973264"/>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Single Corner Rounded 6">
            <a:extLst>
              <a:ext uri="{FF2B5EF4-FFF2-40B4-BE49-F238E27FC236}">
                <a16:creationId xmlns:a16="http://schemas.microsoft.com/office/drawing/2014/main" id="{91F0EA7B-389D-44DF-B106-1B06A3A8F08F}"/>
              </a:ext>
            </a:extLst>
          </p:cNvPr>
          <p:cNvSpPr/>
          <p:nvPr userDrawn="1"/>
        </p:nvSpPr>
        <p:spPr>
          <a:xfrm flipH="1">
            <a:off x="7216717" y="973264"/>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Single Corner Rounded 7">
            <a:extLst>
              <a:ext uri="{FF2B5EF4-FFF2-40B4-BE49-F238E27FC236}">
                <a16:creationId xmlns:a16="http://schemas.microsoft.com/office/drawing/2014/main" id="{D577DEC4-6399-40F8-8BB9-33DBF7742BD6}"/>
              </a:ext>
            </a:extLst>
          </p:cNvPr>
          <p:cNvSpPr/>
          <p:nvPr userDrawn="1"/>
        </p:nvSpPr>
        <p:spPr>
          <a:xfrm flipH="1">
            <a:off x="9194140" y="973264"/>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Single Corner Rounded 8">
            <a:extLst>
              <a:ext uri="{FF2B5EF4-FFF2-40B4-BE49-F238E27FC236}">
                <a16:creationId xmlns:a16="http://schemas.microsoft.com/office/drawing/2014/main" id="{FEE3D19C-D66B-4402-9E38-879627123780}"/>
              </a:ext>
            </a:extLst>
          </p:cNvPr>
          <p:cNvSpPr/>
          <p:nvPr userDrawn="1"/>
        </p:nvSpPr>
        <p:spPr>
          <a:xfrm flipH="1">
            <a:off x="1284451" y="3592163"/>
            <a:ext cx="1713408" cy="2381917"/>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Single Corner Rounded 9">
            <a:extLst>
              <a:ext uri="{FF2B5EF4-FFF2-40B4-BE49-F238E27FC236}">
                <a16:creationId xmlns:a16="http://schemas.microsoft.com/office/drawing/2014/main" id="{EC5FDE58-C93C-4EC5-9260-144C9EC5F5EF}"/>
              </a:ext>
            </a:extLst>
          </p:cNvPr>
          <p:cNvSpPr/>
          <p:nvPr userDrawn="1"/>
        </p:nvSpPr>
        <p:spPr>
          <a:xfrm flipH="1">
            <a:off x="3261873" y="3592164"/>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Single Corner Rounded 10">
            <a:extLst>
              <a:ext uri="{FF2B5EF4-FFF2-40B4-BE49-F238E27FC236}">
                <a16:creationId xmlns:a16="http://schemas.microsoft.com/office/drawing/2014/main" id="{A30A2EB9-31CF-47CF-9EE0-A7310A683828}"/>
              </a:ext>
            </a:extLst>
          </p:cNvPr>
          <p:cNvSpPr/>
          <p:nvPr userDrawn="1"/>
        </p:nvSpPr>
        <p:spPr>
          <a:xfrm flipH="1">
            <a:off x="5239295" y="3592164"/>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Single Corner Rounded 11">
            <a:extLst>
              <a:ext uri="{FF2B5EF4-FFF2-40B4-BE49-F238E27FC236}">
                <a16:creationId xmlns:a16="http://schemas.microsoft.com/office/drawing/2014/main" id="{A757CCB2-CA2F-403E-906F-0480AEB1951E}"/>
              </a:ext>
            </a:extLst>
          </p:cNvPr>
          <p:cNvSpPr/>
          <p:nvPr userDrawn="1"/>
        </p:nvSpPr>
        <p:spPr>
          <a:xfrm flipH="1">
            <a:off x="7216717" y="3592164"/>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Single Corner Rounded 12">
            <a:extLst>
              <a:ext uri="{FF2B5EF4-FFF2-40B4-BE49-F238E27FC236}">
                <a16:creationId xmlns:a16="http://schemas.microsoft.com/office/drawing/2014/main" id="{3C84F1C2-ED07-4AE7-8E2A-3B3EE8A8F632}"/>
              </a:ext>
            </a:extLst>
          </p:cNvPr>
          <p:cNvSpPr/>
          <p:nvPr userDrawn="1"/>
        </p:nvSpPr>
        <p:spPr>
          <a:xfrm flipH="1">
            <a:off x="9194140" y="3592164"/>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 Placeholder 12">
            <a:extLst>
              <a:ext uri="{FF2B5EF4-FFF2-40B4-BE49-F238E27FC236}">
                <a16:creationId xmlns:a16="http://schemas.microsoft.com/office/drawing/2014/main" id="{94993FFE-61C5-4D22-8616-543E7435C874}"/>
              </a:ext>
            </a:extLst>
          </p:cNvPr>
          <p:cNvSpPr>
            <a:spLocks noGrp="1"/>
          </p:cNvSpPr>
          <p:nvPr>
            <p:ph type="body" sz="quarter" idx="19" hasCustomPrompt="1"/>
          </p:nvPr>
        </p:nvSpPr>
        <p:spPr>
          <a:xfrm>
            <a:off x="1334162" y="2747230"/>
            <a:ext cx="1611830" cy="259360"/>
          </a:xfrm>
          <a:prstGeom prst="rect">
            <a:avLst/>
          </a:prstGeom>
        </p:spPr>
        <p:txBody>
          <a:bodyPr/>
          <a:lstStyle>
            <a:lvl1pPr marL="0" indent="0">
              <a:lnSpc>
                <a:spcPts val="1800"/>
              </a:lnSpc>
              <a:spcBef>
                <a:spcPts val="600"/>
              </a:spcBef>
              <a:buNone/>
              <a:defRPr sz="1100" b="1">
                <a:solidFill>
                  <a:schemeClr val="tx1">
                    <a:lumMod val="75000"/>
                    <a:lumOff val="25000"/>
                  </a:schemeClr>
                </a:solidFill>
                <a:latin typeface="+mn-lt"/>
              </a:defRPr>
            </a:lvl1pPr>
          </a:lstStyle>
          <a:p>
            <a:pPr lvl="0"/>
            <a:r>
              <a:rPr lang="en-US"/>
              <a:t>Heading Goes Here</a:t>
            </a:r>
          </a:p>
        </p:txBody>
      </p:sp>
      <p:sp>
        <p:nvSpPr>
          <p:cNvPr id="37" name="Text Placeholder 12">
            <a:extLst>
              <a:ext uri="{FF2B5EF4-FFF2-40B4-BE49-F238E27FC236}">
                <a16:creationId xmlns:a16="http://schemas.microsoft.com/office/drawing/2014/main" id="{CF899F14-59EA-4A37-8397-C08BC3CA496D}"/>
              </a:ext>
            </a:extLst>
          </p:cNvPr>
          <p:cNvSpPr>
            <a:spLocks noGrp="1"/>
          </p:cNvSpPr>
          <p:nvPr>
            <p:ph type="body" sz="quarter" idx="20" hasCustomPrompt="1"/>
          </p:nvPr>
        </p:nvSpPr>
        <p:spPr>
          <a:xfrm>
            <a:off x="1334162" y="2948526"/>
            <a:ext cx="1611830" cy="327045"/>
          </a:xfrm>
          <a:prstGeom prst="rect">
            <a:avLst/>
          </a:prstGeom>
        </p:spPr>
        <p:txBody>
          <a:bodyPr/>
          <a:lstStyle>
            <a:lvl1pPr marL="0" indent="0">
              <a:lnSpc>
                <a:spcPts val="1800"/>
              </a:lnSpc>
              <a:spcBef>
                <a:spcPts val="600"/>
              </a:spcBef>
              <a:buNone/>
              <a:defRPr sz="1100" b="0">
                <a:solidFill>
                  <a:schemeClr val="tx1">
                    <a:lumMod val="75000"/>
                    <a:lumOff val="25000"/>
                  </a:schemeClr>
                </a:solidFill>
                <a:latin typeface="Soleto Light" panose="020B0406020203030204"/>
              </a:defRPr>
            </a:lvl1pPr>
          </a:lstStyle>
          <a:p>
            <a:pPr lvl="0"/>
            <a:r>
              <a:rPr lang="en-US"/>
              <a:t>Heading Goes Here</a:t>
            </a:r>
          </a:p>
        </p:txBody>
      </p:sp>
      <p:sp>
        <p:nvSpPr>
          <p:cNvPr id="38" name="Text Placeholder 12">
            <a:extLst>
              <a:ext uri="{FF2B5EF4-FFF2-40B4-BE49-F238E27FC236}">
                <a16:creationId xmlns:a16="http://schemas.microsoft.com/office/drawing/2014/main" id="{85AD5421-1148-4549-998F-C835239AE964}"/>
              </a:ext>
            </a:extLst>
          </p:cNvPr>
          <p:cNvSpPr>
            <a:spLocks noGrp="1"/>
          </p:cNvSpPr>
          <p:nvPr>
            <p:ph type="body" sz="quarter" idx="21" hasCustomPrompt="1"/>
          </p:nvPr>
        </p:nvSpPr>
        <p:spPr>
          <a:xfrm>
            <a:off x="3312662" y="2747230"/>
            <a:ext cx="1611830" cy="259360"/>
          </a:xfrm>
          <a:prstGeom prst="rect">
            <a:avLst/>
          </a:prstGeom>
        </p:spPr>
        <p:txBody>
          <a:bodyPr/>
          <a:lstStyle>
            <a:lvl1pPr marL="0" indent="0">
              <a:lnSpc>
                <a:spcPts val="1800"/>
              </a:lnSpc>
              <a:spcBef>
                <a:spcPts val="600"/>
              </a:spcBef>
              <a:buNone/>
              <a:defRPr sz="1100" b="1">
                <a:solidFill>
                  <a:schemeClr val="tx1">
                    <a:lumMod val="75000"/>
                    <a:lumOff val="25000"/>
                  </a:schemeClr>
                </a:solidFill>
                <a:latin typeface="+mn-lt"/>
              </a:defRPr>
            </a:lvl1pPr>
          </a:lstStyle>
          <a:p>
            <a:pPr lvl="0"/>
            <a:r>
              <a:rPr lang="en-US"/>
              <a:t>Heading Goes Here</a:t>
            </a:r>
          </a:p>
        </p:txBody>
      </p:sp>
      <p:sp>
        <p:nvSpPr>
          <p:cNvPr id="39" name="Text Placeholder 12">
            <a:extLst>
              <a:ext uri="{FF2B5EF4-FFF2-40B4-BE49-F238E27FC236}">
                <a16:creationId xmlns:a16="http://schemas.microsoft.com/office/drawing/2014/main" id="{532CC9C2-1058-46BE-BD12-DFC3B54E5017}"/>
              </a:ext>
            </a:extLst>
          </p:cNvPr>
          <p:cNvSpPr>
            <a:spLocks noGrp="1"/>
          </p:cNvSpPr>
          <p:nvPr>
            <p:ph type="body" sz="quarter" idx="22" hasCustomPrompt="1"/>
          </p:nvPr>
        </p:nvSpPr>
        <p:spPr>
          <a:xfrm>
            <a:off x="3312662" y="2948526"/>
            <a:ext cx="1611830" cy="327045"/>
          </a:xfrm>
          <a:prstGeom prst="rect">
            <a:avLst/>
          </a:prstGeom>
        </p:spPr>
        <p:txBody>
          <a:bodyPr/>
          <a:lstStyle>
            <a:lvl1pPr marL="0" indent="0">
              <a:lnSpc>
                <a:spcPts val="1800"/>
              </a:lnSpc>
              <a:spcBef>
                <a:spcPts val="600"/>
              </a:spcBef>
              <a:buNone/>
              <a:defRPr sz="1100" b="0">
                <a:solidFill>
                  <a:schemeClr val="tx1">
                    <a:lumMod val="75000"/>
                    <a:lumOff val="25000"/>
                  </a:schemeClr>
                </a:solidFill>
                <a:latin typeface="Soleto Light" panose="020B0406020203030204"/>
              </a:defRPr>
            </a:lvl1pPr>
          </a:lstStyle>
          <a:p>
            <a:pPr lvl="0"/>
            <a:r>
              <a:rPr lang="en-US"/>
              <a:t>Heading Goes Here</a:t>
            </a:r>
          </a:p>
        </p:txBody>
      </p:sp>
      <p:sp>
        <p:nvSpPr>
          <p:cNvPr id="40" name="Text Placeholder 12">
            <a:extLst>
              <a:ext uri="{FF2B5EF4-FFF2-40B4-BE49-F238E27FC236}">
                <a16:creationId xmlns:a16="http://schemas.microsoft.com/office/drawing/2014/main" id="{9E9A6DC0-5FBB-4539-99BE-C91C09D66BC7}"/>
              </a:ext>
            </a:extLst>
          </p:cNvPr>
          <p:cNvSpPr>
            <a:spLocks noGrp="1"/>
          </p:cNvSpPr>
          <p:nvPr>
            <p:ph type="body" sz="quarter" idx="23" hasCustomPrompt="1"/>
          </p:nvPr>
        </p:nvSpPr>
        <p:spPr>
          <a:xfrm>
            <a:off x="5290084" y="2747230"/>
            <a:ext cx="1611830" cy="259360"/>
          </a:xfrm>
          <a:prstGeom prst="rect">
            <a:avLst/>
          </a:prstGeom>
        </p:spPr>
        <p:txBody>
          <a:bodyPr/>
          <a:lstStyle>
            <a:lvl1pPr marL="0" indent="0">
              <a:lnSpc>
                <a:spcPts val="1800"/>
              </a:lnSpc>
              <a:spcBef>
                <a:spcPts val="600"/>
              </a:spcBef>
              <a:buNone/>
              <a:defRPr sz="1100" b="1">
                <a:solidFill>
                  <a:schemeClr val="tx1">
                    <a:lumMod val="75000"/>
                    <a:lumOff val="25000"/>
                  </a:schemeClr>
                </a:solidFill>
                <a:latin typeface="+mn-lt"/>
              </a:defRPr>
            </a:lvl1pPr>
          </a:lstStyle>
          <a:p>
            <a:pPr lvl="0"/>
            <a:r>
              <a:rPr lang="en-US"/>
              <a:t>Heading Goes Here</a:t>
            </a:r>
          </a:p>
        </p:txBody>
      </p:sp>
      <p:sp>
        <p:nvSpPr>
          <p:cNvPr id="41" name="Text Placeholder 12">
            <a:extLst>
              <a:ext uri="{FF2B5EF4-FFF2-40B4-BE49-F238E27FC236}">
                <a16:creationId xmlns:a16="http://schemas.microsoft.com/office/drawing/2014/main" id="{013538BA-AC66-46FB-9010-FC753152928C}"/>
              </a:ext>
            </a:extLst>
          </p:cNvPr>
          <p:cNvSpPr>
            <a:spLocks noGrp="1"/>
          </p:cNvSpPr>
          <p:nvPr>
            <p:ph type="body" sz="quarter" idx="24" hasCustomPrompt="1"/>
          </p:nvPr>
        </p:nvSpPr>
        <p:spPr>
          <a:xfrm>
            <a:off x="5290084" y="2948526"/>
            <a:ext cx="1611830" cy="327045"/>
          </a:xfrm>
          <a:prstGeom prst="rect">
            <a:avLst/>
          </a:prstGeom>
        </p:spPr>
        <p:txBody>
          <a:bodyPr/>
          <a:lstStyle>
            <a:lvl1pPr marL="0" indent="0">
              <a:lnSpc>
                <a:spcPts val="1800"/>
              </a:lnSpc>
              <a:spcBef>
                <a:spcPts val="600"/>
              </a:spcBef>
              <a:buNone/>
              <a:defRPr sz="1100" b="0">
                <a:solidFill>
                  <a:schemeClr val="tx1">
                    <a:lumMod val="75000"/>
                    <a:lumOff val="25000"/>
                  </a:schemeClr>
                </a:solidFill>
                <a:latin typeface="Soleto Light" panose="020B0406020203030204"/>
              </a:defRPr>
            </a:lvl1pPr>
          </a:lstStyle>
          <a:p>
            <a:pPr lvl="0"/>
            <a:r>
              <a:rPr lang="en-US"/>
              <a:t>Heading Goes Here</a:t>
            </a:r>
          </a:p>
        </p:txBody>
      </p:sp>
      <p:sp>
        <p:nvSpPr>
          <p:cNvPr id="42" name="Text Placeholder 12">
            <a:extLst>
              <a:ext uri="{FF2B5EF4-FFF2-40B4-BE49-F238E27FC236}">
                <a16:creationId xmlns:a16="http://schemas.microsoft.com/office/drawing/2014/main" id="{DAA722B6-8B89-443D-890F-D00735149EAA}"/>
              </a:ext>
            </a:extLst>
          </p:cNvPr>
          <p:cNvSpPr>
            <a:spLocks noGrp="1"/>
          </p:cNvSpPr>
          <p:nvPr>
            <p:ph type="body" sz="quarter" idx="25" hasCustomPrompt="1"/>
          </p:nvPr>
        </p:nvSpPr>
        <p:spPr>
          <a:xfrm>
            <a:off x="7264342" y="2747230"/>
            <a:ext cx="1611830" cy="259360"/>
          </a:xfrm>
          <a:prstGeom prst="rect">
            <a:avLst/>
          </a:prstGeom>
        </p:spPr>
        <p:txBody>
          <a:bodyPr/>
          <a:lstStyle>
            <a:lvl1pPr marL="0" indent="0">
              <a:lnSpc>
                <a:spcPts val="1800"/>
              </a:lnSpc>
              <a:spcBef>
                <a:spcPts val="600"/>
              </a:spcBef>
              <a:buNone/>
              <a:defRPr sz="1100" b="1">
                <a:solidFill>
                  <a:schemeClr val="tx1">
                    <a:lumMod val="75000"/>
                    <a:lumOff val="25000"/>
                  </a:schemeClr>
                </a:solidFill>
                <a:latin typeface="+mn-lt"/>
              </a:defRPr>
            </a:lvl1pPr>
          </a:lstStyle>
          <a:p>
            <a:pPr lvl="0"/>
            <a:r>
              <a:rPr lang="en-US"/>
              <a:t>Heading Goes Here</a:t>
            </a:r>
          </a:p>
        </p:txBody>
      </p:sp>
      <p:sp>
        <p:nvSpPr>
          <p:cNvPr id="43" name="Text Placeholder 12">
            <a:extLst>
              <a:ext uri="{FF2B5EF4-FFF2-40B4-BE49-F238E27FC236}">
                <a16:creationId xmlns:a16="http://schemas.microsoft.com/office/drawing/2014/main" id="{B097FDB7-62AB-4B60-85E7-7986B6CFEE40}"/>
              </a:ext>
            </a:extLst>
          </p:cNvPr>
          <p:cNvSpPr>
            <a:spLocks noGrp="1"/>
          </p:cNvSpPr>
          <p:nvPr>
            <p:ph type="body" sz="quarter" idx="26" hasCustomPrompt="1"/>
          </p:nvPr>
        </p:nvSpPr>
        <p:spPr>
          <a:xfrm>
            <a:off x="7264342" y="2948526"/>
            <a:ext cx="1611830" cy="327045"/>
          </a:xfrm>
          <a:prstGeom prst="rect">
            <a:avLst/>
          </a:prstGeom>
        </p:spPr>
        <p:txBody>
          <a:bodyPr/>
          <a:lstStyle>
            <a:lvl1pPr marL="0" indent="0">
              <a:lnSpc>
                <a:spcPts val="1800"/>
              </a:lnSpc>
              <a:spcBef>
                <a:spcPts val="600"/>
              </a:spcBef>
              <a:buNone/>
              <a:defRPr sz="1100" b="0">
                <a:solidFill>
                  <a:schemeClr val="tx1">
                    <a:lumMod val="75000"/>
                    <a:lumOff val="25000"/>
                  </a:schemeClr>
                </a:solidFill>
                <a:latin typeface="Soleto Light" panose="020B0406020203030204"/>
              </a:defRPr>
            </a:lvl1pPr>
          </a:lstStyle>
          <a:p>
            <a:pPr lvl="0"/>
            <a:r>
              <a:rPr lang="en-US"/>
              <a:t>Heading Goes Here</a:t>
            </a:r>
          </a:p>
        </p:txBody>
      </p:sp>
      <p:sp>
        <p:nvSpPr>
          <p:cNvPr id="50" name="Text Placeholder 12">
            <a:extLst>
              <a:ext uri="{FF2B5EF4-FFF2-40B4-BE49-F238E27FC236}">
                <a16:creationId xmlns:a16="http://schemas.microsoft.com/office/drawing/2014/main" id="{4804F510-6213-4848-9DCA-116631EAF76F}"/>
              </a:ext>
            </a:extLst>
          </p:cNvPr>
          <p:cNvSpPr>
            <a:spLocks noGrp="1"/>
          </p:cNvSpPr>
          <p:nvPr>
            <p:ph type="body" sz="quarter" idx="27" hasCustomPrompt="1"/>
          </p:nvPr>
        </p:nvSpPr>
        <p:spPr>
          <a:xfrm>
            <a:off x="9246008" y="2747230"/>
            <a:ext cx="1611830" cy="259360"/>
          </a:xfrm>
          <a:prstGeom prst="rect">
            <a:avLst/>
          </a:prstGeom>
        </p:spPr>
        <p:txBody>
          <a:bodyPr/>
          <a:lstStyle>
            <a:lvl1pPr marL="0" indent="0">
              <a:lnSpc>
                <a:spcPts val="1800"/>
              </a:lnSpc>
              <a:spcBef>
                <a:spcPts val="600"/>
              </a:spcBef>
              <a:buNone/>
              <a:defRPr sz="1100" b="1">
                <a:solidFill>
                  <a:schemeClr val="tx1">
                    <a:lumMod val="75000"/>
                    <a:lumOff val="25000"/>
                  </a:schemeClr>
                </a:solidFill>
                <a:latin typeface="+mn-lt"/>
              </a:defRPr>
            </a:lvl1pPr>
          </a:lstStyle>
          <a:p>
            <a:pPr lvl="0"/>
            <a:r>
              <a:rPr lang="en-US"/>
              <a:t>Heading Goes Here</a:t>
            </a:r>
          </a:p>
        </p:txBody>
      </p:sp>
      <p:sp>
        <p:nvSpPr>
          <p:cNvPr id="51" name="Text Placeholder 12">
            <a:extLst>
              <a:ext uri="{FF2B5EF4-FFF2-40B4-BE49-F238E27FC236}">
                <a16:creationId xmlns:a16="http://schemas.microsoft.com/office/drawing/2014/main" id="{6089E7D3-3EC4-4E64-B5A6-618C5CC31810}"/>
              </a:ext>
            </a:extLst>
          </p:cNvPr>
          <p:cNvSpPr>
            <a:spLocks noGrp="1"/>
          </p:cNvSpPr>
          <p:nvPr>
            <p:ph type="body" sz="quarter" idx="28" hasCustomPrompt="1"/>
          </p:nvPr>
        </p:nvSpPr>
        <p:spPr>
          <a:xfrm>
            <a:off x="9246008" y="2948526"/>
            <a:ext cx="1611830" cy="327045"/>
          </a:xfrm>
          <a:prstGeom prst="rect">
            <a:avLst/>
          </a:prstGeom>
        </p:spPr>
        <p:txBody>
          <a:bodyPr/>
          <a:lstStyle>
            <a:lvl1pPr marL="0" indent="0">
              <a:lnSpc>
                <a:spcPts val="1800"/>
              </a:lnSpc>
              <a:spcBef>
                <a:spcPts val="600"/>
              </a:spcBef>
              <a:buNone/>
              <a:defRPr sz="1100" b="0">
                <a:solidFill>
                  <a:schemeClr val="tx1">
                    <a:lumMod val="75000"/>
                    <a:lumOff val="25000"/>
                  </a:schemeClr>
                </a:solidFill>
                <a:latin typeface="Soleto Light" panose="020B0406020203030204"/>
              </a:defRPr>
            </a:lvl1pPr>
          </a:lstStyle>
          <a:p>
            <a:pPr lvl="0"/>
            <a:r>
              <a:rPr lang="en-US"/>
              <a:t>Heading Goes Here</a:t>
            </a:r>
          </a:p>
        </p:txBody>
      </p:sp>
      <p:sp>
        <p:nvSpPr>
          <p:cNvPr id="63" name="Text Placeholder 12">
            <a:extLst>
              <a:ext uri="{FF2B5EF4-FFF2-40B4-BE49-F238E27FC236}">
                <a16:creationId xmlns:a16="http://schemas.microsoft.com/office/drawing/2014/main" id="{7FCFAB59-205A-4FBE-8287-9D986A8DC637}"/>
              </a:ext>
            </a:extLst>
          </p:cNvPr>
          <p:cNvSpPr>
            <a:spLocks noGrp="1"/>
          </p:cNvSpPr>
          <p:nvPr>
            <p:ph type="body" sz="quarter" idx="29" hasCustomPrompt="1"/>
          </p:nvPr>
        </p:nvSpPr>
        <p:spPr>
          <a:xfrm>
            <a:off x="1334162" y="5371144"/>
            <a:ext cx="1611830" cy="259360"/>
          </a:xfrm>
          <a:prstGeom prst="rect">
            <a:avLst/>
          </a:prstGeom>
        </p:spPr>
        <p:txBody>
          <a:bodyPr/>
          <a:lstStyle>
            <a:lvl1pPr marL="0" indent="0">
              <a:lnSpc>
                <a:spcPts val="1800"/>
              </a:lnSpc>
              <a:spcBef>
                <a:spcPts val="600"/>
              </a:spcBef>
              <a:buNone/>
              <a:defRPr sz="1100" b="1">
                <a:solidFill>
                  <a:schemeClr val="tx1">
                    <a:lumMod val="75000"/>
                    <a:lumOff val="25000"/>
                  </a:schemeClr>
                </a:solidFill>
                <a:latin typeface="+mn-lt"/>
              </a:defRPr>
            </a:lvl1pPr>
          </a:lstStyle>
          <a:p>
            <a:pPr lvl="0"/>
            <a:r>
              <a:rPr lang="en-US"/>
              <a:t>Heading Goes Here</a:t>
            </a:r>
          </a:p>
        </p:txBody>
      </p:sp>
      <p:sp>
        <p:nvSpPr>
          <p:cNvPr id="64" name="Text Placeholder 12">
            <a:extLst>
              <a:ext uri="{FF2B5EF4-FFF2-40B4-BE49-F238E27FC236}">
                <a16:creationId xmlns:a16="http://schemas.microsoft.com/office/drawing/2014/main" id="{06B1B0EA-4627-4C09-B189-8E253A793A3C}"/>
              </a:ext>
            </a:extLst>
          </p:cNvPr>
          <p:cNvSpPr>
            <a:spLocks noGrp="1"/>
          </p:cNvSpPr>
          <p:nvPr>
            <p:ph type="body" sz="quarter" idx="30" hasCustomPrompt="1"/>
          </p:nvPr>
        </p:nvSpPr>
        <p:spPr>
          <a:xfrm>
            <a:off x="1334162" y="5572440"/>
            <a:ext cx="1611830" cy="327045"/>
          </a:xfrm>
          <a:prstGeom prst="rect">
            <a:avLst/>
          </a:prstGeom>
        </p:spPr>
        <p:txBody>
          <a:bodyPr/>
          <a:lstStyle>
            <a:lvl1pPr marL="0" indent="0">
              <a:lnSpc>
                <a:spcPts val="1800"/>
              </a:lnSpc>
              <a:spcBef>
                <a:spcPts val="600"/>
              </a:spcBef>
              <a:buNone/>
              <a:defRPr sz="1100" b="0">
                <a:solidFill>
                  <a:schemeClr val="tx1">
                    <a:lumMod val="75000"/>
                    <a:lumOff val="25000"/>
                  </a:schemeClr>
                </a:solidFill>
                <a:latin typeface="Soleto Light" panose="020B0406020203030204"/>
              </a:defRPr>
            </a:lvl1pPr>
          </a:lstStyle>
          <a:p>
            <a:pPr lvl="0"/>
            <a:r>
              <a:rPr lang="en-US"/>
              <a:t>Heading Goes Here</a:t>
            </a:r>
          </a:p>
        </p:txBody>
      </p:sp>
      <p:sp>
        <p:nvSpPr>
          <p:cNvPr id="65" name="Text Placeholder 12">
            <a:extLst>
              <a:ext uri="{FF2B5EF4-FFF2-40B4-BE49-F238E27FC236}">
                <a16:creationId xmlns:a16="http://schemas.microsoft.com/office/drawing/2014/main" id="{A6E5905B-EE8B-4ECE-A6D3-C50E0F8FDAFE}"/>
              </a:ext>
            </a:extLst>
          </p:cNvPr>
          <p:cNvSpPr>
            <a:spLocks noGrp="1"/>
          </p:cNvSpPr>
          <p:nvPr>
            <p:ph type="body" sz="quarter" idx="31" hasCustomPrompt="1"/>
          </p:nvPr>
        </p:nvSpPr>
        <p:spPr>
          <a:xfrm>
            <a:off x="3312662" y="5371144"/>
            <a:ext cx="1611830" cy="259360"/>
          </a:xfrm>
          <a:prstGeom prst="rect">
            <a:avLst/>
          </a:prstGeom>
        </p:spPr>
        <p:txBody>
          <a:bodyPr/>
          <a:lstStyle>
            <a:lvl1pPr marL="0" indent="0">
              <a:lnSpc>
                <a:spcPts val="1800"/>
              </a:lnSpc>
              <a:spcBef>
                <a:spcPts val="600"/>
              </a:spcBef>
              <a:buNone/>
              <a:defRPr sz="1100" b="1">
                <a:solidFill>
                  <a:schemeClr val="tx1">
                    <a:lumMod val="75000"/>
                    <a:lumOff val="25000"/>
                  </a:schemeClr>
                </a:solidFill>
                <a:latin typeface="+mn-lt"/>
              </a:defRPr>
            </a:lvl1pPr>
          </a:lstStyle>
          <a:p>
            <a:pPr lvl="0"/>
            <a:r>
              <a:rPr lang="en-US"/>
              <a:t>Heading Goes Here</a:t>
            </a:r>
          </a:p>
        </p:txBody>
      </p:sp>
      <p:sp>
        <p:nvSpPr>
          <p:cNvPr id="66" name="Text Placeholder 12">
            <a:extLst>
              <a:ext uri="{FF2B5EF4-FFF2-40B4-BE49-F238E27FC236}">
                <a16:creationId xmlns:a16="http://schemas.microsoft.com/office/drawing/2014/main" id="{CC48A514-17EB-4936-8D59-B8826416AB2D}"/>
              </a:ext>
            </a:extLst>
          </p:cNvPr>
          <p:cNvSpPr>
            <a:spLocks noGrp="1"/>
          </p:cNvSpPr>
          <p:nvPr>
            <p:ph type="body" sz="quarter" idx="32" hasCustomPrompt="1"/>
          </p:nvPr>
        </p:nvSpPr>
        <p:spPr>
          <a:xfrm>
            <a:off x="3312662" y="5572440"/>
            <a:ext cx="1611830" cy="327045"/>
          </a:xfrm>
          <a:prstGeom prst="rect">
            <a:avLst/>
          </a:prstGeom>
        </p:spPr>
        <p:txBody>
          <a:bodyPr/>
          <a:lstStyle>
            <a:lvl1pPr marL="0" indent="0">
              <a:lnSpc>
                <a:spcPts val="1800"/>
              </a:lnSpc>
              <a:spcBef>
                <a:spcPts val="600"/>
              </a:spcBef>
              <a:buNone/>
              <a:defRPr sz="1100" b="0">
                <a:solidFill>
                  <a:schemeClr val="tx1">
                    <a:lumMod val="75000"/>
                    <a:lumOff val="25000"/>
                  </a:schemeClr>
                </a:solidFill>
                <a:latin typeface="Soleto Light" panose="020B0406020203030204"/>
              </a:defRPr>
            </a:lvl1pPr>
          </a:lstStyle>
          <a:p>
            <a:pPr lvl="0"/>
            <a:r>
              <a:rPr lang="en-US"/>
              <a:t>Heading Goes Here</a:t>
            </a:r>
          </a:p>
        </p:txBody>
      </p:sp>
      <p:sp>
        <p:nvSpPr>
          <p:cNvPr id="67" name="Text Placeholder 12">
            <a:extLst>
              <a:ext uri="{FF2B5EF4-FFF2-40B4-BE49-F238E27FC236}">
                <a16:creationId xmlns:a16="http://schemas.microsoft.com/office/drawing/2014/main" id="{2A1A0A71-A1AE-42D8-BEBE-E5E5DB56871B}"/>
              </a:ext>
            </a:extLst>
          </p:cNvPr>
          <p:cNvSpPr>
            <a:spLocks noGrp="1"/>
          </p:cNvSpPr>
          <p:nvPr>
            <p:ph type="body" sz="quarter" idx="33" hasCustomPrompt="1"/>
          </p:nvPr>
        </p:nvSpPr>
        <p:spPr>
          <a:xfrm>
            <a:off x="5290084" y="5371144"/>
            <a:ext cx="1611830" cy="259360"/>
          </a:xfrm>
          <a:prstGeom prst="rect">
            <a:avLst/>
          </a:prstGeom>
        </p:spPr>
        <p:txBody>
          <a:bodyPr/>
          <a:lstStyle>
            <a:lvl1pPr marL="0" indent="0">
              <a:lnSpc>
                <a:spcPts val="1800"/>
              </a:lnSpc>
              <a:spcBef>
                <a:spcPts val="600"/>
              </a:spcBef>
              <a:buNone/>
              <a:defRPr sz="1100" b="1">
                <a:solidFill>
                  <a:schemeClr val="tx1">
                    <a:lumMod val="75000"/>
                    <a:lumOff val="25000"/>
                  </a:schemeClr>
                </a:solidFill>
                <a:latin typeface="+mn-lt"/>
              </a:defRPr>
            </a:lvl1pPr>
          </a:lstStyle>
          <a:p>
            <a:pPr lvl="0"/>
            <a:r>
              <a:rPr lang="en-US"/>
              <a:t>Heading Goes Here</a:t>
            </a:r>
          </a:p>
        </p:txBody>
      </p:sp>
      <p:sp>
        <p:nvSpPr>
          <p:cNvPr id="68" name="Text Placeholder 12">
            <a:extLst>
              <a:ext uri="{FF2B5EF4-FFF2-40B4-BE49-F238E27FC236}">
                <a16:creationId xmlns:a16="http://schemas.microsoft.com/office/drawing/2014/main" id="{D453667B-A476-4435-B251-6BBAE9450E8F}"/>
              </a:ext>
            </a:extLst>
          </p:cNvPr>
          <p:cNvSpPr>
            <a:spLocks noGrp="1"/>
          </p:cNvSpPr>
          <p:nvPr>
            <p:ph type="body" sz="quarter" idx="34" hasCustomPrompt="1"/>
          </p:nvPr>
        </p:nvSpPr>
        <p:spPr>
          <a:xfrm>
            <a:off x="5290084" y="5572440"/>
            <a:ext cx="1611830" cy="327045"/>
          </a:xfrm>
          <a:prstGeom prst="rect">
            <a:avLst/>
          </a:prstGeom>
        </p:spPr>
        <p:txBody>
          <a:bodyPr/>
          <a:lstStyle>
            <a:lvl1pPr marL="0" indent="0">
              <a:lnSpc>
                <a:spcPts val="1800"/>
              </a:lnSpc>
              <a:spcBef>
                <a:spcPts val="600"/>
              </a:spcBef>
              <a:buNone/>
              <a:defRPr sz="1100" b="0">
                <a:solidFill>
                  <a:schemeClr val="tx1">
                    <a:lumMod val="75000"/>
                    <a:lumOff val="25000"/>
                  </a:schemeClr>
                </a:solidFill>
                <a:latin typeface="Soleto Light" panose="020B0406020203030204"/>
              </a:defRPr>
            </a:lvl1pPr>
          </a:lstStyle>
          <a:p>
            <a:pPr lvl="0"/>
            <a:r>
              <a:rPr lang="en-US"/>
              <a:t>Heading Goes Here</a:t>
            </a:r>
          </a:p>
        </p:txBody>
      </p:sp>
      <p:sp>
        <p:nvSpPr>
          <p:cNvPr id="69" name="Text Placeholder 12">
            <a:extLst>
              <a:ext uri="{FF2B5EF4-FFF2-40B4-BE49-F238E27FC236}">
                <a16:creationId xmlns:a16="http://schemas.microsoft.com/office/drawing/2014/main" id="{68C41E19-9560-45BD-8E4B-BD048D64EFEE}"/>
              </a:ext>
            </a:extLst>
          </p:cNvPr>
          <p:cNvSpPr>
            <a:spLocks noGrp="1"/>
          </p:cNvSpPr>
          <p:nvPr>
            <p:ph type="body" sz="quarter" idx="35" hasCustomPrompt="1"/>
          </p:nvPr>
        </p:nvSpPr>
        <p:spPr>
          <a:xfrm>
            <a:off x="7264342" y="5371144"/>
            <a:ext cx="1611830" cy="259360"/>
          </a:xfrm>
          <a:prstGeom prst="rect">
            <a:avLst/>
          </a:prstGeom>
        </p:spPr>
        <p:txBody>
          <a:bodyPr/>
          <a:lstStyle>
            <a:lvl1pPr marL="0" indent="0">
              <a:lnSpc>
                <a:spcPts val="1800"/>
              </a:lnSpc>
              <a:spcBef>
                <a:spcPts val="600"/>
              </a:spcBef>
              <a:buNone/>
              <a:defRPr sz="1100" b="1">
                <a:solidFill>
                  <a:schemeClr val="tx1">
                    <a:lumMod val="75000"/>
                    <a:lumOff val="25000"/>
                  </a:schemeClr>
                </a:solidFill>
                <a:latin typeface="+mn-lt"/>
              </a:defRPr>
            </a:lvl1pPr>
          </a:lstStyle>
          <a:p>
            <a:pPr lvl="0"/>
            <a:r>
              <a:rPr lang="en-US"/>
              <a:t>Heading Goes Here</a:t>
            </a:r>
          </a:p>
        </p:txBody>
      </p:sp>
      <p:sp>
        <p:nvSpPr>
          <p:cNvPr id="70" name="Text Placeholder 12">
            <a:extLst>
              <a:ext uri="{FF2B5EF4-FFF2-40B4-BE49-F238E27FC236}">
                <a16:creationId xmlns:a16="http://schemas.microsoft.com/office/drawing/2014/main" id="{E4BECD2A-1F19-4F96-9FB5-72E6DFC6700C}"/>
              </a:ext>
            </a:extLst>
          </p:cNvPr>
          <p:cNvSpPr>
            <a:spLocks noGrp="1"/>
          </p:cNvSpPr>
          <p:nvPr>
            <p:ph type="body" sz="quarter" idx="36" hasCustomPrompt="1"/>
          </p:nvPr>
        </p:nvSpPr>
        <p:spPr>
          <a:xfrm>
            <a:off x="7264342" y="5572440"/>
            <a:ext cx="1611830" cy="327045"/>
          </a:xfrm>
          <a:prstGeom prst="rect">
            <a:avLst/>
          </a:prstGeom>
        </p:spPr>
        <p:txBody>
          <a:bodyPr/>
          <a:lstStyle>
            <a:lvl1pPr marL="0" indent="0">
              <a:lnSpc>
                <a:spcPts val="1800"/>
              </a:lnSpc>
              <a:spcBef>
                <a:spcPts val="600"/>
              </a:spcBef>
              <a:buNone/>
              <a:defRPr sz="1100" b="0">
                <a:solidFill>
                  <a:schemeClr val="tx1">
                    <a:lumMod val="75000"/>
                    <a:lumOff val="25000"/>
                  </a:schemeClr>
                </a:solidFill>
                <a:latin typeface="Soleto Light" panose="020B0406020203030204"/>
              </a:defRPr>
            </a:lvl1pPr>
          </a:lstStyle>
          <a:p>
            <a:pPr lvl="0"/>
            <a:r>
              <a:rPr lang="en-US"/>
              <a:t>Heading Goes Here</a:t>
            </a:r>
          </a:p>
        </p:txBody>
      </p:sp>
      <p:sp>
        <p:nvSpPr>
          <p:cNvPr id="71" name="Text Placeholder 12">
            <a:extLst>
              <a:ext uri="{FF2B5EF4-FFF2-40B4-BE49-F238E27FC236}">
                <a16:creationId xmlns:a16="http://schemas.microsoft.com/office/drawing/2014/main" id="{53497C89-61B3-4EBA-9347-3F0A6DA2072F}"/>
              </a:ext>
            </a:extLst>
          </p:cNvPr>
          <p:cNvSpPr>
            <a:spLocks noGrp="1"/>
          </p:cNvSpPr>
          <p:nvPr>
            <p:ph type="body" sz="quarter" idx="37" hasCustomPrompt="1"/>
          </p:nvPr>
        </p:nvSpPr>
        <p:spPr>
          <a:xfrm>
            <a:off x="9246008" y="5371144"/>
            <a:ext cx="1611830" cy="259360"/>
          </a:xfrm>
          <a:prstGeom prst="rect">
            <a:avLst/>
          </a:prstGeom>
        </p:spPr>
        <p:txBody>
          <a:bodyPr/>
          <a:lstStyle>
            <a:lvl1pPr marL="0" indent="0">
              <a:lnSpc>
                <a:spcPts val="1800"/>
              </a:lnSpc>
              <a:spcBef>
                <a:spcPts val="600"/>
              </a:spcBef>
              <a:buNone/>
              <a:defRPr sz="1100" b="1">
                <a:solidFill>
                  <a:schemeClr val="tx1">
                    <a:lumMod val="75000"/>
                    <a:lumOff val="25000"/>
                  </a:schemeClr>
                </a:solidFill>
                <a:latin typeface="+mn-lt"/>
              </a:defRPr>
            </a:lvl1pPr>
          </a:lstStyle>
          <a:p>
            <a:pPr lvl="0"/>
            <a:r>
              <a:rPr lang="en-US"/>
              <a:t>Heading Goes Here</a:t>
            </a:r>
          </a:p>
        </p:txBody>
      </p:sp>
      <p:sp>
        <p:nvSpPr>
          <p:cNvPr id="72" name="Text Placeholder 12">
            <a:extLst>
              <a:ext uri="{FF2B5EF4-FFF2-40B4-BE49-F238E27FC236}">
                <a16:creationId xmlns:a16="http://schemas.microsoft.com/office/drawing/2014/main" id="{BB55BD9B-D38B-4104-8398-1045A0BA74C7}"/>
              </a:ext>
            </a:extLst>
          </p:cNvPr>
          <p:cNvSpPr>
            <a:spLocks noGrp="1"/>
          </p:cNvSpPr>
          <p:nvPr>
            <p:ph type="body" sz="quarter" idx="38" hasCustomPrompt="1"/>
          </p:nvPr>
        </p:nvSpPr>
        <p:spPr>
          <a:xfrm>
            <a:off x="9246008" y="5572440"/>
            <a:ext cx="1611830" cy="327045"/>
          </a:xfrm>
          <a:prstGeom prst="rect">
            <a:avLst/>
          </a:prstGeom>
        </p:spPr>
        <p:txBody>
          <a:bodyPr/>
          <a:lstStyle>
            <a:lvl1pPr marL="0" indent="0">
              <a:lnSpc>
                <a:spcPts val="1800"/>
              </a:lnSpc>
              <a:spcBef>
                <a:spcPts val="600"/>
              </a:spcBef>
              <a:buNone/>
              <a:defRPr sz="1100" b="0">
                <a:solidFill>
                  <a:schemeClr val="tx1">
                    <a:lumMod val="75000"/>
                    <a:lumOff val="25000"/>
                  </a:schemeClr>
                </a:solidFill>
                <a:latin typeface="Soleto Light" panose="020B0406020203030204"/>
              </a:defRPr>
            </a:lvl1pPr>
          </a:lstStyle>
          <a:p>
            <a:pPr lvl="0"/>
            <a:r>
              <a:rPr lang="en-US"/>
              <a:t>Heading Goes Here</a:t>
            </a:r>
          </a:p>
        </p:txBody>
      </p:sp>
      <p:sp>
        <p:nvSpPr>
          <p:cNvPr id="73" name="Picture Placeholder 5">
            <a:extLst>
              <a:ext uri="{FF2B5EF4-FFF2-40B4-BE49-F238E27FC236}">
                <a16:creationId xmlns:a16="http://schemas.microsoft.com/office/drawing/2014/main" id="{7727DCA1-4BB6-480A-A2EC-3E9C2CC66D50}"/>
              </a:ext>
            </a:extLst>
          </p:cNvPr>
          <p:cNvSpPr>
            <a:spLocks noGrp="1"/>
          </p:cNvSpPr>
          <p:nvPr>
            <p:ph type="pic" sz="quarter" idx="11" hasCustomPrompt="1"/>
          </p:nvPr>
        </p:nvSpPr>
        <p:spPr>
          <a:xfrm>
            <a:off x="1280705" y="985972"/>
            <a:ext cx="1713408" cy="1713407"/>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74" name="Picture Placeholder 5">
            <a:extLst>
              <a:ext uri="{FF2B5EF4-FFF2-40B4-BE49-F238E27FC236}">
                <a16:creationId xmlns:a16="http://schemas.microsoft.com/office/drawing/2014/main" id="{BB4F2515-9EFE-49D2-9EBB-11D952FA1EBD}"/>
              </a:ext>
            </a:extLst>
          </p:cNvPr>
          <p:cNvSpPr>
            <a:spLocks noGrp="1"/>
          </p:cNvSpPr>
          <p:nvPr>
            <p:ph type="pic" sz="quarter" idx="39" hasCustomPrompt="1"/>
          </p:nvPr>
        </p:nvSpPr>
        <p:spPr>
          <a:xfrm>
            <a:off x="3261872" y="972819"/>
            <a:ext cx="1713408" cy="1713407"/>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75" name="Picture Placeholder 5">
            <a:extLst>
              <a:ext uri="{FF2B5EF4-FFF2-40B4-BE49-F238E27FC236}">
                <a16:creationId xmlns:a16="http://schemas.microsoft.com/office/drawing/2014/main" id="{35ECAE78-4EAC-4A29-AA58-FC006AC70855}"/>
              </a:ext>
            </a:extLst>
          </p:cNvPr>
          <p:cNvSpPr>
            <a:spLocks noGrp="1"/>
          </p:cNvSpPr>
          <p:nvPr>
            <p:ph type="pic" sz="quarter" idx="40" hasCustomPrompt="1"/>
          </p:nvPr>
        </p:nvSpPr>
        <p:spPr>
          <a:xfrm>
            <a:off x="5239294" y="972819"/>
            <a:ext cx="1713408" cy="1713407"/>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76" name="Picture Placeholder 5">
            <a:extLst>
              <a:ext uri="{FF2B5EF4-FFF2-40B4-BE49-F238E27FC236}">
                <a16:creationId xmlns:a16="http://schemas.microsoft.com/office/drawing/2014/main" id="{B926E77B-10F9-4DA4-B869-DF2D374BD1B9}"/>
              </a:ext>
            </a:extLst>
          </p:cNvPr>
          <p:cNvSpPr>
            <a:spLocks noGrp="1"/>
          </p:cNvSpPr>
          <p:nvPr>
            <p:ph type="pic" sz="quarter" idx="41" hasCustomPrompt="1"/>
          </p:nvPr>
        </p:nvSpPr>
        <p:spPr>
          <a:xfrm>
            <a:off x="7215574" y="972819"/>
            <a:ext cx="1713408" cy="1713407"/>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77" name="Picture Placeholder 5">
            <a:extLst>
              <a:ext uri="{FF2B5EF4-FFF2-40B4-BE49-F238E27FC236}">
                <a16:creationId xmlns:a16="http://schemas.microsoft.com/office/drawing/2014/main" id="{1CD64E54-B8E3-41C5-8866-E85A1385DA35}"/>
              </a:ext>
            </a:extLst>
          </p:cNvPr>
          <p:cNvSpPr>
            <a:spLocks noGrp="1"/>
          </p:cNvSpPr>
          <p:nvPr>
            <p:ph type="pic" sz="quarter" idx="42" hasCustomPrompt="1"/>
          </p:nvPr>
        </p:nvSpPr>
        <p:spPr>
          <a:xfrm>
            <a:off x="9194139" y="972819"/>
            <a:ext cx="1713408" cy="1713407"/>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78" name="Picture Placeholder 5">
            <a:extLst>
              <a:ext uri="{FF2B5EF4-FFF2-40B4-BE49-F238E27FC236}">
                <a16:creationId xmlns:a16="http://schemas.microsoft.com/office/drawing/2014/main" id="{7F1EFE05-21B3-422E-9938-74D7731C8B8B}"/>
              </a:ext>
            </a:extLst>
          </p:cNvPr>
          <p:cNvSpPr>
            <a:spLocks noGrp="1"/>
          </p:cNvSpPr>
          <p:nvPr>
            <p:ph type="pic" sz="quarter" idx="43" hasCustomPrompt="1"/>
          </p:nvPr>
        </p:nvSpPr>
        <p:spPr>
          <a:xfrm>
            <a:off x="1280705" y="3592162"/>
            <a:ext cx="1713408" cy="1713407"/>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79" name="Picture Placeholder 5">
            <a:extLst>
              <a:ext uri="{FF2B5EF4-FFF2-40B4-BE49-F238E27FC236}">
                <a16:creationId xmlns:a16="http://schemas.microsoft.com/office/drawing/2014/main" id="{7F17C62B-4885-490B-A0FA-5026A058FC1A}"/>
              </a:ext>
            </a:extLst>
          </p:cNvPr>
          <p:cNvSpPr>
            <a:spLocks noGrp="1"/>
          </p:cNvSpPr>
          <p:nvPr>
            <p:ph type="pic" sz="quarter" idx="44" hasCustomPrompt="1"/>
          </p:nvPr>
        </p:nvSpPr>
        <p:spPr>
          <a:xfrm>
            <a:off x="3261872" y="3592162"/>
            <a:ext cx="1713408" cy="1713407"/>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80" name="Picture Placeholder 5">
            <a:extLst>
              <a:ext uri="{FF2B5EF4-FFF2-40B4-BE49-F238E27FC236}">
                <a16:creationId xmlns:a16="http://schemas.microsoft.com/office/drawing/2014/main" id="{4FF06D55-FCCD-4916-8F95-2F75071CEC54}"/>
              </a:ext>
            </a:extLst>
          </p:cNvPr>
          <p:cNvSpPr>
            <a:spLocks noGrp="1"/>
          </p:cNvSpPr>
          <p:nvPr>
            <p:ph type="pic" sz="quarter" idx="45" hasCustomPrompt="1"/>
          </p:nvPr>
        </p:nvSpPr>
        <p:spPr>
          <a:xfrm>
            <a:off x="5239294" y="3592162"/>
            <a:ext cx="1713408" cy="1713407"/>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81" name="Picture Placeholder 5">
            <a:extLst>
              <a:ext uri="{FF2B5EF4-FFF2-40B4-BE49-F238E27FC236}">
                <a16:creationId xmlns:a16="http://schemas.microsoft.com/office/drawing/2014/main" id="{A44C9C17-2B1B-490E-A2C8-3431C3D111A0}"/>
              </a:ext>
            </a:extLst>
          </p:cNvPr>
          <p:cNvSpPr>
            <a:spLocks noGrp="1"/>
          </p:cNvSpPr>
          <p:nvPr>
            <p:ph type="pic" sz="quarter" idx="46" hasCustomPrompt="1"/>
          </p:nvPr>
        </p:nvSpPr>
        <p:spPr>
          <a:xfrm>
            <a:off x="7215574" y="3592162"/>
            <a:ext cx="1713408" cy="1713407"/>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82" name="Picture Placeholder 5">
            <a:extLst>
              <a:ext uri="{FF2B5EF4-FFF2-40B4-BE49-F238E27FC236}">
                <a16:creationId xmlns:a16="http://schemas.microsoft.com/office/drawing/2014/main" id="{92332BD2-E8D8-47B1-B1A7-5A807317FA40}"/>
              </a:ext>
            </a:extLst>
          </p:cNvPr>
          <p:cNvSpPr>
            <a:spLocks noGrp="1"/>
          </p:cNvSpPr>
          <p:nvPr>
            <p:ph type="pic" sz="quarter" idx="47" hasCustomPrompt="1"/>
          </p:nvPr>
        </p:nvSpPr>
        <p:spPr>
          <a:xfrm>
            <a:off x="9194139" y="3592162"/>
            <a:ext cx="1713408" cy="1713407"/>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211117" y="0"/>
                </a:moveTo>
                <a:lnTo>
                  <a:pt x="1342386" y="0"/>
                </a:lnTo>
                <a:lnTo>
                  <a:pt x="1342386" y="0"/>
                </a:lnTo>
                <a:cubicBezTo>
                  <a:pt x="1342657" y="447462"/>
                  <a:pt x="1342929" y="894923"/>
                  <a:pt x="1343200" y="1342385"/>
                </a:cubicBezTo>
                <a:lnTo>
                  <a:pt x="0" y="1342385"/>
                </a:lnTo>
                <a:lnTo>
                  <a:pt x="0" y="1342385"/>
                </a:lnTo>
                <a:lnTo>
                  <a:pt x="0" y="211117"/>
                </a:lnTo>
                <a:cubicBezTo>
                  <a:pt x="0" y="94520"/>
                  <a:pt x="94520" y="0"/>
                  <a:pt x="211117"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Tree>
    <p:extLst>
      <p:ext uri="{BB962C8B-B14F-4D97-AF65-F5344CB8AC3E}">
        <p14:creationId xmlns:p14="http://schemas.microsoft.com/office/powerpoint/2010/main" val="2336166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Headings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A0510-A206-43F7-8239-2A5B2FD975B2}"/>
              </a:ext>
            </a:extLst>
          </p:cNvPr>
          <p:cNvSpPr>
            <a:spLocks noGrp="1"/>
          </p:cNvSpPr>
          <p:nvPr>
            <p:ph type="title" hasCustomPrompt="1"/>
          </p:nvPr>
        </p:nvSpPr>
        <p:spPr/>
        <p:txBody>
          <a:bodyPr/>
          <a:lstStyle/>
          <a:p>
            <a:r>
              <a:rPr lang="en-US"/>
              <a:t>ENTER YOUR TITLE TEXT</a:t>
            </a:r>
            <a:endParaRPr lang="en-GB"/>
          </a:p>
        </p:txBody>
      </p:sp>
      <p:sp>
        <p:nvSpPr>
          <p:cNvPr id="3" name="Slide Number Placeholder 2">
            <a:extLst>
              <a:ext uri="{FF2B5EF4-FFF2-40B4-BE49-F238E27FC236}">
                <a16:creationId xmlns:a16="http://schemas.microsoft.com/office/drawing/2014/main" id="{048DB4F4-488E-4263-9A6C-FF6A1E0DA2CA}"/>
              </a:ext>
            </a:extLst>
          </p:cNvPr>
          <p:cNvSpPr>
            <a:spLocks noGrp="1"/>
          </p:cNvSpPr>
          <p:nvPr>
            <p:ph type="sldNum" sz="quarter" idx="10"/>
          </p:nvPr>
        </p:nvSpPr>
        <p:spPr/>
        <p:txBody>
          <a:bodyPr/>
          <a:lstStyle/>
          <a:p>
            <a:fld id="{FFDB4D34-B201-405F-96F4-6125A8CCFB47}" type="slidenum">
              <a:rPr lang="en-US" smtClean="0"/>
              <a:pPr/>
              <a:t>‹#›</a:t>
            </a:fld>
            <a:endParaRPr lang="en-US"/>
          </a:p>
        </p:txBody>
      </p:sp>
      <p:sp>
        <p:nvSpPr>
          <p:cNvPr id="4" name="Rectangle: Diagonal Corners Rounded 3">
            <a:extLst>
              <a:ext uri="{FF2B5EF4-FFF2-40B4-BE49-F238E27FC236}">
                <a16:creationId xmlns:a16="http://schemas.microsoft.com/office/drawing/2014/main" id="{BB4E5500-B930-4CDC-B659-830942FB6E5A}"/>
              </a:ext>
            </a:extLst>
          </p:cNvPr>
          <p:cNvSpPr/>
          <p:nvPr userDrawn="1"/>
        </p:nvSpPr>
        <p:spPr>
          <a:xfrm>
            <a:off x="761999" y="1124364"/>
            <a:ext cx="2539579" cy="4636356"/>
          </a:xfrm>
          <a:prstGeom prst="round2DiagRect">
            <a:avLst>
              <a:gd name="adj1" fmla="val 9763"/>
              <a:gd name="adj2" fmla="val 0"/>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iagonal Corners Rounded 4">
            <a:extLst>
              <a:ext uri="{FF2B5EF4-FFF2-40B4-BE49-F238E27FC236}">
                <a16:creationId xmlns:a16="http://schemas.microsoft.com/office/drawing/2014/main" id="{D41BC0D4-D2DC-4758-AA8C-DEEC25C74149}"/>
              </a:ext>
            </a:extLst>
          </p:cNvPr>
          <p:cNvSpPr/>
          <p:nvPr userDrawn="1"/>
        </p:nvSpPr>
        <p:spPr>
          <a:xfrm>
            <a:off x="3471473" y="1124364"/>
            <a:ext cx="2539579" cy="4636356"/>
          </a:xfrm>
          <a:prstGeom prst="round2DiagRect">
            <a:avLst>
              <a:gd name="adj1" fmla="val 9763"/>
              <a:gd name="adj2" fmla="val 0"/>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Diagonal Corners Rounded 5">
            <a:extLst>
              <a:ext uri="{FF2B5EF4-FFF2-40B4-BE49-F238E27FC236}">
                <a16:creationId xmlns:a16="http://schemas.microsoft.com/office/drawing/2014/main" id="{022AECF9-31EB-4859-B42B-62BC7D02C746}"/>
              </a:ext>
            </a:extLst>
          </p:cNvPr>
          <p:cNvSpPr/>
          <p:nvPr userDrawn="1"/>
        </p:nvSpPr>
        <p:spPr>
          <a:xfrm>
            <a:off x="6180947" y="1124364"/>
            <a:ext cx="2539579" cy="4636356"/>
          </a:xfrm>
          <a:prstGeom prst="round2DiagRect">
            <a:avLst>
              <a:gd name="adj1" fmla="val 9763"/>
              <a:gd name="adj2" fmla="val 0"/>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Diagonal Corners Rounded 6">
            <a:extLst>
              <a:ext uri="{FF2B5EF4-FFF2-40B4-BE49-F238E27FC236}">
                <a16:creationId xmlns:a16="http://schemas.microsoft.com/office/drawing/2014/main" id="{0421150D-0A4D-42B3-AC59-6082772B966C}"/>
              </a:ext>
            </a:extLst>
          </p:cNvPr>
          <p:cNvSpPr/>
          <p:nvPr userDrawn="1"/>
        </p:nvSpPr>
        <p:spPr>
          <a:xfrm>
            <a:off x="8890420" y="1124364"/>
            <a:ext cx="2539579" cy="4636356"/>
          </a:xfrm>
          <a:prstGeom prst="round2DiagRect">
            <a:avLst>
              <a:gd name="adj1" fmla="val 9763"/>
              <a:gd name="adj2" fmla="val 0"/>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67">
            <a:extLst>
              <a:ext uri="{FF2B5EF4-FFF2-40B4-BE49-F238E27FC236}">
                <a16:creationId xmlns:a16="http://schemas.microsoft.com/office/drawing/2014/main" id="{45479686-8FE5-42B2-ADAD-0831C885A07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4" t="976" r="48543" b="976"/>
          <a:stretch/>
        </p:blipFill>
        <p:spPr>
          <a:xfrm>
            <a:off x="761999" y="1124364"/>
            <a:ext cx="2539579" cy="2040592"/>
          </a:xfrm>
          <a:custGeom>
            <a:avLst/>
            <a:gdLst>
              <a:gd name="connsiteX0" fmla="*/ 273648 w 2539579"/>
              <a:gd name="connsiteY0" fmla="*/ 0 h 2060912"/>
              <a:gd name="connsiteX1" fmla="*/ 2539579 w 2539579"/>
              <a:gd name="connsiteY1" fmla="*/ 0 h 2060912"/>
              <a:gd name="connsiteX2" fmla="*/ 2539579 w 2539579"/>
              <a:gd name="connsiteY2" fmla="*/ 2060912 h 2060912"/>
              <a:gd name="connsiteX3" fmla="*/ 0 w 2539579"/>
              <a:gd name="connsiteY3" fmla="*/ 2060912 h 2060912"/>
              <a:gd name="connsiteX4" fmla="*/ 0 w 2539579"/>
              <a:gd name="connsiteY4" fmla="*/ 273648 h 2060912"/>
              <a:gd name="connsiteX5" fmla="*/ 273648 w 2539579"/>
              <a:gd name="connsiteY5" fmla="*/ 0 h 206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9579" h="2060912">
                <a:moveTo>
                  <a:pt x="273648" y="0"/>
                </a:moveTo>
                <a:lnTo>
                  <a:pt x="2539579" y="0"/>
                </a:lnTo>
                <a:lnTo>
                  <a:pt x="2539579" y="2060912"/>
                </a:lnTo>
                <a:lnTo>
                  <a:pt x="0" y="2060912"/>
                </a:lnTo>
                <a:lnTo>
                  <a:pt x="0" y="273648"/>
                </a:lnTo>
                <a:cubicBezTo>
                  <a:pt x="0" y="122516"/>
                  <a:pt x="122516" y="0"/>
                  <a:pt x="273648" y="0"/>
                </a:cubicBezTo>
                <a:close/>
              </a:path>
            </a:pathLst>
          </a:custGeom>
        </p:spPr>
      </p:pic>
      <p:pic>
        <p:nvPicPr>
          <p:cNvPr id="9" name="Picture Placeholder 69">
            <a:extLst>
              <a:ext uri="{FF2B5EF4-FFF2-40B4-BE49-F238E27FC236}">
                <a16:creationId xmlns:a16="http://schemas.microsoft.com/office/drawing/2014/main" id="{20CDB3C7-742B-4996-9280-AA940CB9C2F5}"/>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277" t="4151" r="47746" b="810"/>
          <a:stretch/>
        </p:blipFill>
        <p:spPr>
          <a:xfrm>
            <a:off x="3471473" y="1124364"/>
            <a:ext cx="2539579" cy="2040592"/>
          </a:xfrm>
          <a:custGeom>
            <a:avLst/>
            <a:gdLst>
              <a:gd name="connsiteX0" fmla="*/ 273648 w 2539579"/>
              <a:gd name="connsiteY0" fmla="*/ 0 h 2060912"/>
              <a:gd name="connsiteX1" fmla="*/ 2539579 w 2539579"/>
              <a:gd name="connsiteY1" fmla="*/ 0 h 2060912"/>
              <a:gd name="connsiteX2" fmla="*/ 2539579 w 2539579"/>
              <a:gd name="connsiteY2" fmla="*/ 2060912 h 2060912"/>
              <a:gd name="connsiteX3" fmla="*/ 0 w 2539579"/>
              <a:gd name="connsiteY3" fmla="*/ 2060912 h 2060912"/>
              <a:gd name="connsiteX4" fmla="*/ 0 w 2539579"/>
              <a:gd name="connsiteY4" fmla="*/ 273648 h 2060912"/>
              <a:gd name="connsiteX5" fmla="*/ 273648 w 2539579"/>
              <a:gd name="connsiteY5" fmla="*/ 0 h 206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9579" h="2060912">
                <a:moveTo>
                  <a:pt x="273648" y="0"/>
                </a:moveTo>
                <a:lnTo>
                  <a:pt x="2539579" y="0"/>
                </a:lnTo>
                <a:lnTo>
                  <a:pt x="2539579" y="2060912"/>
                </a:lnTo>
                <a:lnTo>
                  <a:pt x="0" y="2060912"/>
                </a:lnTo>
                <a:lnTo>
                  <a:pt x="0" y="273648"/>
                </a:lnTo>
                <a:cubicBezTo>
                  <a:pt x="0" y="122516"/>
                  <a:pt x="122516" y="0"/>
                  <a:pt x="273648" y="0"/>
                </a:cubicBezTo>
                <a:close/>
              </a:path>
            </a:pathLst>
          </a:custGeom>
        </p:spPr>
      </p:pic>
      <p:pic>
        <p:nvPicPr>
          <p:cNvPr id="10" name="Picture Placeholder 71">
            <a:extLst>
              <a:ext uri="{FF2B5EF4-FFF2-40B4-BE49-F238E27FC236}">
                <a16:creationId xmlns:a16="http://schemas.microsoft.com/office/drawing/2014/main" id="{F1AE3C17-564A-4456-AE1C-F4E9A5D545BD}"/>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731" t="6364" r="46497" b="2756"/>
          <a:stretch/>
        </p:blipFill>
        <p:spPr>
          <a:xfrm>
            <a:off x="6180947" y="1124364"/>
            <a:ext cx="2539579" cy="2040592"/>
          </a:xfrm>
          <a:custGeom>
            <a:avLst/>
            <a:gdLst>
              <a:gd name="connsiteX0" fmla="*/ 273648 w 2539579"/>
              <a:gd name="connsiteY0" fmla="*/ 0 h 2060912"/>
              <a:gd name="connsiteX1" fmla="*/ 2539579 w 2539579"/>
              <a:gd name="connsiteY1" fmla="*/ 0 h 2060912"/>
              <a:gd name="connsiteX2" fmla="*/ 2539579 w 2539579"/>
              <a:gd name="connsiteY2" fmla="*/ 2060912 h 2060912"/>
              <a:gd name="connsiteX3" fmla="*/ 0 w 2539579"/>
              <a:gd name="connsiteY3" fmla="*/ 2060912 h 2060912"/>
              <a:gd name="connsiteX4" fmla="*/ 0 w 2539579"/>
              <a:gd name="connsiteY4" fmla="*/ 273648 h 2060912"/>
              <a:gd name="connsiteX5" fmla="*/ 273648 w 2539579"/>
              <a:gd name="connsiteY5" fmla="*/ 0 h 206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9579" h="2060912">
                <a:moveTo>
                  <a:pt x="273648" y="0"/>
                </a:moveTo>
                <a:lnTo>
                  <a:pt x="2539579" y="0"/>
                </a:lnTo>
                <a:lnTo>
                  <a:pt x="2539579" y="2060912"/>
                </a:lnTo>
                <a:lnTo>
                  <a:pt x="0" y="2060912"/>
                </a:lnTo>
                <a:lnTo>
                  <a:pt x="0" y="273648"/>
                </a:lnTo>
                <a:cubicBezTo>
                  <a:pt x="0" y="122516"/>
                  <a:pt x="122516" y="0"/>
                  <a:pt x="273648" y="0"/>
                </a:cubicBezTo>
                <a:close/>
              </a:path>
            </a:pathLst>
          </a:custGeom>
        </p:spPr>
      </p:pic>
      <p:pic>
        <p:nvPicPr>
          <p:cNvPr id="11" name="Picture Placeholder 77">
            <a:extLst>
              <a:ext uri="{FF2B5EF4-FFF2-40B4-BE49-F238E27FC236}">
                <a16:creationId xmlns:a16="http://schemas.microsoft.com/office/drawing/2014/main" id="{B8577071-1517-48AD-9135-DCA1BC85B10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8202" t="1262" r="916" b="3672"/>
          <a:stretch/>
        </p:blipFill>
        <p:spPr>
          <a:xfrm>
            <a:off x="8890421" y="1124364"/>
            <a:ext cx="2539579" cy="2040592"/>
          </a:xfrm>
          <a:custGeom>
            <a:avLst/>
            <a:gdLst>
              <a:gd name="connsiteX0" fmla="*/ 273648 w 2539579"/>
              <a:gd name="connsiteY0" fmla="*/ 0 h 2060912"/>
              <a:gd name="connsiteX1" fmla="*/ 2539579 w 2539579"/>
              <a:gd name="connsiteY1" fmla="*/ 0 h 2060912"/>
              <a:gd name="connsiteX2" fmla="*/ 2539579 w 2539579"/>
              <a:gd name="connsiteY2" fmla="*/ 2060912 h 2060912"/>
              <a:gd name="connsiteX3" fmla="*/ 0 w 2539579"/>
              <a:gd name="connsiteY3" fmla="*/ 2060912 h 2060912"/>
              <a:gd name="connsiteX4" fmla="*/ 0 w 2539579"/>
              <a:gd name="connsiteY4" fmla="*/ 273648 h 2060912"/>
              <a:gd name="connsiteX5" fmla="*/ 273648 w 2539579"/>
              <a:gd name="connsiteY5" fmla="*/ 0 h 2060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39579" h="2060912">
                <a:moveTo>
                  <a:pt x="273648" y="0"/>
                </a:moveTo>
                <a:lnTo>
                  <a:pt x="2539579" y="0"/>
                </a:lnTo>
                <a:lnTo>
                  <a:pt x="2539579" y="2060912"/>
                </a:lnTo>
                <a:lnTo>
                  <a:pt x="0" y="2060912"/>
                </a:lnTo>
                <a:lnTo>
                  <a:pt x="0" y="273648"/>
                </a:lnTo>
                <a:cubicBezTo>
                  <a:pt x="0" y="122516"/>
                  <a:pt x="122516" y="0"/>
                  <a:pt x="273648" y="0"/>
                </a:cubicBezTo>
                <a:close/>
              </a:path>
            </a:pathLst>
          </a:custGeom>
        </p:spPr>
      </p:pic>
      <p:sp>
        <p:nvSpPr>
          <p:cNvPr id="13" name="Picture Placeholder 5">
            <a:extLst>
              <a:ext uri="{FF2B5EF4-FFF2-40B4-BE49-F238E27FC236}">
                <a16:creationId xmlns:a16="http://schemas.microsoft.com/office/drawing/2014/main" id="{6DEEE0A1-CD8D-4D5B-848F-F659B3CE072D}"/>
              </a:ext>
            </a:extLst>
          </p:cNvPr>
          <p:cNvSpPr>
            <a:spLocks noGrp="1"/>
          </p:cNvSpPr>
          <p:nvPr>
            <p:ph type="pic" sz="quarter" idx="11" hasCustomPrompt="1"/>
          </p:nvPr>
        </p:nvSpPr>
        <p:spPr>
          <a:xfrm>
            <a:off x="761997" y="1124364"/>
            <a:ext cx="2539579" cy="2040592"/>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 name="connsiteX0" fmla="*/ 170814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170814 w 1343200"/>
              <a:gd name="connsiteY7" fmla="*/ 0 h 1342385"/>
              <a:gd name="connsiteX0" fmla="*/ 170814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192319 h 1342385"/>
              <a:gd name="connsiteX7" fmla="*/ 170814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170814" y="0"/>
                </a:moveTo>
                <a:lnTo>
                  <a:pt x="1342386" y="0"/>
                </a:lnTo>
                <a:lnTo>
                  <a:pt x="1342386" y="0"/>
                </a:lnTo>
                <a:cubicBezTo>
                  <a:pt x="1342657" y="447462"/>
                  <a:pt x="1342929" y="894923"/>
                  <a:pt x="1343200" y="1342385"/>
                </a:cubicBezTo>
                <a:lnTo>
                  <a:pt x="0" y="1342385"/>
                </a:lnTo>
                <a:lnTo>
                  <a:pt x="0" y="1342385"/>
                </a:lnTo>
                <a:lnTo>
                  <a:pt x="0" y="192319"/>
                </a:lnTo>
                <a:cubicBezTo>
                  <a:pt x="0" y="75722"/>
                  <a:pt x="54217" y="0"/>
                  <a:pt x="170814"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14" name="Picture Placeholder 5">
            <a:extLst>
              <a:ext uri="{FF2B5EF4-FFF2-40B4-BE49-F238E27FC236}">
                <a16:creationId xmlns:a16="http://schemas.microsoft.com/office/drawing/2014/main" id="{DCEBC872-2D80-4970-8C76-62028F521884}"/>
              </a:ext>
            </a:extLst>
          </p:cNvPr>
          <p:cNvSpPr>
            <a:spLocks noGrp="1"/>
          </p:cNvSpPr>
          <p:nvPr>
            <p:ph type="pic" sz="quarter" idx="12" hasCustomPrompt="1"/>
          </p:nvPr>
        </p:nvSpPr>
        <p:spPr>
          <a:xfrm>
            <a:off x="3471470" y="1124364"/>
            <a:ext cx="2539579" cy="2040592"/>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 name="connsiteX0" fmla="*/ 170814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170814 w 1343200"/>
              <a:gd name="connsiteY7" fmla="*/ 0 h 1342385"/>
              <a:gd name="connsiteX0" fmla="*/ 170814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192319 h 1342385"/>
              <a:gd name="connsiteX7" fmla="*/ 170814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170814" y="0"/>
                </a:moveTo>
                <a:lnTo>
                  <a:pt x="1342386" y="0"/>
                </a:lnTo>
                <a:lnTo>
                  <a:pt x="1342386" y="0"/>
                </a:lnTo>
                <a:cubicBezTo>
                  <a:pt x="1342657" y="447462"/>
                  <a:pt x="1342929" y="894923"/>
                  <a:pt x="1343200" y="1342385"/>
                </a:cubicBezTo>
                <a:lnTo>
                  <a:pt x="0" y="1342385"/>
                </a:lnTo>
                <a:lnTo>
                  <a:pt x="0" y="1342385"/>
                </a:lnTo>
                <a:lnTo>
                  <a:pt x="0" y="192319"/>
                </a:lnTo>
                <a:cubicBezTo>
                  <a:pt x="0" y="75722"/>
                  <a:pt x="54217" y="0"/>
                  <a:pt x="170814"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15" name="Picture Placeholder 5">
            <a:extLst>
              <a:ext uri="{FF2B5EF4-FFF2-40B4-BE49-F238E27FC236}">
                <a16:creationId xmlns:a16="http://schemas.microsoft.com/office/drawing/2014/main" id="{7BFC6A32-FDFE-48C8-8996-5AB235EB332D}"/>
              </a:ext>
            </a:extLst>
          </p:cNvPr>
          <p:cNvSpPr>
            <a:spLocks noGrp="1"/>
          </p:cNvSpPr>
          <p:nvPr>
            <p:ph type="pic" sz="quarter" idx="13" hasCustomPrompt="1"/>
          </p:nvPr>
        </p:nvSpPr>
        <p:spPr>
          <a:xfrm>
            <a:off x="6180947" y="1124364"/>
            <a:ext cx="2539579" cy="2040592"/>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 name="connsiteX0" fmla="*/ 170814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170814 w 1343200"/>
              <a:gd name="connsiteY7" fmla="*/ 0 h 1342385"/>
              <a:gd name="connsiteX0" fmla="*/ 170814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192319 h 1342385"/>
              <a:gd name="connsiteX7" fmla="*/ 170814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170814" y="0"/>
                </a:moveTo>
                <a:lnTo>
                  <a:pt x="1342386" y="0"/>
                </a:lnTo>
                <a:lnTo>
                  <a:pt x="1342386" y="0"/>
                </a:lnTo>
                <a:cubicBezTo>
                  <a:pt x="1342657" y="447462"/>
                  <a:pt x="1342929" y="894923"/>
                  <a:pt x="1343200" y="1342385"/>
                </a:cubicBezTo>
                <a:lnTo>
                  <a:pt x="0" y="1342385"/>
                </a:lnTo>
                <a:lnTo>
                  <a:pt x="0" y="1342385"/>
                </a:lnTo>
                <a:lnTo>
                  <a:pt x="0" y="192319"/>
                </a:lnTo>
                <a:cubicBezTo>
                  <a:pt x="0" y="75722"/>
                  <a:pt x="54217" y="0"/>
                  <a:pt x="170814"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16" name="Picture Placeholder 5">
            <a:extLst>
              <a:ext uri="{FF2B5EF4-FFF2-40B4-BE49-F238E27FC236}">
                <a16:creationId xmlns:a16="http://schemas.microsoft.com/office/drawing/2014/main" id="{3246D94D-7B09-4DBB-8322-AAC4119E12B4}"/>
              </a:ext>
            </a:extLst>
          </p:cNvPr>
          <p:cNvSpPr>
            <a:spLocks noGrp="1"/>
          </p:cNvSpPr>
          <p:nvPr>
            <p:ph type="pic" sz="quarter" idx="14" hasCustomPrompt="1"/>
          </p:nvPr>
        </p:nvSpPr>
        <p:spPr>
          <a:xfrm>
            <a:off x="8890420" y="1124364"/>
            <a:ext cx="2539579" cy="2040592"/>
          </a:xfrm>
          <a:custGeom>
            <a:avLst/>
            <a:gdLst>
              <a:gd name="connsiteX0" fmla="*/ 211117 w 1342386"/>
              <a:gd name="connsiteY0" fmla="*/ 0 h 1342385"/>
              <a:gd name="connsiteX1" fmla="*/ 1342386 w 1342386"/>
              <a:gd name="connsiteY1" fmla="*/ 0 h 1342385"/>
              <a:gd name="connsiteX2" fmla="*/ 1342386 w 1342386"/>
              <a:gd name="connsiteY2" fmla="*/ 0 h 1342385"/>
              <a:gd name="connsiteX3" fmla="*/ 1342386 w 1342386"/>
              <a:gd name="connsiteY3" fmla="*/ 1131268 h 1342385"/>
              <a:gd name="connsiteX4" fmla="*/ 1131269 w 1342386"/>
              <a:gd name="connsiteY4" fmla="*/ 1342385 h 1342385"/>
              <a:gd name="connsiteX5" fmla="*/ 0 w 1342386"/>
              <a:gd name="connsiteY5" fmla="*/ 1342385 h 1342385"/>
              <a:gd name="connsiteX6" fmla="*/ 0 w 1342386"/>
              <a:gd name="connsiteY6" fmla="*/ 1342385 h 1342385"/>
              <a:gd name="connsiteX7" fmla="*/ 0 w 1342386"/>
              <a:gd name="connsiteY7" fmla="*/ 211117 h 1342385"/>
              <a:gd name="connsiteX8" fmla="*/ 211117 w 1342386"/>
              <a:gd name="connsiteY8" fmla="*/ 0 h 1342385"/>
              <a:gd name="connsiteX0" fmla="*/ 211117 w 1342386"/>
              <a:gd name="connsiteY0" fmla="*/ 0 h 1342385"/>
              <a:gd name="connsiteX1" fmla="*/ 1342386 w 1342386"/>
              <a:gd name="connsiteY1" fmla="*/ 0 h 1342385"/>
              <a:gd name="connsiteX2" fmla="*/ 1342386 w 1342386"/>
              <a:gd name="connsiteY2" fmla="*/ 0 h 1342385"/>
              <a:gd name="connsiteX3" fmla="*/ 1131269 w 1342386"/>
              <a:gd name="connsiteY3" fmla="*/ 1342385 h 1342385"/>
              <a:gd name="connsiteX4" fmla="*/ 0 w 1342386"/>
              <a:gd name="connsiteY4" fmla="*/ 1342385 h 1342385"/>
              <a:gd name="connsiteX5" fmla="*/ 0 w 1342386"/>
              <a:gd name="connsiteY5" fmla="*/ 1342385 h 1342385"/>
              <a:gd name="connsiteX6" fmla="*/ 0 w 1342386"/>
              <a:gd name="connsiteY6" fmla="*/ 211117 h 1342385"/>
              <a:gd name="connsiteX7" fmla="*/ 211117 w 1342386"/>
              <a:gd name="connsiteY7" fmla="*/ 0 h 1342385"/>
              <a:gd name="connsiteX0" fmla="*/ 211117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211117 w 1343200"/>
              <a:gd name="connsiteY7" fmla="*/ 0 h 1342385"/>
              <a:gd name="connsiteX0" fmla="*/ 170814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211117 h 1342385"/>
              <a:gd name="connsiteX7" fmla="*/ 170814 w 1343200"/>
              <a:gd name="connsiteY7" fmla="*/ 0 h 1342385"/>
              <a:gd name="connsiteX0" fmla="*/ 170814 w 1343200"/>
              <a:gd name="connsiteY0" fmla="*/ 0 h 1342385"/>
              <a:gd name="connsiteX1" fmla="*/ 1342386 w 1343200"/>
              <a:gd name="connsiteY1" fmla="*/ 0 h 1342385"/>
              <a:gd name="connsiteX2" fmla="*/ 1342386 w 1343200"/>
              <a:gd name="connsiteY2" fmla="*/ 0 h 1342385"/>
              <a:gd name="connsiteX3" fmla="*/ 1343200 w 1343200"/>
              <a:gd name="connsiteY3" fmla="*/ 1342385 h 1342385"/>
              <a:gd name="connsiteX4" fmla="*/ 0 w 1343200"/>
              <a:gd name="connsiteY4" fmla="*/ 1342385 h 1342385"/>
              <a:gd name="connsiteX5" fmla="*/ 0 w 1343200"/>
              <a:gd name="connsiteY5" fmla="*/ 1342385 h 1342385"/>
              <a:gd name="connsiteX6" fmla="*/ 0 w 1343200"/>
              <a:gd name="connsiteY6" fmla="*/ 192319 h 1342385"/>
              <a:gd name="connsiteX7" fmla="*/ 170814 w 1343200"/>
              <a:gd name="connsiteY7" fmla="*/ 0 h 1342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3200" h="1342385">
                <a:moveTo>
                  <a:pt x="170814" y="0"/>
                </a:moveTo>
                <a:lnTo>
                  <a:pt x="1342386" y="0"/>
                </a:lnTo>
                <a:lnTo>
                  <a:pt x="1342386" y="0"/>
                </a:lnTo>
                <a:cubicBezTo>
                  <a:pt x="1342657" y="447462"/>
                  <a:pt x="1342929" y="894923"/>
                  <a:pt x="1343200" y="1342385"/>
                </a:cubicBezTo>
                <a:lnTo>
                  <a:pt x="0" y="1342385"/>
                </a:lnTo>
                <a:lnTo>
                  <a:pt x="0" y="1342385"/>
                </a:lnTo>
                <a:lnTo>
                  <a:pt x="0" y="192319"/>
                </a:lnTo>
                <a:cubicBezTo>
                  <a:pt x="0" y="75722"/>
                  <a:pt x="54217" y="0"/>
                  <a:pt x="170814"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21" name="Text Placeholder 12">
            <a:extLst>
              <a:ext uri="{FF2B5EF4-FFF2-40B4-BE49-F238E27FC236}">
                <a16:creationId xmlns:a16="http://schemas.microsoft.com/office/drawing/2014/main" id="{66F656E1-AC76-4B24-AC79-178AD25C0B5C}"/>
              </a:ext>
            </a:extLst>
          </p:cNvPr>
          <p:cNvSpPr>
            <a:spLocks noGrp="1"/>
          </p:cNvSpPr>
          <p:nvPr>
            <p:ph type="body" sz="quarter" idx="22" hasCustomPrompt="1"/>
          </p:nvPr>
        </p:nvSpPr>
        <p:spPr>
          <a:xfrm>
            <a:off x="924137" y="3455783"/>
            <a:ext cx="2215302" cy="259360"/>
          </a:xfrm>
          <a:prstGeom prst="rect">
            <a:avLst/>
          </a:prstGeom>
        </p:spPr>
        <p:txBody>
          <a:bodyPr/>
          <a:lstStyle>
            <a:lvl1pPr marL="0" indent="0">
              <a:lnSpc>
                <a:spcPts val="1800"/>
              </a:lnSpc>
              <a:spcBef>
                <a:spcPts val="600"/>
              </a:spcBef>
              <a:buNone/>
              <a:defRPr sz="1200" b="1" cap="all" baseline="0">
                <a:solidFill>
                  <a:schemeClr val="tx1"/>
                </a:solidFill>
                <a:latin typeface="+mn-lt"/>
              </a:defRPr>
            </a:lvl1pPr>
          </a:lstStyle>
          <a:p>
            <a:pPr lvl="0"/>
            <a:r>
              <a:rPr lang="en-US"/>
              <a:t>HEADING GOES HERE</a:t>
            </a:r>
          </a:p>
        </p:txBody>
      </p:sp>
      <p:sp>
        <p:nvSpPr>
          <p:cNvPr id="22" name="Text Placeholder 12">
            <a:extLst>
              <a:ext uri="{FF2B5EF4-FFF2-40B4-BE49-F238E27FC236}">
                <a16:creationId xmlns:a16="http://schemas.microsoft.com/office/drawing/2014/main" id="{162EBEF1-FA5C-4958-8E6C-29D249039857}"/>
              </a:ext>
            </a:extLst>
          </p:cNvPr>
          <p:cNvSpPr>
            <a:spLocks noGrp="1"/>
          </p:cNvSpPr>
          <p:nvPr>
            <p:ph type="body" sz="quarter" idx="23" hasCustomPrompt="1"/>
          </p:nvPr>
        </p:nvSpPr>
        <p:spPr>
          <a:xfrm>
            <a:off x="924135" y="3806984"/>
            <a:ext cx="2215302" cy="1462773"/>
          </a:xfrm>
          <a:prstGeom prst="rect">
            <a:avLst/>
          </a:prstGeom>
        </p:spPr>
        <p:txBody>
          <a:bodyPr/>
          <a:lstStyle>
            <a:lvl1pPr marL="0" indent="0">
              <a:lnSpc>
                <a:spcPts val="1800"/>
              </a:lnSpc>
              <a:spcBef>
                <a:spcPts val="1200"/>
              </a:spcBef>
              <a:buNone/>
              <a:defRPr sz="1200" b="0">
                <a:solidFill>
                  <a:schemeClr val="tx1"/>
                </a:solidFill>
                <a:latin typeface="Soleto Light" panose="020B0406020203030204"/>
              </a:defRPr>
            </a:lvl1pPr>
          </a:lstStyle>
          <a:p>
            <a:pPr lvl="0"/>
            <a:r>
              <a:rPr lang="en-US"/>
              <a:t>Lorem Ipsum is simply dummy text of the printing and typesetting industry. Lorem Ipsum has been the industry's standard dummy text ever since the 1500s.</a:t>
            </a:r>
          </a:p>
        </p:txBody>
      </p:sp>
      <p:sp>
        <p:nvSpPr>
          <p:cNvPr id="23" name="Text Placeholder 12">
            <a:extLst>
              <a:ext uri="{FF2B5EF4-FFF2-40B4-BE49-F238E27FC236}">
                <a16:creationId xmlns:a16="http://schemas.microsoft.com/office/drawing/2014/main" id="{E911A93E-AEBA-4A9B-BA9A-17B5311D8A17}"/>
              </a:ext>
            </a:extLst>
          </p:cNvPr>
          <p:cNvSpPr>
            <a:spLocks noGrp="1"/>
          </p:cNvSpPr>
          <p:nvPr>
            <p:ph type="body" sz="quarter" idx="24" hasCustomPrompt="1"/>
          </p:nvPr>
        </p:nvSpPr>
        <p:spPr>
          <a:xfrm>
            <a:off x="3638762" y="3455783"/>
            <a:ext cx="2215302" cy="259360"/>
          </a:xfrm>
          <a:prstGeom prst="rect">
            <a:avLst/>
          </a:prstGeom>
        </p:spPr>
        <p:txBody>
          <a:bodyPr/>
          <a:lstStyle>
            <a:lvl1pPr marL="0" indent="0">
              <a:lnSpc>
                <a:spcPts val="1800"/>
              </a:lnSpc>
              <a:spcBef>
                <a:spcPts val="600"/>
              </a:spcBef>
              <a:buNone/>
              <a:defRPr sz="1200" b="1" cap="all" baseline="0">
                <a:solidFill>
                  <a:schemeClr val="tx1"/>
                </a:solidFill>
                <a:latin typeface="+mn-lt"/>
              </a:defRPr>
            </a:lvl1pPr>
          </a:lstStyle>
          <a:p>
            <a:pPr lvl="0"/>
            <a:r>
              <a:rPr lang="en-US"/>
              <a:t>HEADING GOES HERE</a:t>
            </a:r>
          </a:p>
        </p:txBody>
      </p:sp>
      <p:sp>
        <p:nvSpPr>
          <p:cNvPr id="24" name="Text Placeholder 12">
            <a:extLst>
              <a:ext uri="{FF2B5EF4-FFF2-40B4-BE49-F238E27FC236}">
                <a16:creationId xmlns:a16="http://schemas.microsoft.com/office/drawing/2014/main" id="{75A7CF79-5858-4934-A169-2A56BF815841}"/>
              </a:ext>
            </a:extLst>
          </p:cNvPr>
          <p:cNvSpPr>
            <a:spLocks noGrp="1"/>
          </p:cNvSpPr>
          <p:nvPr>
            <p:ph type="body" sz="quarter" idx="25" hasCustomPrompt="1"/>
          </p:nvPr>
        </p:nvSpPr>
        <p:spPr>
          <a:xfrm>
            <a:off x="3638760" y="3806984"/>
            <a:ext cx="2215302" cy="1462773"/>
          </a:xfrm>
          <a:prstGeom prst="rect">
            <a:avLst/>
          </a:prstGeom>
        </p:spPr>
        <p:txBody>
          <a:bodyPr/>
          <a:lstStyle>
            <a:lvl1pPr marL="0" indent="0">
              <a:lnSpc>
                <a:spcPts val="1800"/>
              </a:lnSpc>
              <a:spcBef>
                <a:spcPts val="1200"/>
              </a:spcBef>
              <a:buNone/>
              <a:defRPr sz="1200" b="0">
                <a:solidFill>
                  <a:schemeClr val="tx1"/>
                </a:solidFill>
                <a:latin typeface="Soleto Light" panose="020B0406020203030204"/>
              </a:defRPr>
            </a:lvl1pPr>
          </a:lstStyle>
          <a:p>
            <a:pPr lvl="0"/>
            <a:r>
              <a:rPr lang="en-US"/>
              <a:t>Lorem Ipsum is simply dummy text of the printing and typesetting industry. Lorem Ipsum has been the industry's standard dummy text ever since the 1500s.</a:t>
            </a:r>
          </a:p>
        </p:txBody>
      </p:sp>
      <p:sp>
        <p:nvSpPr>
          <p:cNvPr id="27" name="Text Placeholder 12">
            <a:extLst>
              <a:ext uri="{FF2B5EF4-FFF2-40B4-BE49-F238E27FC236}">
                <a16:creationId xmlns:a16="http://schemas.microsoft.com/office/drawing/2014/main" id="{94A81B15-0CE2-43E0-9ABE-4E6B5BC15D34}"/>
              </a:ext>
            </a:extLst>
          </p:cNvPr>
          <p:cNvSpPr>
            <a:spLocks noGrp="1"/>
          </p:cNvSpPr>
          <p:nvPr>
            <p:ph type="body" sz="quarter" idx="26" hasCustomPrompt="1"/>
          </p:nvPr>
        </p:nvSpPr>
        <p:spPr>
          <a:xfrm>
            <a:off x="6340511" y="3455783"/>
            <a:ext cx="2215302" cy="259360"/>
          </a:xfrm>
          <a:prstGeom prst="rect">
            <a:avLst/>
          </a:prstGeom>
        </p:spPr>
        <p:txBody>
          <a:bodyPr/>
          <a:lstStyle>
            <a:lvl1pPr marL="0" indent="0">
              <a:lnSpc>
                <a:spcPts val="1800"/>
              </a:lnSpc>
              <a:spcBef>
                <a:spcPts val="600"/>
              </a:spcBef>
              <a:buNone/>
              <a:defRPr sz="1200" b="1" cap="all" baseline="0">
                <a:solidFill>
                  <a:schemeClr val="tx1"/>
                </a:solidFill>
                <a:latin typeface="+mn-lt"/>
              </a:defRPr>
            </a:lvl1pPr>
          </a:lstStyle>
          <a:p>
            <a:pPr lvl="0"/>
            <a:r>
              <a:rPr lang="en-US"/>
              <a:t>HEADING GOES HERE</a:t>
            </a:r>
          </a:p>
        </p:txBody>
      </p:sp>
      <p:sp>
        <p:nvSpPr>
          <p:cNvPr id="28" name="Text Placeholder 12">
            <a:extLst>
              <a:ext uri="{FF2B5EF4-FFF2-40B4-BE49-F238E27FC236}">
                <a16:creationId xmlns:a16="http://schemas.microsoft.com/office/drawing/2014/main" id="{EE97124D-34E8-41B2-9A6C-A141CDDB7731}"/>
              </a:ext>
            </a:extLst>
          </p:cNvPr>
          <p:cNvSpPr>
            <a:spLocks noGrp="1"/>
          </p:cNvSpPr>
          <p:nvPr>
            <p:ph type="body" sz="quarter" idx="27" hasCustomPrompt="1"/>
          </p:nvPr>
        </p:nvSpPr>
        <p:spPr>
          <a:xfrm>
            <a:off x="6340509" y="3806984"/>
            <a:ext cx="2215302" cy="1462773"/>
          </a:xfrm>
          <a:prstGeom prst="rect">
            <a:avLst/>
          </a:prstGeom>
        </p:spPr>
        <p:txBody>
          <a:bodyPr/>
          <a:lstStyle>
            <a:lvl1pPr marL="0" indent="0">
              <a:lnSpc>
                <a:spcPts val="1800"/>
              </a:lnSpc>
              <a:spcBef>
                <a:spcPts val="1200"/>
              </a:spcBef>
              <a:buNone/>
              <a:defRPr sz="1200" b="0">
                <a:solidFill>
                  <a:schemeClr val="tx1"/>
                </a:solidFill>
                <a:latin typeface="Soleto Light" panose="020B0406020203030204"/>
              </a:defRPr>
            </a:lvl1pPr>
          </a:lstStyle>
          <a:p>
            <a:pPr lvl="0"/>
            <a:r>
              <a:rPr lang="en-US"/>
              <a:t>Lorem Ipsum is simply dummy text of the printing and typesetting industry. Lorem Ipsum has been the industry's standard dummy text ever since the 1500s.</a:t>
            </a:r>
          </a:p>
        </p:txBody>
      </p:sp>
      <p:sp>
        <p:nvSpPr>
          <p:cNvPr id="29" name="Text Placeholder 12">
            <a:extLst>
              <a:ext uri="{FF2B5EF4-FFF2-40B4-BE49-F238E27FC236}">
                <a16:creationId xmlns:a16="http://schemas.microsoft.com/office/drawing/2014/main" id="{DD2AA322-3711-47A1-970A-8B7B4DE74D1E}"/>
              </a:ext>
            </a:extLst>
          </p:cNvPr>
          <p:cNvSpPr>
            <a:spLocks noGrp="1"/>
          </p:cNvSpPr>
          <p:nvPr>
            <p:ph type="body" sz="quarter" idx="28" hasCustomPrompt="1"/>
          </p:nvPr>
        </p:nvSpPr>
        <p:spPr>
          <a:xfrm>
            <a:off x="9055136" y="3455783"/>
            <a:ext cx="2215302" cy="259360"/>
          </a:xfrm>
          <a:prstGeom prst="rect">
            <a:avLst/>
          </a:prstGeom>
        </p:spPr>
        <p:txBody>
          <a:bodyPr/>
          <a:lstStyle>
            <a:lvl1pPr marL="0" indent="0">
              <a:lnSpc>
                <a:spcPts val="1800"/>
              </a:lnSpc>
              <a:spcBef>
                <a:spcPts val="600"/>
              </a:spcBef>
              <a:buNone/>
              <a:defRPr sz="1200" b="1" cap="all" baseline="0">
                <a:solidFill>
                  <a:schemeClr val="tx1"/>
                </a:solidFill>
                <a:latin typeface="+mn-lt"/>
              </a:defRPr>
            </a:lvl1pPr>
          </a:lstStyle>
          <a:p>
            <a:pPr lvl="0"/>
            <a:r>
              <a:rPr lang="en-US"/>
              <a:t>HEADING GOES HERE</a:t>
            </a:r>
          </a:p>
        </p:txBody>
      </p:sp>
      <p:sp>
        <p:nvSpPr>
          <p:cNvPr id="30" name="Text Placeholder 12">
            <a:extLst>
              <a:ext uri="{FF2B5EF4-FFF2-40B4-BE49-F238E27FC236}">
                <a16:creationId xmlns:a16="http://schemas.microsoft.com/office/drawing/2014/main" id="{48A25AFF-CA05-40D9-8D31-62CE69100A0B}"/>
              </a:ext>
            </a:extLst>
          </p:cNvPr>
          <p:cNvSpPr>
            <a:spLocks noGrp="1"/>
          </p:cNvSpPr>
          <p:nvPr>
            <p:ph type="body" sz="quarter" idx="29" hasCustomPrompt="1"/>
          </p:nvPr>
        </p:nvSpPr>
        <p:spPr>
          <a:xfrm>
            <a:off x="9055134" y="3806984"/>
            <a:ext cx="2215302" cy="1462773"/>
          </a:xfrm>
          <a:prstGeom prst="rect">
            <a:avLst/>
          </a:prstGeom>
        </p:spPr>
        <p:txBody>
          <a:bodyPr/>
          <a:lstStyle>
            <a:lvl1pPr marL="0" indent="0">
              <a:lnSpc>
                <a:spcPts val="1800"/>
              </a:lnSpc>
              <a:spcBef>
                <a:spcPts val="1200"/>
              </a:spcBef>
              <a:buNone/>
              <a:defRPr sz="1200" b="0">
                <a:solidFill>
                  <a:schemeClr val="tx1"/>
                </a:solidFill>
                <a:latin typeface="Soleto Light" panose="020B0406020203030204"/>
              </a:defRPr>
            </a:lvl1pPr>
          </a:lstStyle>
          <a:p>
            <a:pPr lvl="0"/>
            <a:r>
              <a:rPr lang="en-US"/>
              <a:t>Lorem Ipsum is simply dummy text of the printing and typesetting industry. Lorem Ipsum has been the industry's standard dummy text ever since the 1500s.</a:t>
            </a:r>
          </a:p>
        </p:txBody>
      </p:sp>
    </p:spTree>
    <p:extLst>
      <p:ext uri="{BB962C8B-B14F-4D97-AF65-F5344CB8AC3E}">
        <p14:creationId xmlns:p14="http://schemas.microsoft.com/office/powerpoint/2010/main" val="2877297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Headings">
    <p:spTree>
      <p:nvGrpSpPr>
        <p:cNvPr id="1" name=""/>
        <p:cNvGrpSpPr/>
        <p:nvPr/>
      </p:nvGrpSpPr>
      <p:grpSpPr>
        <a:xfrm>
          <a:off x="0" y="0"/>
          <a:ext cx="0" cy="0"/>
          <a:chOff x="0" y="0"/>
          <a:chExt cx="0" cy="0"/>
        </a:xfrm>
      </p:grpSpPr>
      <p:pic>
        <p:nvPicPr>
          <p:cNvPr id="8" name="Picture Placeholder 32">
            <a:extLst>
              <a:ext uri="{FF2B5EF4-FFF2-40B4-BE49-F238E27FC236}">
                <a16:creationId xmlns:a16="http://schemas.microsoft.com/office/drawing/2014/main" id="{13F72D94-2A31-4A18-A898-FB4EC96B99E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281" t="1486" r="31740" b="2315"/>
          <a:stretch/>
        </p:blipFill>
        <p:spPr>
          <a:xfrm>
            <a:off x="4393915" y="1125134"/>
            <a:ext cx="3404173" cy="2060054"/>
          </a:xfrm>
          <a:custGeom>
            <a:avLst/>
            <a:gdLst>
              <a:gd name="connsiteX0" fmla="*/ 251080 w 3404175"/>
              <a:gd name="connsiteY0" fmla="*/ 0 h 2060056"/>
              <a:gd name="connsiteX1" fmla="*/ 3404175 w 3404175"/>
              <a:gd name="connsiteY1" fmla="*/ 0 h 2060056"/>
              <a:gd name="connsiteX2" fmla="*/ 3404175 w 3404175"/>
              <a:gd name="connsiteY2" fmla="*/ 2060056 h 2060056"/>
              <a:gd name="connsiteX3" fmla="*/ 0 w 3404175"/>
              <a:gd name="connsiteY3" fmla="*/ 2060056 h 2060056"/>
              <a:gd name="connsiteX4" fmla="*/ 0 w 3404175"/>
              <a:gd name="connsiteY4" fmla="*/ 251080 h 2060056"/>
              <a:gd name="connsiteX5" fmla="*/ 251080 w 3404175"/>
              <a:gd name="connsiteY5" fmla="*/ 0 h 206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04175" h="2060056">
                <a:moveTo>
                  <a:pt x="251080" y="0"/>
                </a:moveTo>
                <a:lnTo>
                  <a:pt x="3404175" y="0"/>
                </a:lnTo>
                <a:lnTo>
                  <a:pt x="3404175" y="2060056"/>
                </a:lnTo>
                <a:lnTo>
                  <a:pt x="0" y="2060056"/>
                </a:lnTo>
                <a:lnTo>
                  <a:pt x="0" y="251080"/>
                </a:lnTo>
                <a:cubicBezTo>
                  <a:pt x="0" y="112412"/>
                  <a:pt x="112412" y="0"/>
                  <a:pt x="251080" y="0"/>
                </a:cubicBezTo>
                <a:close/>
              </a:path>
            </a:pathLst>
          </a:custGeom>
        </p:spPr>
      </p:pic>
      <p:pic>
        <p:nvPicPr>
          <p:cNvPr id="9" name="Picture Placeholder 34">
            <a:extLst>
              <a:ext uri="{FF2B5EF4-FFF2-40B4-BE49-F238E27FC236}">
                <a16:creationId xmlns:a16="http://schemas.microsoft.com/office/drawing/2014/main" id="{0FE8D572-FC05-4002-B2F2-14817FCAB97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586" t="1336" r="27946" b="2507"/>
          <a:stretch/>
        </p:blipFill>
        <p:spPr>
          <a:xfrm>
            <a:off x="8025828" y="1125134"/>
            <a:ext cx="3404175" cy="2060054"/>
          </a:xfrm>
          <a:custGeom>
            <a:avLst/>
            <a:gdLst>
              <a:gd name="connsiteX0" fmla="*/ 251080 w 3404175"/>
              <a:gd name="connsiteY0" fmla="*/ 0 h 2060056"/>
              <a:gd name="connsiteX1" fmla="*/ 3404175 w 3404175"/>
              <a:gd name="connsiteY1" fmla="*/ 0 h 2060056"/>
              <a:gd name="connsiteX2" fmla="*/ 3404175 w 3404175"/>
              <a:gd name="connsiteY2" fmla="*/ 2060056 h 2060056"/>
              <a:gd name="connsiteX3" fmla="*/ 0 w 3404175"/>
              <a:gd name="connsiteY3" fmla="*/ 2060056 h 2060056"/>
              <a:gd name="connsiteX4" fmla="*/ 0 w 3404175"/>
              <a:gd name="connsiteY4" fmla="*/ 251080 h 2060056"/>
              <a:gd name="connsiteX5" fmla="*/ 251080 w 3404175"/>
              <a:gd name="connsiteY5" fmla="*/ 0 h 206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04175" h="2060056">
                <a:moveTo>
                  <a:pt x="251080" y="0"/>
                </a:moveTo>
                <a:lnTo>
                  <a:pt x="3404175" y="0"/>
                </a:lnTo>
                <a:lnTo>
                  <a:pt x="3404175" y="2060056"/>
                </a:lnTo>
                <a:lnTo>
                  <a:pt x="0" y="2060056"/>
                </a:lnTo>
                <a:lnTo>
                  <a:pt x="0" y="251080"/>
                </a:lnTo>
                <a:cubicBezTo>
                  <a:pt x="0" y="112412"/>
                  <a:pt x="112412" y="0"/>
                  <a:pt x="251080" y="0"/>
                </a:cubicBezTo>
                <a:close/>
              </a:path>
            </a:pathLst>
          </a:custGeom>
        </p:spPr>
      </p:pic>
      <p:pic>
        <p:nvPicPr>
          <p:cNvPr id="7" name="Picture Placeholder 30">
            <a:extLst>
              <a:ext uri="{FF2B5EF4-FFF2-40B4-BE49-F238E27FC236}">
                <a16:creationId xmlns:a16="http://schemas.microsoft.com/office/drawing/2014/main" id="{437C7D4C-1613-4E01-99E6-929A9E706BFD}"/>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1" t="4530" r="34683" b="195"/>
          <a:stretch/>
        </p:blipFill>
        <p:spPr>
          <a:xfrm>
            <a:off x="761995" y="1125133"/>
            <a:ext cx="3404177" cy="2060055"/>
          </a:xfrm>
          <a:custGeom>
            <a:avLst/>
            <a:gdLst>
              <a:gd name="connsiteX0" fmla="*/ 251080 w 3404175"/>
              <a:gd name="connsiteY0" fmla="*/ 0 h 2060056"/>
              <a:gd name="connsiteX1" fmla="*/ 3404175 w 3404175"/>
              <a:gd name="connsiteY1" fmla="*/ 0 h 2060056"/>
              <a:gd name="connsiteX2" fmla="*/ 3404175 w 3404175"/>
              <a:gd name="connsiteY2" fmla="*/ 2060056 h 2060056"/>
              <a:gd name="connsiteX3" fmla="*/ 0 w 3404175"/>
              <a:gd name="connsiteY3" fmla="*/ 2060056 h 2060056"/>
              <a:gd name="connsiteX4" fmla="*/ 0 w 3404175"/>
              <a:gd name="connsiteY4" fmla="*/ 251080 h 2060056"/>
              <a:gd name="connsiteX5" fmla="*/ 251080 w 3404175"/>
              <a:gd name="connsiteY5" fmla="*/ 0 h 2060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04175" h="2060056">
                <a:moveTo>
                  <a:pt x="251080" y="0"/>
                </a:moveTo>
                <a:lnTo>
                  <a:pt x="3404175" y="0"/>
                </a:lnTo>
                <a:lnTo>
                  <a:pt x="3404175" y="2060056"/>
                </a:lnTo>
                <a:lnTo>
                  <a:pt x="0" y="2060056"/>
                </a:lnTo>
                <a:lnTo>
                  <a:pt x="0" y="251080"/>
                </a:lnTo>
                <a:cubicBezTo>
                  <a:pt x="0" y="112412"/>
                  <a:pt x="112412" y="0"/>
                  <a:pt x="251080" y="0"/>
                </a:cubicBezTo>
                <a:close/>
              </a:path>
            </a:pathLst>
          </a:custGeom>
        </p:spPr>
      </p:pic>
      <p:sp>
        <p:nvSpPr>
          <p:cNvPr id="2" name="Title 1">
            <a:extLst>
              <a:ext uri="{FF2B5EF4-FFF2-40B4-BE49-F238E27FC236}">
                <a16:creationId xmlns:a16="http://schemas.microsoft.com/office/drawing/2014/main" id="{5E0F8A1B-ED32-4D95-BEE6-9ABF25F069A6}"/>
              </a:ext>
            </a:extLst>
          </p:cNvPr>
          <p:cNvSpPr>
            <a:spLocks noGrp="1"/>
          </p:cNvSpPr>
          <p:nvPr>
            <p:ph type="title" hasCustomPrompt="1"/>
          </p:nvPr>
        </p:nvSpPr>
        <p:spPr/>
        <p:txBody>
          <a:bodyPr/>
          <a:lstStyle/>
          <a:p>
            <a:r>
              <a:rPr lang="en-US"/>
              <a:t>ENTER YOUR TITLE TEXT</a:t>
            </a:r>
            <a:endParaRPr lang="en-GB"/>
          </a:p>
        </p:txBody>
      </p:sp>
      <p:sp>
        <p:nvSpPr>
          <p:cNvPr id="3" name="Slide Number Placeholder 2">
            <a:extLst>
              <a:ext uri="{FF2B5EF4-FFF2-40B4-BE49-F238E27FC236}">
                <a16:creationId xmlns:a16="http://schemas.microsoft.com/office/drawing/2014/main" id="{5A4840D7-D103-4E93-B37B-DB3007B100C6}"/>
              </a:ext>
            </a:extLst>
          </p:cNvPr>
          <p:cNvSpPr>
            <a:spLocks noGrp="1"/>
          </p:cNvSpPr>
          <p:nvPr>
            <p:ph type="sldNum" sz="quarter" idx="10"/>
          </p:nvPr>
        </p:nvSpPr>
        <p:spPr/>
        <p:txBody>
          <a:bodyPr/>
          <a:lstStyle/>
          <a:p>
            <a:fld id="{FFDB4D34-B201-405F-96F4-6125A8CCFB47}" type="slidenum">
              <a:rPr lang="en-US" smtClean="0"/>
              <a:pPr/>
              <a:t>‹#›</a:t>
            </a:fld>
            <a:endParaRPr lang="en-US"/>
          </a:p>
        </p:txBody>
      </p:sp>
      <p:sp>
        <p:nvSpPr>
          <p:cNvPr id="4" name="Rectangle: Diagonal Corners Rounded 3">
            <a:extLst>
              <a:ext uri="{FF2B5EF4-FFF2-40B4-BE49-F238E27FC236}">
                <a16:creationId xmlns:a16="http://schemas.microsoft.com/office/drawing/2014/main" id="{4CC2534F-D7D0-4AB2-B73D-34AF35BAAE29}"/>
              </a:ext>
            </a:extLst>
          </p:cNvPr>
          <p:cNvSpPr/>
          <p:nvPr userDrawn="1"/>
        </p:nvSpPr>
        <p:spPr>
          <a:xfrm>
            <a:off x="761999" y="1125133"/>
            <a:ext cx="3404177" cy="4636356"/>
          </a:xfrm>
          <a:prstGeom prst="round2DiagRect">
            <a:avLst>
              <a:gd name="adj1" fmla="val 6937"/>
              <a:gd name="adj2" fmla="val 0"/>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iagonal Corners Rounded 4">
            <a:extLst>
              <a:ext uri="{FF2B5EF4-FFF2-40B4-BE49-F238E27FC236}">
                <a16:creationId xmlns:a16="http://schemas.microsoft.com/office/drawing/2014/main" id="{AF414BDB-6742-4E2C-A354-0A8477B3BE27}"/>
              </a:ext>
            </a:extLst>
          </p:cNvPr>
          <p:cNvSpPr/>
          <p:nvPr userDrawn="1"/>
        </p:nvSpPr>
        <p:spPr>
          <a:xfrm>
            <a:off x="4393911" y="1125133"/>
            <a:ext cx="3404177" cy="4636356"/>
          </a:xfrm>
          <a:prstGeom prst="round2DiagRect">
            <a:avLst>
              <a:gd name="adj1" fmla="val 6937"/>
              <a:gd name="adj2" fmla="val 0"/>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Diagonal Corners Rounded 5">
            <a:extLst>
              <a:ext uri="{FF2B5EF4-FFF2-40B4-BE49-F238E27FC236}">
                <a16:creationId xmlns:a16="http://schemas.microsoft.com/office/drawing/2014/main" id="{6F3D1DCE-EDBF-4888-92FA-2E4E7BF8C3F4}"/>
              </a:ext>
            </a:extLst>
          </p:cNvPr>
          <p:cNvSpPr/>
          <p:nvPr userDrawn="1"/>
        </p:nvSpPr>
        <p:spPr>
          <a:xfrm>
            <a:off x="8025822" y="1125133"/>
            <a:ext cx="3404177" cy="4636356"/>
          </a:xfrm>
          <a:prstGeom prst="round2DiagRect">
            <a:avLst>
              <a:gd name="adj1" fmla="val 6937"/>
              <a:gd name="adj2" fmla="val 0"/>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5">
            <a:extLst>
              <a:ext uri="{FF2B5EF4-FFF2-40B4-BE49-F238E27FC236}">
                <a16:creationId xmlns:a16="http://schemas.microsoft.com/office/drawing/2014/main" id="{2FCD7D5B-6249-4BBD-A1E8-027F1EC7AD30}"/>
              </a:ext>
            </a:extLst>
          </p:cNvPr>
          <p:cNvSpPr>
            <a:spLocks noGrp="1"/>
          </p:cNvSpPr>
          <p:nvPr>
            <p:ph type="pic" sz="quarter" idx="11" hasCustomPrompt="1"/>
          </p:nvPr>
        </p:nvSpPr>
        <p:spPr>
          <a:xfrm>
            <a:off x="761990" y="1125134"/>
            <a:ext cx="3404177" cy="2063230"/>
          </a:xfrm>
          <a:custGeom>
            <a:avLst/>
            <a:gdLst>
              <a:gd name="connsiteX0" fmla="*/ 236659 w 3404177"/>
              <a:gd name="connsiteY0" fmla="*/ 0 h 2060055"/>
              <a:gd name="connsiteX1" fmla="*/ 3404177 w 3404177"/>
              <a:gd name="connsiteY1" fmla="*/ 0 h 2060055"/>
              <a:gd name="connsiteX2" fmla="*/ 3404177 w 3404177"/>
              <a:gd name="connsiteY2" fmla="*/ 0 h 2060055"/>
              <a:gd name="connsiteX3" fmla="*/ 3404177 w 3404177"/>
              <a:gd name="connsiteY3" fmla="*/ 1823396 h 2060055"/>
              <a:gd name="connsiteX4" fmla="*/ 3167518 w 3404177"/>
              <a:gd name="connsiteY4" fmla="*/ 2060055 h 2060055"/>
              <a:gd name="connsiteX5" fmla="*/ 0 w 3404177"/>
              <a:gd name="connsiteY5" fmla="*/ 2060055 h 2060055"/>
              <a:gd name="connsiteX6" fmla="*/ 0 w 3404177"/>
              <a:gd name="connsiteY6" fmla="*/ 2060055 h 2060055"/>
              <a:gd name="connsiteX7" fmla="*/ 0 w 3404177"/>
              <a:gd name="connsiteY7" fmla="*/ 236659 h 2060055"/>
              <a:gd name="connsiteX8" fmla="*/ 236659 w 3404177"/>
              <a:gd name="connsiteY8" fmla="*/ 0 h 2060055"/>
              <a:gd name="connsiteX0" fmla="*/ 236659 w 3404177"/>
              <a:gd name="connsiteY0" fmla="*/ 0 h 2060055"/>
              <a:gd name="connsiteX1" fmla="*/ 3404177 w 3404177"/>
              <a:gd name="connsiteY1" fmla="*/ 0 h 2060055"/>
              <a:gd name="connsiteX2" fmla="*/ 3404177 w 3404177"/>
              <a:gd name="connsiteY2" fmla="*/ 0 h 2060055"/>
              <a:gd name="connsiteX3" fmla="*/ 3167518 w 3404177"/>
              <a:gd name="connsiteY3" fmla="*/ 2060055 h 2060055"/>
              <a:gd name="connsiteX4" fmla="*/ 0 w 3404177"/>
              <a:gd name="connsiteY4" fmla="*/ 2060055 h 2060055"/>
              <a:gd name="connsiteX5" fmla="*/ 0 w 3404177"/>
              <a:gd name="connsiteY5" fmla="*/ 2060055 h 2060055"/>
              <a:gd name="connsiteX6" fmla="*/ 0 w 3404177"/>
              <a:gd name="connsiteY6" fmla="*/ 236659 h 2060055"/>
              <a:gd name="connsiteX7" fmla="*/ 236659 w 3404177"/>
              <a:gd name="connsiteY7" fmla="*/ 0 h 2060055"/>
              <a:gd name="connsiteX0" fmla="*/ 236659 w 3404177"/>
              <a:gd name="connsiteY0" fmla="*/ 0 h 2063230"/>
              <a:gd name="connsiteX1" fmla="*/ 3404177 w 3404177"/>
              <a:gd name="connsiteY1" fmla="*/ 0 h 2063230"/>
              <a:gd name="connsiteX2" fmla="*/ 3404177 w 3404177"/>
              <a:gd name="connsiteY2" fmla="*/ 0 h 2063230"/>
              <a:gd name="connsiteX3" fmla="*/ 3399293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36659 w 3404177"/>
              <a:gd name="connsiteY7" fmla="*/ 0 h 2063230"/>
              <a:gd name="connsiteX0" fmla="*/ 236659 w 3404177"/>
              <a:gd name="connsiteY0" fmla="*/ 0 h 2063230"/>
              <a:gd name="connsiteX1" fmla="*/ 3404177 w 3404177"/>
              <a:gd name="connsiteY1" fmla="*/ 0 h 2063230"/>
              <a:gd name="connsiteX2" fmla="*/ 3404177 w 3404177"/>
              <a:gd name="connsiteY2" fmla="*/ 0 h 2063230"/>
              <a:gd name="connsiteX3" fmla="*/ 3402468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36659 w 3404177"/>
              <a:gd name="connsiteY7" fmla="*/ 0 h 206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4177" h="2063230">
                <a:moveTo>
                  <a:pt x="236659" y="0"/>
                </a:moveTo>
                <a:lnTo>
                  <a:pt x="3404177" y="0"/>
                </a:lnTo>
                <a:lnTo>
                  <a:pt x="3404177" y="0"/>
                </a:lnTo>
                <a:cubicBezTo>
                  <a:pt x="3403607" y="687743"/>
                  <a:pt x="3403038" y="1375487"/>
                  <a:pt x="3402468" y="2063230"/>
                </a:cubicBezTo>
                <a:lnTo>
                  <a:pt x="0" y="2060055"/>
                </a:lnTo>
                <a:lnTo>
                  <a:pt x="0" y="2060055"/>
                </a:lnTo>
                <a:lnTo>
                  <a:pt x="0" y="236659"/>
                </a:lnTo>
                <a:cubicBezTo>
                  <a:pt x="0" y="105956"/>
                  <a:pt x="105956" y="0"/>
                  <a:pt x="236659"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12" name="Picture Placeholder 5">
            <a:extLst>
              <a:ext uri="{FF2B5EF4-FFF2-40B4-BE49-F238E27FC236}">
                <a16:creationId xmlns:a16="http://schemas.microsoft.com/office/drawing/2014/main" id="{7DDBD411-C6B0-4B41-87E3-ACAE4C08D008}"/>
              </a:ext>
            </a:extLst>
          </p:cNvPr>
          <p:cNvSpPr>
            <a:spLocks noGrp="1"/>
          </p:cNvSpPr>
          <p:nvPr>
            <p:ph type="pic" sz="quarter" idx="12" hasCustomPrompt="1"/>
          </p:nvPr>
        </p:nvSpPr>
        <p:spPr>
          <a:xfrm>
            <a:off x="4393901" y="1125134"/>
            <a:ext cx="3404177" cy="2063230"/>
          </a:xfrm>
          <a:custGeom>
            <a:avLst/>
            <a:gdLst>
              <a:gd name="connsiteX0" fmla="*/ 236659 w 3404177"/>
              <a:gd name="connsiteY0" fmla="*/ 0 h 2060055"/>
              <a:gd name="connsiteX1" fmla="*/ 3404177 w 3404177"/>
              <a:gd name="connsiteY1" fmla="*/ 0 h 2060055"/>
              <a:gd name="connsiteX2" fmla="*/ 3404177 w 3404177"/>
              <a:gd name="connsiteY2" fmla="*/ 0 h 2060055"/>
              <a:gd name="connsiteX3" fmla="*/ 3404177 w 3404177"/>
              <a:gd name="connsiteY3" fmla="*/ 1823396 h 2060055"/>
              <a:gd name="connsiteX4" fmla="*/ 3167518 w 3404177"/>
              <a:gd name="connsiteY4" fmla="*/ 2060055 h 2060055"/>
              <a:gd name="connsiteX5" fmla="*/ 0 w 3404177"/>
              <a:gd name="connsiteY5" fmla="*/ 2060055 h 2060055"/>
              <a:gd name="connsiteX6" fmla="*/ 0 w 3404177"/>
              <a:gd name="connsiteY6" fmla="*/ 2060055 h 2060055"/>
              <a:gd name="connsiteX7" fmla="*/ 0 w 3404177"/>
              <a:gd name="connsiteY7" fmla="*/ 236659 h 2060055"/>
              <a:gd name="connsiteX8" fmla="*/ 236659 w 3404177"/>
              <a:gd name="connsiteY8" fmla="*/ 0 h 2060055"/>
              <a:gd name="connsiteX0" fmla="*/ 236659 w 3404177"/>
              <a:gd name="connsiteY0" fmla="*/ 0 h 2060055"/>
              <a:gd name="connsiteX1" fmla="*/ 3404177 w 3404177"/>
              <a:gd name="connsiteY1" fmla="*/ 0 h 2060055"/>
              <a:gd name="connsiteX2" fmla="*/ 3404177 w 3404177"/>
              <a:gd name="connsiteY2" fmla="*/ 0 h 2060055"/>
              <a:gd name="connsiteX3" fmla="*/ 3167518 w 3404177"/>
              <a:gd name="connsiteY3" fmla="*/ 2060055 h 2060055"/>
              <a:gd name="connsiteX4" fmla="*/ 0 w 3404177"/>
              <a:gd name="connsiteY4" fmla="*/ 2060055 h 2060055"/>
              <a:gd name="connsiteX5" fmla="*/ 0 w 3404177"/>
              <a:gd name="connsiteY5" fmla="*/ 2060055 h 2060055"/>
              <a:gd name="connsiteX6" fmla="*/ 0 w 3404177"/>
              <a:gd name="connsiteY6" fmla="*/ 236659 h 2060055"/>
              <a:gd name="connsiteX7" fmla="*/ 236659 w 3404177"/>
              <a:gd name="connsiteY7" fmla="*/ 0 h 2060055"/>
              <a:gd name="connsiteX0" fmla="*/ 236659 w 3404177"/>
              <a:gd name="connsiteY0" fmla="*/ 0 h 2063230"/>
              <a:gd name="connsiteX1" fmla="*/ 3404177 w 3404177"/>
              <a:gd name="connsiteY1" fmla="*/ 0 h 2063230"/>
              <a:gd name="connsiteX2" fmla="*/ 3404177 w 3404177"/>
              <a:gd name="connsiteY2" fmla="*/ 0 h 2063230"/>
              <a:gd name="connsiteX3" fmla="*/ 3399293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36659 w 3404177"/>
              <a:gd name="connsiteY7" fmla="*/ 0 h 2063230"/>
              <a:gd name="connsiteX0" fmla="*/ 236659 w 3404177"/>
              <a:gd name="connsiteY0" fmla="*/ 0 h 2063230"/>
              <a:gd name="connsiteX1" fmla="*/ 3404177 w 3404177"/>
              <a:gd name="connsiteY1" fmla="*/ 0 h 2063230"/>
              <a:gd name="connsiteX2" fmla="*/ 3404177 w 3404177"/>
              <a:gd name="connsiteY2" fmla="*/ 0 h 2063230"/>
              <a:gd name="connsiteX3" fmla="*/ 3402468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36659 w 3404177"/>
              <a:gd name="connsiteY7" fmla="*/ 0 h 206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4177" h="2063230">
                <a:moveTo>
                  <a:pt x="236659" y="0"/>
                </a:moveTo>
                <a:lnTo>
                  <a:pt x="3404177" y="0"/>
                </a:lnTo>
                <a:lnTo>
                  <a:pt x="3404177" y="0"/>
                </a:lnTo>
                <a:cubicBezTo>
                  <a:pt x="3403607" y="687743"/>
                  <a:pt x="3403038" y="1375487"/>
                  <a:pt x="3402468" y="2063230"/>
                </a:cubicBezTo>
                <a:lnTo>
                  <a:pt x="0" y="2060055"/>
                </a:lnTo>
                <a:lnTo>
                  <a:pt x="0" y="2060055"/>
                </a:lnTo>
                <a:lnTo>
                  <a:pt x="0" y="236659"/>
                </a:lnTo>
                <a:cubicBezTo>
                  <a:pt x="0" y="105956"/>
                  <a:pt x="105956" y="0"/>
                  <a:pt x="236659"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13" name="Picture Placeholder 5">
            <a:extLst>
              <a:ext uri="{FF2B5EF4-FFF2-40B4-BE49-F238E27FC236}">
                <a16:creationId xmlns:a16="http://schemas.microsoft.com/office/drawing/2014/main" id="{382C3975-6796-4795-91C1-F419F04E5237}"/>
              </a:ext>
            </a:extLst>
          </p:cNvPr>
          <p:cNvSpPr>
            <a:spLocks noGrp="1"/>
          </p:cNvSpPr>
          <p:nvPr>
            <p:ph type="pic" sz="quarter" idx="13" hasCustomPrompt="1"/>
          </p:nvPr>
        </p:nvSpPr>
        <p:spPr>
          <a:xfrm>
            <a:off x="8025803" y="1125134"/>
            <a:ext cx="3404177" cy="2063230"/>
          </a:xfrm>
          <a:custGeom>
            <a:avLst/>
            <a:gdLst>
              <a:gd name="connsiteX0" fmla="*/ 236659 w 3404177"/>
              <a:gd name="connsiteY0" fmla="*/ 0 h 2060055"/>
              <a:gd name="connsiteX1" fmla="*/ 3404177 w 3404177"/>
              <a:gd name="connsiteY1" fmla="*/ 0 h 2060055"/>
              <a:gd name="connsiteX2" fmla="*/ 3404177 w 3404177"/>
              <a:gd name="connsiteY2" fmla="*/ 0 h 2060055"/>
              <a:gd name="connsiteX3" fmla="*/ 3404177 w 3404177"/>
              <a:gd name="connsiteY3" fmla="*/ 1823396 h 2060055"/>
              <a:gd name="connsiteX4" fmla="*/ 3167518 w 3404177"/>
              <a:gd name="connsiteY4" fmla="*/ 2060055 h 2060055"/>
              <a:gd name="connsiteX5" fmla="*/ 0 w 3404177"/>
              <a:gd name="connsiteY5" fmla="*/ 2060055 h 2060055"/>
              <a:gd name="connsiteX6" fmla="*/ 0 w 3404177"/>
              <a:gd name="connsiteY6" fmla="*/ 2060055 h 2060055"/>
              <a:gd name="connsiteX7" fmla="*/ 0 w 3404177"/>
              <a:gd name="connsiteY7" fmla="*/ 236659 h 2060055"/>
              <a:gd name="connsiteX8" fmla="*/ 236659 w 3404177"/>
              <a:gd name="connsiteY8" fmla="*/ 0 h 2060055"/>
              <a:gd name="connsiteX0" fmla="*/ 236659 w 3404177"/>
              <a:gd name="connsiteY0" fmla="*/ 0 h 2060055"/>
              <a:gd name="connsiteX1" fmla="*/ 3404177 w 3404177"/>
              <a:gd name="connsiteY1" fmla="*/ 0 h 2060055"/>
              <a:gd name="connsiteX2" fmla="*/ 3404177 w 3404177"/>
              <a:gd name="connsiteY2" fmla="*/ 0 h 2060055"/>
              <a:gd name="connsiteX3" fmla="*/ 3167518 w 3404177"/>
              <a:gd name="connsiteY3" fmla="*/ 2060055 h 2060055"/>
              <a:gd name="connsiteX4" fmla="*/ 0 w 3404177"/>
              <a:gd name="connsiteY4" fmla="*/ 2060055 h 2060055"/>
              <a:gd name="connsiteX5" fmla="*/ 0 w 3404177"/>
              <a:gd name="connsiteY5" fmla="*/ 2060055 h 2060055"/>
              <a:gd name="connsiteX6" fmla="*/ 0 w 3404177"/>
              <a:gd name="connsiteY6" fmla="*/ 236659 h 2060055"/>
              <a:gd name="connsiteX7" fmla="*/ 236659 w 3404177"/>
              <a:gd name="connsiteY7" fmla="*/ 0 h 2060055"/>
              <a:gd name="connsiteX0" fmla="*/ 236659 w 3404177"/>
              <a:gd name="connsiteY0" fmla="*/ 0 h 2063230"/>
              <a:gd name="connsiteX1" fmla="*/ 3404177 w 3404177"/>
              <a:gd name="connsiteY1" fmla="*/ 0 h 2063230"/>
              <a:gd name="connsiteX2" fmla="*/ 3404177 w 3404177"/>
              <a:gd name="connsiteY2" fmla="*/ 0 h 2063230"/>
              <a:gd name="connsiteX3" fmla="*/ 3399293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36659 w 3404177"/>
              <a:gd name="connsiteY7" fmla="*/ 0 h 2063230"/>
              <a:gd name="connsiteX0" fmla="*/ 236659 w 3404177"/>
              <a:gd name="connsiteY0" fmla="*/ 0 h 2063230"/>
              <a:gd name="connsiteX1" fmla="*/ 3404177 w 3404177"/>
              <a:gd name="connsiteY1" fmla="*/ 0 h 2063230"/>
              <a:gd name="connsiteX2" fmla="*/ 3404177 w 3404177"/>
              <a:gd name="connsiteY2" fmla="*/ 0 h 2063230"/>
              <a:gd name="connsiteX3" fmla="*/ 3402468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36659 w 3404177"/>
              <a:gd name="connsiteY7" fmla="*/ 0 h 206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4177" h="2063230">
                <a:moveTo>
                  <a:pt x="236659" y="0"/>
                </a:moveTo>
                <a:lnTo>
                  <a:pt x="3404177" y="0"/>
                </a:lnTo>
                <a:lnTo>
                  <a:pt x="3404177" y="0"/>
                </a:lnTo>
                <a:cubicBezTo>
                  <a:pt x="3403607" y="687743"/>
                  <a:pt x="3403038" y="1375487"/>
                  <a:pt x="3402468" y="2063230"/>
                </a:cubicBezTo>
                <a:lnTo>
                  <a:pt x="0" y="2060055"/>
                </a:lnTo>
                <a:lnTo>
                  <a:pt x="0" y="2060055"/>
                </a:lnTo>
                <a:lnTo>
                  <a:pt x="0" y="236659"/>
                </a:lnTo>
                <a:cubicBezTo>
                  <a:pt x="0" y="105956"/>
                  <a:pt x="105956" y="0"/>
                  <a:pt x="236659"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14" name="Text Placeholder 12">
            <a:extLst>
              <a:ext uri="{FF2B5EF4-FFF2-40B4-BE49-F238E27FC236}">
                <a16:creationId xmlns:a16="http://schemas.microsoft.com/office/drawing/2014/main" id="{23125187-F781-406E-A1AE-393BAD0A18DE}"/>
              </a:ext>
            </a:extLst>
          </p:cNvPr>
          <p:cNvSpPr>
            <a:spLocks noGrp="1"/>
          </p:cNvSpPr>
          <p:nvPr>
            <p:ph type="body" sz="quarter" idx="22" hasCustomPrompt="1"/>
          </p:nvPr>
        </p:nvSpPr>
        <p:spPr>
          <a:xfrm>
            <a:off x="975294" y="3531451"/>
            <a:ext cx="2977582" cy="259360"/>
          </a:xfrm>
          <a:prstGeom prst="rect">
            <a:avLst/>
          </a:prstGeom>
        </p:spPr>
        <p:txBody>
          <a:bodyPr/>
          <a:lstStyle>
            <a:lvl1pPr marL="0" indent="0">
              <a:lnSpc>
                <a:spcPts val="1800"/>
              </a:lnSpc>
              <a:spcBef>
                <a:spcPts val="600"/>
              </a:spcBef>
              <a:buNone/>
              <a:defRPr sz="1400" b="1" cap="all" baseline="0">
                <a:solidFill>
                  <a:schemeClr val="tx1"/>
                </a:solidFill>
                <a:latin typeface="+mn-lt"/>
              </a:defRPr>
            </a:lvl1pPr>
          </a:lstStyle>
          <a:p>
            <a:pPr lvl="0"/>
            <a:r>
              <a:rPr lang="en-US"/>
              <a:t>HEADING GOES HERE</a:t>
            </a:r>
          </a:p>
        </p:txBody>
      </p:sp>
      <p:sp>
        <p:nvSpPr>
          <p:cNvPr id="15" name="Text Placeholder 12">
            <a:extLst>
              <a:ext uri="{FF2B5EF4-FFF2-40B4-BE49-F238E27FC236}">
                <a16:creationId xmlns:a16="http://schemas.microsoft.com/office/drawing/2014/main" id="{B82E7B23-ABDA-46CF-A333-94FA22AF4822}"/>
              </a:ext>
            </a:extLst>
          </p:cNvPr>
          <p:cNvSpPr>
            <a:spLocks noGrp="1"/>
          </p:cNvSpPr>
          <p:nvPr>
            <p:ph type="body" sz="quarter" idx="23" hasCustomPrompt="1"/>
          </p:nvPr>
        </p:nvSpPr>
        <p:spPr>
          <a:xfrm>
            <a:off x="975293" y="3886853"/>
            <a:ext cx="2977582" cy="1311706"/>
          </a:xfrm>
          <a:prstGeom prst="rect">
            <a:avLst/>
          </a:prstGeom>
        </p:spPr>
        <p:txBody>
          <a:bodyPr/>
          <a:lstStyle>
            <a:lvl1pPr marL="0" indent="0">
              <a:lnSpc>
                <a:spcPts val="1600"/>
              </a:lnSpc>
              <a:spcBef>
                <a:spcPts val="1200"/>
              </a:spcBef>
              <a:buNone/>
              <a:defRPr sz="1100" b="0">
                <a:solidFill>
                  <a:schemeClr val="tx1"/>
                </a:solidFill>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a:t>
            </a:r>
          </a:p>
        </p:txBody>
      </p:sp>
      <p:sp>
        <p:nvSpPr>
          <p:cNvPr id="18" name="Text Placeholder 12">
            <a:extLst>
              <a:ext uri="{FF2B5EF4-FFF2-40B4-BE49-F238E27FC236}">
                <a16:creationId xmlns:a16="http://schemas.microsoft.com/office/drawing/2014/main" id="{6A6A42EB-8C9A-4830-806E-583912C2F373}"/>
              </a:ext>
            </a:extLst>
          </p:cNvPr>
          <p:cNvSpPr>
            <a:spLocks noGrp="1"/>
          </p:cNvSpPr>
          <p:nvPr>
            <p:ph type="body" sz="quarter" idx="24" hasCustomPrompt="1"/>
          </p:nvPr>
        </p:nvSpPr>
        <p:spPr>
          <a:xfrm>
            <a:off x="4607210" y="3531451"/>
            <a:ext cx="2977582" cy="259360"/>
          </a:xfrm>
          <a:prstGeom prst="rect">
            <a:avLst/>
          </a:prstGeom>
        </p:spPr>
        <p:txBody>
          <a:bodyPr/>
          <a:lstStyle>
            <a:lvl1pPr marL="0" indent="0">
              <a:lnSpc>
                <a:spcPts val="1800"/>
              </a:lnSpc>
              <a:spcBef>
                <a:spcPts val="600"/>
              </a:spcBef>
              <a:buNone/>
              <a:defRPr sz="1400" b="1" cap="all" baseline="0">
                <a:solidFill>
                  <a:schemeClr val="tx1"/>
                </a:solidFill>
                <a:latin typeface="+mn-lt"/>
              </a:defRPr>
            </a:lvl1pPr>
          </a:lstStyle>
          <a:p>
            <a:pPr lvl="0"/>
            <a:r>
              <a:rPr lang="en-US"/>
              <a:t>HEADING GOES HERE</a:t>
            </a:r>
          </a:p>
        </p:txBody>
      </p:sp>
      <p:sp>
        <p:nvSpPr>
          <p:cNvPr id="19" name="Text Placeholder 12">
            <a:extLst>
              <a:ext uri="{FF2B5EF4-FFF2-40B4-BE49-F238E27FC236}">
                <a16:creationId xmlns:a16="http://schemas.microsoft.com/office/drawing/2014/main" id="{F654B22A-1FAB-4027-BE3F-8B42E33B2BFC}"/>
              </a:ext>
            </a:extLst>
          </p:cNvPr>
          <p:cNvSpPr>
            <a:spLocks noGrp="1"/>
          </p:cNvSpPr>
          <p:nvPr>
            <p:ph type="body" sz="quarter" idx="25" hasCustomPrompt="1"/>
          </p:nvPr>
        </p:nvSpPr>
        <p:spPr>
          <a:xfrm>
            <a:off x="4607209" y="3886853"/>
            <a:ext cx="2977582" cy="1311706"/>
          </a:xfrm>
          <a:prstGeom prst="rect">
            <a:avLst/>
          </a:prstGeom>
        </p:spPr>
        <p:txBody>
          <a:bodyPr/>
          <a:lstStyle>
            <a:lvl1pPr marL="0" indent="0">
              <a:lnSpc>
                <a:spcPts val="1600"/>
              </a:lnSpc>
              <a:spcBef>
                <a:spcPts val="1200"/>
              </a:spcBef>
              <a:buNone/>
              <a:defRPr sz="1100" b="0">
                <a:solidFill>
                  <a:schemeClr val="tx1"/>
                </a:solidFill>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a:t>
            </a:r>
          </a:p>
        </p:txBody>
      </p:sp>
      <p:sp>
        <p:nvSpPr>
          <p:cNvPr id="20" name="Text Placeholder 12">
            <a:extLst>
              <a:ext uri="{FF2B5EF4-FFF2-40B4-BE49-F238E27FC236}">
                <a16:creationId xmlns:a16="http://schemas.microsoft.com/office/drawing/2014/main" id="{E1E34D05-D38F-4079-B16E-90EE1A843747}"/>
              </a:ext>
            </a:extLst>
          </p:cNvPr>
          <p:cNvSpPr>
            <a:spLocks noGrp="1"/>
          </p:cNvSpPr>
          <p:nvPr>
            <p:ph type="body" sz="quarter" idx="26" hasCustomPrompt="1"/>
          </p:nvPr>
        </p:nvSpPr>
        <p:spPr>
          <a:xfrm>
            <a:off x="8239125" y="3531451"/>
            <a:ext cx="2977582" cy="259360"/>
          </a:xfrm>
          <a:prstGeom prst="rect">
            <a:avLst/>
          </a:prstGeom>
        </p:spPr>
        <p:txBody>
          <a:bodyPr/>
          <a:lstStyle>
            <a:lvl1pPr marL="0" indent="0">
              <a:lnSpc>
                <a:spcPts val="1800"/>
              </a:lnSpc>
              <a:spcBef>
                <a:spcPts val="600"/>
              </a:spcBef>
              <a:buNone/>
              <a:defRPr sz="1400" b="1" cap="all" baseline="0">
                <a:solidFill>
                  <a:schemeClr val="tx1"/>
                </a:solidFill>
                <a:latin typeface="+mn-lt"/>
              </a:defRPr>
            </a:lvl1pPr>
          </a:lstStyle>
          <a:p>
            <a:pPr lvl="0"/>
            <a:r>
              <a:rPr lang="en-US"/>
              <a:t>HEADING GOES HERE</a:t>
            </a:r>
          </a:p>
        </p:txBody>
      </p:sp>
      <p:sp>
        <p:nvSpPr>
          <p:cNvPr id="21" name="Text Placeholder 12">
            <a:extLst>
              <a:ext uri="{FF2B5EF4-FFF2-40B4-BE49-F238E27FC236}">
                <a16:creationId xmlns:a16="http://schemas.microsoft.com/office/drawing/2014/main" id="{DCFE2945-D258-4771-B353-B250A241A99D}"/>
              </a:ext>
            </a:extLst>
          </p:cNvPr>
          <p:cNvSpPr>
            <a:spLocks noGrp="1"/>
          </p:cNvSpPr>
          <p:nvPr>
            <p:ph type="body" sz="quarter" idx="27" hasCustomPrompt="1"/>
          </p:nvPr>
        </p:nvSpPr>
        <p:spPr>
          <a:xfrm>
            <a:off x="8239124" y="3886853"/>
            <a:ext cx="2977582" cy="1311706"/>
          </a:xfrm>
          <a:prstGeom prst="rect">
            <a:avLst/>
          </a:prstGeom>
        </p:spPr>
        <p:txBody>
          <a:bodyPr/>
          <a:lstStyle>
            <a:lvl1pPr marL="0" indent="0">
              <a:lnSpc>
                <a:spcPts val="1600"/>
              </a:lnSpc>
              <a:spcBef>
                <a:spcPts val="1200"/>
              </a:spcBef>
              <a:buNone/>
              <a:defRPr sz="1100" b="0">
                <a:solidFill>
                  <a:schemeClr val="tx1"/>
                </a:solidFill>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a:t>
            </a:r>
          </a:p>
        </p:txBody>
      </p:sp>
    </p:spTree>
    <p:extLst>
      <p:ext uri="{BB962C8B-B14F-4D97-AF65-F5344CB8AC3E}">
        <p14:creationId xmlns:p14="http://schemas.microsoft.com/office/powerpoint/2010/main" val="40563494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F8A1B-ED32-4D95-BEE6-9ABF25F069A6}"/>
              </a:ext>
            </a:extLst>
          </p:cNvPr>
          <p:cNvSpPr>
            <a:spLocks noGrp="1"/>
          </p:cNvSpPr>
          <p:nvPr>
            <p:ph type="title" hasCustomPrompt="1"/>
          </p:nvPr>
        </p:nvSpPr>
        <p:spPr/>
        <p:txBody>
          <a:bodyPr/>
          <a:lstStyle/>
          <a:p>
            <a:r>
              <a:rPr lang="en-US"/>
              <a:t>ENTER YOUR TITLE TEXT</a:t>
            </a:r>
            <a:endParaRPr lang="en-GB"/>
          </a:p>
        </p:txBody>
      </p:sp>
      <p:sp>
        <p:nvSpPr>
          <p:cNvPr id="3" name="Slide Number Placeholder 2">
            <a:extLst>
              <a:ext uri="{FF2B5EF4-FFF2-40B4-BE49-F238E27FC236}">
                <a16:creationId xmlns:a16="http://schemas.microsoft.com/office/drawing/2014/main" id="{5A4840D7-D103-4E93-B37B-DB3007B100C6}"/>
              </a:ext>
            </a:extLst>
          </p:cNvPr>
          <p:cNvSpPr>
            <a:spLocks noGrp="1"/>
          </p:cNvSpPr>
          <p:nvPr>
            <p:ph type="sldNum" sz="quarter" idx="10"/>
          </p:nvPr>
        </p:nvSpPr>
        <p:spPr/>
        <p:txBody>
          <a:bodyPr/>
          <a:lstStyle/>
          <a:p>
            <a:fld id="{FFDB4D34-B201-405F-96F4-6125A8CCFB47}" type="slidenum">
              <a:rPr lang="en-US" smtClean="0"/>
              <a:pPr/>
              <a:t>‹#›</a:t>
            </a:fld>
            <a:endParaRPr lang="en-US"/>
          </a:p>
        </p:txBody>
      </p:sp>
      <p:sp>
        <p:nvSpPr>
          <p:cNvPr id="22" name="Rectangle: Diagonal Corners Rounded 21">
            <a:extLst>
              <a:ext uri="{FF2B5EF4-FFF2-40B4-BE49-F238E27FC236}">
                <a16:creationId xmlns:a16="http://schemas.microsoft.com/office/drawing/2014/main" id="{3D9D86A6-BE29-4119-8BD0-AD25F4987BD1}"/>
              </a:ext>
            </a:extLst>
          </p:cNvPr>
          <p:cNvSpPr/>
          <p:nvPr userDrawn="1"/>
        </p:nvSpPr>
        <p:spPr>
          <a:xfrm>
            <a:off x="762000" y="1137832"/>
            <a:ext cx="5161356" cy="4626831"/>
          </a:xfrm>
          <a:prstGeom prst="round2DiagRect">
            <a:avLst>
              <a:gd name="adj1" fmla="val 5409"/>
              <a:gd name="adj2" fmla="val 0"/>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Diagonal Corners Rounded 22">
            <a:extLst>
              <a:ext uri="{FF2B5EF4-FFF2-40B4-BE49-F238E27FC236}">
                <a16:creationId xmlns:a16="http://schemas.microsoft.com/office/drawing/2014/main" id="{FB54D8E5-1494-4F66-9E39-1ACD15FEB9EB}"/>
              </a:ext>
            </a:extLst>
          </p:cNvPr>
          <p:cNvSpPr/>
          <p:nvPr userDrawn="1"/>
        </p:nvSpPr>
        <p:spPr>
          <a:xfrm>
            <a:off x="6268649" y="1137832"/>
            <a:ext cx="5161356" cy="4626831"/>
          </a:xfrm>
          <a:prstGeom prst="round2DiagRect">
            <a:avLst>
              <a:gd name="adj1" fmla="val 5409"/>
              <a:gd name="adj2" fmla="val 0"/>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Placeholder 15">
            <a:extLst>
              <a:ext uri="{FF2B5EF4-FFF2-40B4-BE49-F238E27FC236}">
                <a16:creationId xmlns:a16="http://schemas.microsoft.com/office/drawing/2014/main" id="{6B60D601-61CF-44C6-A4BA-2CD53E918A8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61992" y="1137832"/>
            <a:ext cx="5161360" cy="2643594"/>
          </a:xfrm>
          <a:custGeom>
            <a:avLst/>
            <a:gdLst>
              <a:gd name="connsiteX0" fmla="*/ 233267 w 5161354"/>
              <a:gd name="connsiteY0" fmla="*/ 0 h 2303867"/>
              <a:gd name="connsiteX1" fmla="*/ 5161354 w 5161354"/>
              <a:gd name="connsiteY1" fmla="*/ 0 h 2303867"/>
              <a:gd name="connsiteX2" fmla="*/ 5161354 w 5161354"/>
              <a:gd name="connsiteY2" fmla="*/ 2303867 h 2303867"/>
              <a:gd name="connsiteX3" fmla="*/ 0 w 5161354"/>
              <a:gd name="connsiteY3" fmla="*/ 2303867 h 2303867"/>
              <a:gd name="connsiteX4" fmla="*/ 0 w 5161354"/>
              <a:gd name="connsiteY4" fmla="*/ 233267 h 2303867"/>
              <a:gd name="connsiteX5" fmla="*/ 233267 w 5161354"/>
              <a:gd name="connsiteY5" fmla="*/ 0 h 230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61354" h="2303867">
                <a:moveTo>
                  <a:pt x="233267" y="0"/>
                </a:moveTo>
                <a:lnTo>
                  <a:pt x="5161354" y="0"/>
                </a:lnTo>
                <a:lnTo>
                  <a:pt x="5161354" y="2303867"/>
                </a:lnTo>
                <a:lnTo>
                  <a:pt x="0" y="2303867"/>
                </a:lnTo>
                <a:lnTo>
                  <a:pt x="0" y="233267"/>
                </a:lnTo>
                <a:cubicBezTo>
                  <a:pt x="0" y="104437"/>
                  <a:pt x="104437" y="0"/>
                  <a:pt x="233267" y="0"/>
                </a:cubicBezTo>
                <a:close/>
              </a:path>
            </a:pathLst>
          </a:custGeom>
        </p:spPr>
      </p:pic>
      <p:pic>
        <p:nvPicPr>
          <p:cNvPr id="25" name="Picture Placeholder 17">
            <a:extLst>
              <a:ext uri="{FF2B5EF4-FFF2-40B4-BE49-F238E27FC236}">
                <a16:creationId xmlns:a16="http://schemas.microsoft.com/office/drawing/2014/main" id="{3DF71B88-8321-4B2A-B7C0-76FE9B7AEA25}"/>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6268640" y="1137832"/>
            <a:ext cx="5161360" cy="2643594"/>
          </a:xfrm>
          <a:custGeom>
            <a:avLst/>
            <a:gdLst>
              <a:gd name="connsiteX0" fmla="*/ 233267 w 5161354"/>
              <a:gd name="connsiteY0" fmla="*/ 0 h 2303867"/>
              <a:gd name="connsiteX1" fmla="*/ 5161354 w 5161354"/>
              <a:gd name="connsiteY1" fmla="*/ 0 h 2303867"/>
              <a:gd name="connsiteX2" fmla="*/ 5161354 w 5161354"/>
              <a:gd name="connsiteY2" fmla="*/ 2303867 h 2303867"/>
              <a:gd name="connsiteX3" fmla="*/ 0 w 5161354"/>
              <a:gd name="connsiteY3" fmla="*/ 2303867 h 2303867"/>
              <a:gd name="connsiteX4" fmla="*/ 0 w 5161354"/>
              <a:gd name="connsiteY4" fmla="*/ 233267 h 2303867"/>
              <a:gd name="connsiteX5" fmla="*/ 233267 w 5161354"/>
              <a:gd name="connsiteY5" fmla="*/ 0 h 2303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61354" h="2303867">
                <a:moveTo>
                  <a:pt x="233267" y="0"/>
                </a:moveTo>
                <a:lnTo>
                  <a:pt x="5161354" y="0"/>
                </a:lnTo>
                <a:lnTo>
                  <a:pt x="5161354" y="2303867"/>
                </a:lnTo>
                <a:lnTo>
                  <a:pt x="0" y="2303867"/>
                </a:lnTo>
                <a:lnTo>
                  <a:pt x="0" y="233267"/>
                </a:lnTo>
                <a:cubicBezTo>
                  <a:pt x="0" y="104437"/>
                  <a:pt x="104437" y="0"/>
                  <a:pt x="233267" y="0"/>
                </a:cubicBezTo>
                <a:close/>
              </a:path>
            </a:pathLst>
          </a:custGeom>
        </p:spPr>
      </p:pic>
      <p:sp>
        <p:nvSpPr>
          <p:cNvPr id="30" name="Text Placeholder 12">
            <a:extLst>
              <a:ext uri="{FF2B5EF4-FFF2-40B4-BE49-F238E27FC236}">
                <a16:creationId xmlns:a16="http://schemas.microsoft.com/office/drawing/2014/main" id="{B0756F7C-7330-4826-9094-06E78D2597CD}"/>
              </a:ext>
            </a:extLst>
          </p:cNvPr>
          <p:cNvSpPr>
            <a:spLocks noGrp="1"/>
          </p:cNvSpPr>
          <p:nvPr>
            <p:ph type="body" sz="quarter" idx="22" hasCustomPrompt="1"/>
          </p:nvPr>
        </p:nvSpPr>
        <p:spPr>
          <a:xfrm>
            <a:off x="977968" y="4030871"/>
            <a:ext cx="4729412" cy="259360"/>
          </a:xfrm>
          <a:prstGeom prst="rect">
            <a:avLst/>
          </a:prstGeom>
        </p:spPr>
        <p:txBody>
          <a:bodyPr/>
          <a:lstStyle>
            <a:lvl1pPr marL="0" indent="0">
              <a:lnSpc>
                <a:spcPts val="1800"/>
              </a:lnSpc>
              <a:spcBef>
                <a:spcPts val="600"/>
              </a:spcBef>
              <a:buNone/>
              <a:defRPr sz="1400" b="1" cap="all" baseline="0">
                <a:solidFill>
                  <a:schemeClr val="tx1"/>
                </a:solidFill>
                <a:latin typeface="+mn-lt"/>
              </a:defRPr>
            </a:lvl1pPr>
          </a:lstStyle>
          <a:p>
            <a:pPr lvl="0"/>
            <a:r>
              <a:rPr lang="en-US"/>
              <a:t>HEADING GOES HERE</a:t>
            </a:r>
          </a:p>
        </p:txBody>
      </p:sp>
      <p:sp>
        <p:nvSpPr>
          <p:cNvPr id="31" name="Text Placeholder 12">
            <a:extLst>
              <a:ext uri="{FF2B5EF4-FFF2-40B4-BE49-F238E27FC236}">
                <a16:creationId xmlns:a16="http://schemas.microsoft.com/office/drawing/2014/main" id="{0E6F48D8-16CC-452F-8CC1-EC7892A0F6C3}"/>
              </a:ext>
            </a:extLst>
          </p:cNvPr>
          <p:cNvSpPr>
            <a:spLocks noGrp="1"/>
          </p:cNvSpPr>
          <p:nvPr>
            <p:ph type="body" sz="quarter" idx="23" hasCustomPrompt="1"/>
          </p:nvPr>
        </p:nvSpPr>
        <p:spPr>
          <a:xfrm>
            <a:off x="977968" y="4383296"/>
            <a:ext cx="4729412" cy="1128504"/>
          </a:xfrm>
          <a:prstGeom prst="rect">
            <a:avLst/>
          </a:prstGeom>
        </p:spPr>
        <p:txBody>
          <a:bodyPr/>
          <a:lstStyle>
            <a:lvl1pPr marL="0" indent="0">
              <a:lnSpc>
                <a:spcPts val="1600"/>
              </a:lnSpc>
              <a:spcBef>
                <a:spcPts val="1200"/>
              </a:spcBef>
              <a:buNone/>
              <a:defRPr sz="1100" b="0">
                <a:solidFill>
                  <a:schemeClr val="tx1"/>
                </a:solidFill>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a:t>
            </a:r>
          </a:p>
        </p:txBody>
      </p:sp>
      <p:sp>
        <p:nvSpPr>
          <p:cNvPr id="32" name="Text Placeholder 12">
            <a:extLst>
              <a:ext uri="{FF2B5EF4-FFF2-40B4-BE49-F238E27FC236}">
                <a16:creationId xmlns:a16="http://schemas.microsoft.com/office/drawing/2014/main" id="{0D429683-3D2A-4C53-9939-624339F36C54}"/>
              </a:ext>
            </a:extLst>
          </p:cNvPr>
          <p:cNvSpPr>
            <a:spLocks noGrp="1"/>
          </p:cNvSpPr>
          <p:nvPr>
            <p:ph type="body" sz="quarter" idx="24" hasCustomPrompt="1"/>
          </p:nvPr>
        </p:nvSpPr>
        <p:spPr>
          <a:xfrm>
            <a:off x="6484620" y="4030871"/>
            <a:ext cx="4729412" cy="259360"/>
          </a:xfrm>
          <a:prstGeom prst="rect">
            <a:avLst/>
          </a:prstGeom>
        </p:spPr>
        <p:txBody>
          <a:bodyPr/>
          <a:lstStyle>
            <a:lvl1pPr marL="0" indent="0">
              <a:lnSpc>
                <a:spcPts val="1800"/>
              </a:lnSpc>
              <a:spcBef>
                <a:spcPts val="600"/>
              </a:spcBef>
              <a:buNone/>
              <a:defRPr sz="1400" b="1" cap="all" baseline="0">
                <a:solidFill>
                  <a:schemeClr val="tx1"/>
                </a:solidFill>
                <a:latin typeface="+mn-lt"/>
              </a:defRPr>
            </a:lvl1pPr>
          </a:lstStyle>
          <a:p>
            <a:pPr lvl="0"/>
            <a:r>
              <a:rPr lang="en-US"/>
              <a:t>HEADING GOES HERE</a:t>
            </a:r>
          </a:p>
        </p:txBody>
      </p:sp>
      <p:sp>
        <p:nvSpPr>
          <p:cNvPr id="33" name="Text Placeholder 12">
            <a:extLst>
              <a:ext uri="{FF2B5EF4-FFF2-40B4-BE49-F238E27FC236}">
                <a16:creationId xmlns:a16="http://schemas.microsoft.com/office/drawing/2014/main" id="{90D0DB8F-DD3A-452A-B06D-D11E81998258}"/>
              </a:ext>
            </a:extLst>
          </p:cNvPr>
          <p:cNvSpPr>
            <a:spLocks noGrp="1"/>
          </p:cNvSpPr>
          <p:nvPr>
            <p:ph type="body" sz="quarter" idx="25" hasCustomPrompt="1"/>
          </p:nvPr>
        </p:nvSpPr>
        <p:spPr>
          <a:xfrm>
            <a:off x="6484620" y="4383296"/>
            <a:ext cx="4729412" cy="1128504"/>
          </a:xfrm>
          <a:prstGeom prst="rect">
            <a:avLst/>
          </a:prstGeom>
        </p:spPr>
        <p:txBody>
          <a:bodyPr/>
          <a:lstStyle>
            <a:lvl1pPr marL="0" indent="0">
              <a:lnSpc>
                <a:spcPts val="1600"/>
              </a:lnSpc>
              <a:spcBef>
                <a:spcPts val="1200"/>
              </a:spcBef>
              <a:buNone/>
              <a:defRPr sz="1100" b="0">
                <a:solidFill>
                  <a:schemeClr val="tx1"/>
                </a:solidFill>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a:t>
            </a:r>
          </a:p>
        </p:txBody>
      </p:sp>
      <p:sp>
        <p:nvSpPr>
          <p:cNvPr id="34" name="Picture Placeholder 5">
            <a:extLst>
              <a:ext uri="{FF2B5EF4-FFF2-40B4-BE49-F238E27FC236}">
                <a16:creationId xmlns:a16="http://schemas.microsoft.com/office/drawing/2014/main" id="{7866250E-FA4E-4D50-BD0E-15122D927044}"/>
              </a:ext>
            </a:extLst>
          </p:cNvPr>
          <p:cNvSpPr>
            <a:spLocks noGrp="1"/>
          </p:cNvSpPr>
          <p:nvPr>
            <p:ph type="pic" sz="quarter" idx="11" hasCustomPrompt="1"/>
          </p:nvPr>
        </p:nvSpPr>
        <p:spPr>
          <a:xfrm>
            <a:off x="761986" y="1137832"/>
            <a:ext cx="5161356" cy="2640176"/>
          </a:xfrm>
          <a:custGeom>
            <a:avLst/>
            <a:gdLst>
              <a:gd name="connsiteX0" fmla="*/ 236659 w 3404177"/>
              <a:gd name="connsiteY0" fmla="*/ 0 h 2060055"/>
              <a:gd name="connsiteX1" fmla="*/ 3404177 w 3404177"/>
              <a:gd name="connsiteY1" fmla="*/ 0 h 2060055"/>
              <a:gd name="connsiteX2" fmla="*/ 3404177 w 3404177"/>
              <a:gd name="connsiteY2" fmla="*/ 0 h 2060055"/>
              <a:gd name="connsiteX3" fmla="*/ 3404177 w 3404177"/>
              <a:gd name="connsiteY3" fmla="*/ 1823396 h 2060055"/>
              <a:gd name="connsiteX4" fmla="*/ 3167518 w 3404177"/>
              <a:gd name="connsiteY4" fmla="*/ 2060055 h 2060055"/>
              <a:gd name="connsiteX5" fmla="*/ 0 w 3404177"/>
              <a:gd name="connsiteY5" fmla="*/ 2060055 h 2060055"/>
              <a:gd name="connsiteX6" fmla="*/ 0 w 3404177"/>
              <a:gd name="connsiteY6" fmla="*/ 2060055 h 2060055"/>
              <a:gd name="connsiteX7" fmla="*/ 0 w 3404177"/>
              <a:gd name="connsiteY7" fmla="*/ 236659 h 2060055"/>
              <a:gd name="connsiteX8" fmla="*/ 236659 w 3404177"/>
              <a:gd name="connsiteY8" fmla="*/ 0 h 2060055"/>
              <a:gd name="connsiteX0" fmla="*/ 236659 w 3404177"/>
              <a:gd name="connsiteY0" fmla="*/ 0 h 2060055"/>
              <a:gd name="connsiteX1" fmla="*/ 3404177 w 3404177"/>
              <a:gd name="connsiteY1" fmla="*/ 0 h 2060055"/>
              <a:gd name="connsiteX2" fmla="*/ 3404177 w 3404177"/>
              <a:gd name="connsiteY2" fmla="*/ 0 h 2060055"/>
              <a:gd name="connsiteX3" fmla="*/ 3167518 w 3404177"/>
              <a:gd name="connsiteY3" fmla="*/ 2060055 h 2060055"/>
              <a:gd name="connsiteX4" fmla="*/ 0 w 3404177"/>
              <a:gd name="connsiteY4" fmla="*/ 2060055 h 2060055"/>
              <a:gd name="connsiteX5" fmla="*/ 0 w 3404177"/>
              <a:gd name="connsiteY5" fmla="*/ 2060055 h 2060055"/>
              <a:gd name="connsiteX6" fmla="*/ 0 w 3404177"/>
              <a:gd name="connsiteY6" fmla="*/ 236659 h 2060055"/>
              <a:gd name="connsiteX7" fmla="*/ 236659 w 3404177"/>
              <a:gd name="connsiteY7" fmla="*/ 0 h 2060055"/>
              <a:gd name="connsiteX0" fmla="*/ 236659 w 3404177"/>
              <a:gd name="connsiteY0" fmla="*/ 0 h 2063230"/>
              <a:gd name="connsiteX1" fmla="*/ 3404177 w 3404177"/>
              <a:gd name="connsiteY1" fmla="*/ 0 h 2063230"/>
              <a:gd name="connsiteX2" fmla="*/ 3404177 w 3404177"/>
              <a:gd name="connsiteY2" fmla="*/ 0 h 2063230"/>
              <a:gd name="connsiteX3" fmla="*/ 3399293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36659 w 3404177"/>
              <a:gd name="connsiteY7" fmla="*/ 0 h 2063230"/>
              <a:gd name="connsiteX0" fmla="*/ 236659 w 3404177"/>
              <a:gd name="connsiteY0" fmla="*/ 0 h 2063230"/>
              <a:gd name="connsiteX1" fmla="*/ 3404177 w 3404177"/>
              <a:gd name="connsiteY1" fmla="*/ 0 h 2063230"/>
              <a:gd name="connsiteX2" fmla="*/ 3404177 w 3404177"/>
              <a:gd name="connsiteY2" fmla="*/ 0 h 2063230"/>
              <a:gd name="connsiteX3" fmla="*/ 3402468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36659 w 3404177"/>
              <a:gd name="connsiteY7" fmla="*/ 0 h 2063230"/>
              <a:gd name="connsiteX0" fmla="*/ 211530 w 3404177"/>
              <a:gd name="connsiteY0" fmla="*/ 0 h 2063230"/>
              <a:gd name="connsiteX1" fmla="*/ 3404177 w 3404177"/>
              <a:gd name="connsiteY1" fmla="*/ 0 h 2063230"/>
              <a:gd name="connsiteX2" fmla="*/ 3404177 w 3404177"/>
              <a:gd name="connsiteY2" fmla="*/ 0 h 2063230"/>
              <a:gd name="connsiteX3" fmla="*/ 3402468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11530 w 3404177"/>
              <a:gd name="connsiteY7" fmla="*/ 0 h 2063230"/>
              <a:gd name="connsiteX0" fmla="*/ 211530 w 3404177"/>
              <a:gd name="connsiteY0" fmla="*/ 0 h 2063230"/>
              <a:gd name="connsiteX1" fmla="*/ 3404177 w 3404177"/>
              <a:gd name="connsiteY1" fmla="*/ 0 h 2063230"/>
              <a:gd name="connsiteX2" fmla="*/ 3404177 w 3404177"/>
              <a:gd name="connsiteY2" fmla="*/ 0 h 2063230"/>
              <a:gd name="connsiteX3" fmla="*/ 3402468 w 3404177"/>
              <a:gd name="connsiteY3" fmla="*/ 2063230 h 2063230"/>
              <a:gd name="connsiteX4" fmla="*/ 0 w 3404177"/>
              <a:gd name="connsiteY4" fmla="*/ 2060055 h 2063230"/>
              <a:gd name="connsiteX5" fmla="*/ 0 w 3404177"/>
              <a:gd name="connsiteY5" fmla="*/ 2060055 h 2063230"/>
              <a:gd name="connsiteX6" fmla="*/ 0 w 3404177"/>
              <a:gd name="connsiteY6" fmla="*/ 206885 h 2063230"/>
              <a:gd name="connsiteX7" fmla="*/ 211530 w 3404177"/>
              <a:gd name="connsiteY7" fmla="*/ 0 h 206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4177" h="2063230">
                <a:moveTo>
                  <a:pt x="211530" y="0"/>
                </a:moveTo>
                <a:lnTo>
                  <a:pt x="3404177" y="0"/>
                </a:lnTo>
                <a:lnTo>
                  <a:pt x="3404177" y="0"/>
                </a:lnTo>
                <a:cubicBezTo>
                  <a:pt x="3403607" y="687743"/>
                  <a:pt x="3403038" y="1375487"/>
                  <a:pt x="3402468" y="2063230"/>
                </a:cubicBezTo>
                <a:lnTo>
                  <a:pt x="0" y="2060055"/>
                </a:lnTo>
                <a:lnTo>
                  <a:pt x="0" y="2060055"/>
                </a:lnTo>
                <a:lnTo>
                  <a:pt x="0" y="206885"/>
                </a:lnTo>
                <a:cubicBezTo>
                  <a:pt x="0" y="76182"/>
                  <a:pt x="80827" y="0"/>
                  <a:pt x="211530"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
        <p:nvSpPr>
          <p:cNvPr id="35" name="Picture Placeholder 5">
            <a:extLst>
              <a:ext uri="{FF2B5EF4-FFF2-40B4-BE49-F238E27FC236}">
                <a16:creationId xmlns:a16="http://schemas.microsoft.com/office/drawing/2014/main" id="{49A9CEED-DEDF-4FD4-BB80-AD8B854337F2}"/>
              </a:ext>
            </a:extLst>
          </p:cNvPr>
          <p:cNvSpPr>
            <a:spLocks noGrp="1"/>
          </p:cNvSpPr>
          <p:nvPr>
            <p:ph type="pic" sz="quarter" idx="26" hasCustomPrompt="1"/>
          </p:nvPr>
        </p:nvSpPr>
        <p:spPr>
          <a:xfrm>
            <a:off x="6268644" y="1137832"/>
            <a:ext cx="5161356" cy="2640176"/>
          </a:xfrm>
          <a:custGeom>
            <a:avLst/>
            <a:gdLst>
              <a:gd name="connsiteX0" fmla="*/ 236659 w 3404177"/>
              <a:gd name="connsiteY0" fmla="*/ 0 h 2060055"/>
              <a:gd name="connsiteX1" fmla="*/ 3404177 w 3404177"/>
              <a:gd name="connsiteY1" fmla="*/ 0 h 2060055"/>
              <a:gd name="connsiteX2" fmla="*/ 3404177 w 3404177"/>
              <a:gd name="connsiteY2" fmla="*/ 0 h 2060055"/>
              <a:gd name="connsiteX3" fmla="*/ 3404177 w 3404177"/>
              <a:gd name="connsiteY3" fmla="*/ 1823396 h 2060055"/>
              <a:gd name="connsiteX4" fmla="*/ 3167518 w 3404177"/>
              <a:gd name="connsiteY4" fmla="*/ 2060055 h 2060055"/>
              <a:gd name="connsiteX5" fmla="*/ 0 w 3404177"/>
              <a:gd name="connsiteY5" fmla="*/ 2060055 h 2060055"/>
              <a:gd name="connsiteX6" fmla="*/ 0 w 3404177"/>
              <a:gd name="connsiteY6" fmla="*/ 2060055 h 2060055"/>
              <a:gd name="connsiteX7" fmla="*/ 0 w 3404177"/>
              <a:gd name="connsiteY7" fmla="*/ 236659 h 2060055"/>
              <a:gd name="connsiteX8" fmla="*/ 236659 w 3404177"/>
              <a:gd name="connsiteY8" fmla="*/ 0 h 2060055"/>
              <a:gd name="connsiteX0" fmla="*/ 236659 w 3404177"/>
              <a:gd name="connsiteY0" fmla="*/ 0 h 2060055"/>
              <a:gd name="connsiteX1" fmla="*/ 3404177 w 3404177"/>
              <a:gd name="connsiteY1" fmla="*/ 0 h 2060055"/>
              <a:gd name="connsiteX2" fmla="*/ 3404177 w 3404177"/>
              <a:gd name="connsiteY2" fmla="*/ 0 h 2060055"/>
              <a:gd name="connsiteX3" fmla="*/ 3167518 w 3404177"/>
              <a:gd name="connsiteY3" fmla="*/ 2060055 h 2060055"/>
              <a:gd name="connsiteX4" fmla="*/ 0 w 3404177"/>
              <a:gd name="connsiteY4" fmla="*/ 2060055 h 2060055"/>
              <a:gd name="connsiteX5" fmla="*/ 0 w 3404177"/>
              <a:gd name="connsiteY5" fmla="*/ 2060055 h 2060055"/>
              <a:gd name="connsiteX6" fmla="*/ 0 w 3404177"/>
              <a:gd name="connsiteY6" fmla="*/ 236659 h 2060055"/>
              <a:gd name="connsiteX7" fmla="*/ 236659 w 3404177"/>
              <a:gd name="connsiteY7" fmla="*/ 0 h 2060055"/>
              <a:gd name="connsiteX0" fmla="*/ 236659 w 3404177"/>
              <a:gd name="connsiteY0" fmla="*/ 0 h 2063230"/>
              <a:gd name="connsiteX1" fmla="*/ 3404177 w 3404177"/>
              <a:gd name="connsiteY1" fmla="*/ 0 h 2063230"/>
              <a:gd name="connsiteX2" fmla="*/ 3404177 w 3404177"/>
              <a:gd name="connsiteY2" fmla="*/ 0 h 2063230"/>
              <a:gd name="connsiteX3" fmla="*/ 3399293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36659 w 3404177"/>
              <a:gd name="connsiteY7" fmla="*/ 0 h 2063230"/>
              <a:gd name="connsiteX0" fmla="*/ 236659 w 3404177"/>
              <a:gd name="connsiteY0" fmla="*/ 0 h 2063230"/>
              <a:gd name="connsiteX1" fmla="*/ 3404177 w 3404177"/>
              <a:gd name="connsiteY1" fmla="*/ 0 h 2063230"/>
              <a:gd name="connsiteX2" fmla="*/ 3404177 w 3404177"/>
              <a:gd name="connsiteY2" fmla="*/ 0 h 2063230"/>
              <a:gd name="connsiteX3" fmla="*/ 3402468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36659 w 3404177"/>
              <a:gd name="connsiteY7" fmla="*/ 0 h 2063230"/>
              <a:gd name="connsiteX0" fmla="*/ 211530 w 3404177"/>
              <a:gd name="connsiteY0" fmla="*/ 0 h 2063230"/>
              <a:gd name="connsiteX1" fmla="*/ 3404177 w 3404177"/>
              <a:gd name="connsiteY1" fmla="*/ 0 h 2063230"/>
              <a:gd name="connsiteX2" fmla="*/ 3404177 w 3404177"/>
              <a:gd name="connsiteY2" fmla="*/ 0 h 2063230"/>
              <a:gd name="connsiteX3" fmla="*/ 3402468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11530 w 3404177"/>
              <a:gd name="connsiteY7" fmla="*/ 0 h 2063230"/>
              <a:gd name="connsiteX0" fmla="*/ 211530 w 3404177"/>
              <a:gd name="connsiteY0" fmla="*/ 0 h 2063230"/>
              <a:gd name="connsiteX1" fmla="*/ 3404177 w 3404177"/>
              <a:gd name="connsiteY1" fmla="*/ 0 h 2063230"/>
              <a:gd name="connsiteX2" fmla="*/ 3404177 w 3404177"/>
              <a:gd name="connsiteY2" fmla="*/ 0 h 2063230"/>
              <a:gd name="connsiteX3" fmla="*/ 3402468 w 3404177"/>
              <a:gd name="connsiteY3" fmla="*/ 2063230 h 2063230"/>
              <a:gd name="connsiteX4" fmla="*/ 0 w 3404177"/>
              <a:gd name="connsiteY4" fmla="*/ 2060055 h 2063230"/>
              <a:gd name="connsiteX5" fmla="*/ 0 w 3404177"/>
              <a:gd name="connsiteY5" fmla="*/ 2060055 h 2063230"/>
              <a:gd name="connsiteX6" fmla="*/ 0 w 3404177"/>
              <a:gd name="connsiteY6" fmla="*/ 206885 h 2063230"/>
              <a:gd name="connsiteX7" fmla="*/ 211530 w 3404177"/>
              <a:gd name="connsiteY7" fmla="*/ 0 h 206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4177" h="2063230">
                <a:moveTo>
                  <a:pt x="211530" y="0"/>
                </a:moveTo>
                <a:lnTo>
                  <a:pt x="3404177" y="0"/>
                </a:lnTo>
                <a:lnTo>
                  <a:pt x="3404177" y="0"/>
                </a:lnTo>
                <a:cubicBezTo>
                  <a:pt x="3403607" y="687743"/>
                  <a:pt x="3403038" y="1375487"/>
                  <a:pt x="3402468" y="2063230"/>
                </a:cubicBezTo>
                <a:lnTo>
                  <a:pt x="0" y="2060055"/>
                </a:lnTo>
                <a:lnTo>
                  <a:pt x="0" y="2060055"/>
                </a:lnTo>
                <a:lnTo>
                  <a:pt x="0" y="206885"/>
                </a:lnTo>
                <a:cubicBezTo>
                  <a:pt x="0" y="76182"/>
                  <a:pt x="80827" y="0"/>
                  <a:pt x="211530" y="0"/>
                </a:cubicBezTo>
                <a:close/>
              </a:path>
            </a:pathLst>
          </a:custGeom>
        </p:spPr>
        <p:txBody>
          <a:bodyPr anchor="ctr"/>
          <a:lstStyle>
            <a:lvl1pPr marL="0" indent="0" algn="ctr">
              <a:buNone/>
              <a:defRPr sz="1800" b="1">
                <a:solidFill>
                  <a:schemeClr val="bg1"/>
                </a:solidFill>
              </a:defRPr>
            </a:lvl1pPr>
          </a:lstStyle>
          <a:p>
            <a:r>
              <a:rPr lang="en-GB"/>
              <a:t>Click to change picture</a:t>
            </a:r>
          </a:p>
        </p:txBody>
      </p:sp>
    </p:spTree>
    <p:extLst>
      <p:ext uri="{BB962C8B-B14F-4D97-AF65-F5344CB8AC3E}">
        <p14:creationId xmlns:p14="http://schemas.microsoft.com/office/powerpoint/2010/main" val="16413838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E0A35-C21F-423C-AB0A-FE69DAC1AC43}"/>
              </a:ext>
            </a:extLst>
          </p:cNvPr>
          <p:cNvSpPr>
            <a:spLocks noGrp="1"/>
          </p:cNvSpPr>
          <p:nvPr>
            <p:ph type="title" hasCustomPrompt="1"/>
          </p:nvPr>
        </p:nvSpPr>
        <p:spPr/>
        <p:txBody>
          <a:bodyPr/>
          <a:lstStyle/>
          <a:p>
            <a:r>
              <a:rPr lang="en-US"/>
              <a:t>ENTER YOUR TITLE TEXT</a:t>
            </a:r>
            <a:endParaRPr lang="en-GB"/>
          </a:p>
        </p:txBody>
      </p:sp>
      <p:sp>
        <p:nvSpPr>
          <p:cNvPr id="3" name="Slide Number Placeholder 2">
            <a:extLst>
              <a:ext uri="{FF2B5EF4-FFF2-40B4-BE49-F238E27FC236}">
                <a16:creationId xmlns:a16="http://schemas.microsoft.com/office/drawing/2014/main" id="{E8FA557C-921F-4195-9E86-95A1FECECFF8}"/>
              </a:ext>
            </a:extLst>
          </p:cNvPr>
          <p:cNvSpPr>
            <a:spLocks noGrp="1"/>
          </p:cNvSpPr>
          <p:nvPr>
            <p:ph type="sldNum" sz="quarter" idx="10"/>
          </p:nvPr>
        </p:nvSpPr>
        <p:spPr/>
        <p:txBody>
          <a:bodyPr/>
          <a:lstStyle/>
          <a:p>
            <a:fld id="{FFDB4D34-B201-405F-96F4-6125A8CCFB47}" type="slidenum">
              <a:rPr lang="en-US" smtClean="0"/>
              <a:pPr/>
              <a:t>‹#›</a:t>
            </a:fld>
            <a:endParaRPr lang="en-US"/>
          </a:p>
        </p:txBody>
      </p:sp>
      <p:sp>
        <p:nvSpPr>
          <p:cNvPr id="10" name="Text Placeholder 12">
            <a:extLst>
              <a:ext uri="{FF2B5EF4-FFF2-40B4-BE49-F238E27FC236}">
                <a16:creationId xmlns:a16="http://schemas.microsoft.com/office/drawing/2014/main" id="{C818767A-25FA-4DB4-862D-2406B65A9693}"/>
              </a:ext>
            </a:extLst>
          </p:cNvPr>
          <p:cNvSpPr>
            <a:spLocks noGrp="1"/>
          </p:cNvSpPr>
          <p:nvPr>
            <p:ph type="body" sz="quarter" idx="19" hasCustomPrompt="1"/>
          </p:nvPr>
        </p:nvSpPr>
        <p:spPr>
          <a:xfrm>
            <a:off x="1972129" y="1481598"/>
            <a:ext cx="3271831" cy="259360"/>
          </a:xfrm>
          <a:prstGeom prst="rect">
            <a:avLst/>
          </a:prstGeom>
        </p:spPr>
        <p:txBody>
          <a:bodyPr/>
          <a:lstStyle>
            <a:lvl1pPr marL="0" indent="0">
              <a:lnSpc>
                <a:spcPts val="1800"/>
              </a:lnSpc>
              <a:spcBef>
                <a:spcPts val="600"/>
              </a:spcBef>
              <a:buNone/>
              <a:defRPr sz="1400" b="1" cap="all" baseline="0">
                <a:solidFill>
                  <a:schemeClr val="tx1"/>
                </a:solidFill>
                <a:latin typeface="+mn-lt"/>
              </a:defRPr>
            </a:lvl1pPr>
          </a:lstStyle>
          <a:p>
            <a:pPr lvl="0"/>
            <a:r>
              <a:rPr lang="en-US"/>
              <a:t>HEADING GOES HERE</a:t>
            </a:r>
          </a:p>
        </p:txBody>
      </p:sp>
      <p:sp>
        <p:nvSpPr>
          <p:cNvPr id="11" name="Text Placeholder 12">
            <a:extLst>
              <a:ext uri="{FF2B5EF4-FFF2-40B4-BE49-F238E27FC236}">
                <a16:creationId xmlns:a16="http://schemas.microsoft.com/office/drawing/2014/main" id="{37124229-C7DA-4FC1-8B35-47C8F466CB19}"/>
              </a:ext>
            </a:extLst>
          </p:cNvPr>
          <p:cNvSpPr>
            <a:spLocks noGrp="1"/>
          </p:cNvSpPr>
          <p:nvPr>
            <p:ph type="body" sz="quarter" idx="21" hasCustomPrompt="1"/>
          </p:nvPr>
        </p:nvSpPr>
        <p:spPr>
          <a:xfrm>
            <a:off x="1972128" y="1834023"/>
            <a:ext cx="3271832" cy="554371"/>
          </a:xfrm>
          <a:prstGeom prst="rect">
            <a:avLst/>
          </a:prstGeom>
        </p:spPr>
        <p:txBody>
          <a:bodyPr/>
          <a:lstStyle>
            <a:lvl1pPr marL="0" indent="0">
              <a:lnSpc>
                <a:spcPts val="1600"/>
              </a:lnSpc>
              <a:spcBef>
                <a:spcPts val="1200"/>
              </a:spcBef>
              <a:buNone/>
              <a:defRPr sz="1100" b="0">
                <a:solidFill>
                  <a:schemeClr val="tx1"/>
                </a:solidFill>
                <a:latin typeface="+mn-lt"/>
              </a:defRPr>
            </a:lvl1pPr>
          </a:lstStyle>
          <a:p>
            <a:pPr lvl="0"/>
            <a:r>
              <a:rPr lang="en-US"/>
              <a:t>Lorem Ipsum is simply dummy text of the printing and typesetting industry.</a:t>
            </a:r>
          </a:p>
        </p:txBody>
      </p:sp>
      <p:sp>
        <p:nvSpPr>
          <p:cNvPr id="20" name="Text Placeholder 12">
            <a:extLst>
              <a:ext uri="{FF2B5EF4-FFF2-40B4-BE49-F238E27FC236}">
                <a16:creationId xmlns:a16="http://schemas.microsoft.com/office/drawing/2014/main" id="{A97BBF38-F48D-4D09-BF08-02527E8AA270}"/>
              </a:ext>
            </a:extLst>
          </p:cNvPr>
          <p:cNvSpPr>
            <a:spLocks noGrp="1"/>
          </p:cNvSpPr>
          <p:nvPr>
            <p:ph type="body" sz="quarter" idx="22" hasCustomPrompt="1"/>
          </p:nvPr>
        </p:nvSpPr>
        <p:spPr>
          <a:xfrm>
            <a:off x="1972129" y="2775420"/>
            <a:ext cx="3271831" cy="259360"/>
          </a:xfrm>
          <a:prstGeom prst="rect">
            <a:avLst/>
          </a:prstGeom>
        </p:spPr>
        <p:txBody>
          <a:bodyPr/>
          <a:lstStyle>
            <a:lvl1pPr marL="0" indent="0">
              <a:lnSpc>
                <a:spcPts val="1800"/>
              </a:lnSpc>
              <a:spcBef>
                <a:spcPts val="600"/>
              </a:spcBef>
              <a:buNone/>
              <a:defRPr sz="1400" b="1" cap="all" baseline="0">
                <a:solidFill>
                  <a:schemeClr val="tx1"/>
                </a:solidFill>
                <a:latin typeface="+mn-lt"/>
              </a:defRPr>
            </a:lvl1pPr>
          </a:lstStyle>
          <a:p>
            <a:pPr lvl="0"/>
            <a:r>
              <a:rPr lang="en-US"/>
              <a:t>HEADING GOES HERE</a:t>
            </a:r>
          </a:p>
        </p:txBody>
      </p:sp>
      <p:sp>
        <p:nvSpPr>
          <p:cNvPr id="21" name="Text Placeholder 12">
            <a:extLst>
              <a:ext uri="{FF2B5EF4-FFF2-40B4-BE49-F238E27FC236}">
                <a16:creationId xmlns:a16="http://schemas.microsoft.com/office/drawing/2014/main" id="{9F2A43B7-D608-43C0-868D-115DE789D36A}"/>
              </a:ext>
            </a:extLst>
          </p:cNvPr>
          <p:cNvSpPr>
            <a:spLocks noGrp="1"/>
          </p:cNvSpPr>
          <p:nvPr>
            <p:ph type="body" sz="quarter" idx="23" hasCustomPrompt="1"/>
          </p:nvPr>
        </p:nvSpPr>
        <p:spPr>
          <a:xfrm>
            <a:off x="1972128" y="3127845"/>
            <a:ext cx="3271832" cy="554371"/>
          </a:xfrm>
          <a:prstGeom prst="rect">
            <a:avLst/>
          </a:prstGeom>
        </p:spPr>
        <p:txBody>
          <a:bodyPr/>
          <a:lstStyle>
            <a:lvl1pPr marL="0" indent="0">
              <a:lnSpc>
                <a:spcPts val="1600"/>
              </a:lnSpc>
              <a:spcBef>
                <a:spcPts val="1200"/>
              </a:spcBef>
              <a:buNone/>
              <a:defRPr sz="1100" b="0">
                <a:solidFill>
                  <a:schemeClr val="tx1"/>
                </a:solidFill>
                <a:latin typeface="+mn-lt"/>
              </a:defRPr>
            </a:lvl1pPr>
          </a:lstStyle>
          <a:p>
            <a:pPr lvl="0"/>
            <a:r>
              <a:rPr lang="en-US"/>
              <a:t>Lorem Ipsum is simply dummy text of the printing and typesetting industry.</a:t>
            </a:r>
          </a:p>
        </p:txBody>
      </p:sp>
      <p:sp>
        <p:nvSpPr>
          <p:cNvPr id="24" name="Text Placeholder 12">
            <a:extLst>
              <a:ext uri="{FF2B5EF4-FFF2-40B4-BE49-F238E27FC236}">
                <a16:creationId xmlns:a16="http://schemas.microsoft.com/office/drawing/2014/main" id="{D9CFADEC-E92B-4F85-97D8-F05C46E35A46}"/>
              </a:ext>
            </a:extLst>
          </p:cNvPr>
          <p:cNvSpPr>
            <a:spLocks noGrp="1"/>
          </p:cNvSpPr>
          <p:nvPr>
            <p:ph type="body" sz="quarter" idx="24" hasCustomPrompt="1"/>
          </p:nvPr>
        </p:nvSpPr>
        <p:spPr>
          <a:xfrm>
            <a:off x="1972129" y="4096164"/>
            <a:ext cx="3271831" cy="259360"/>
          </a:xfrm>
          <a:prstGeom prst="rect">
            <a:avLst/>
          </a:prstGeom>
        </p:spPr>
        <p:txBody>
          <a:bodyPr/>
          <a:lstStyle>
            <a:lvl1pPr marL="0" indent="0">
              <a:lnSpc>
                <a:spcPts val="1800"/>
              </a:lnSpc>
              <a:spcBef>
                <a:spcPts val="600"/>
              </a:spcBef>
              <a:buNone/>
              <a:defRPr sz="1400" b="1" cap="all" baseline="0">
                <a:solidFill>
                  <a:schemeClr val="tx1"/>
                </a:solidFill>
                <a:latin typeface="+mn-lt"/>
              </a:defRPr>
            </a:lvl1pPr>
          </a:lstStyle>
          <a:p>
            <a:pPr lvl="0"/>
            <a:r>
              <a:rPr lang="en-US"/>
              <a:t>HEADING GOES HERE</a:t>
            </a:r>
          </a:p>
        </p:txBody>
      </p:sp>
      <p:sp>
        <p:nvSpPr>
          <p:cNvPr id="25" name="Text Placeholder 12">
            <a:extLst>
              <a:ext uri="{FF2B5EF4-FFF2-40B4-BE49-F238E27FC236}">
                <a16:creationId xmlns:a16="http://schemas.microsoft.com/office/drawing/2014/main" id="{4412F222-16D0-4E7B-82AB-EF62BB65F0FF}"/>
              </a:ext>
            </a:extLst>
          </p:cNvPr>
          <p:cNvSpPr>
            <a:spLocks noGrp="1"/>
          </p:cNvSpPr>
          <p:nvPr>
            <p:ph type="body" sz="quarter" idx="25" hasCustomPrompt="1"/>
          </p:nvPr>
        </p:nvSpPr>
        <p:spPr>
          <a:xfrm>
            <a:off x="1972128" y="4448589"/>
            <a:ext cx="3271832" cy="554371"/>
          </a:xfrm>
          <a:prstGeom prst="rect">
            <a:avLst/>
          </a:prstGeom>
        </p:spPr>
        <p:txBody>
          <a:bodyPr/>
          <a:lstStyle>
            <a:lvl1pPr marL="0" indent="0">
              <a:lnSpc>
                <a:spcPts val="1600"/>
              </a:lnSpc>
              <a:spcBef>
                <a:spcPts val="1200"/>
              </a:spcBef>
              <a:buNone/>
              <a:defRPr sz="1100" b="0">
                <a:solidFill>
                  <a:schemeClr val="tx1"/>
                </a:solidFill>
                <a:latin typeface="+mn-lt"/>
              </a:defRPr>
            </a:lvl1pPr>
          </a:lstStyle>
          <a:p>
            <a:pPr lvl="0"/>
            <a:r>
              <a:rPr lang="en-US"/>
              <a:t>Lorem Ipsum is simply dummy text of the printing and typesetting industry.</a:t>
            </a:r>
          </a:p>
        </p:txBody>
      </p:sp>
      <p:sp>
        <p:nvSpPr>
          <p:cNvPr id="26" name="Text Placeholder 12">
            <a:extLst>
              <a:ext uri="{FF2B5EF4-FFF2-40B4-BE49-F238E27FC236}">
                <a16:creationId xmlns:a16="http://schemas.microsoft.com/office/drawing/2014/main" id="{09B4B9CB-7516-48E4-A7C3-3F692F5306AD}"/>
              </a:ext>
            </a:extLst>
          </p:cNvPr>
          <p:cNvSpPr>
            <a:spLocks noGrp="1"/>
          </p:cNvSpPr>
          <p:nvPr>
            <p:ph type="body" sz="quarter" idx="26" hasCustomPrompt="1"/>
          </p:nvPr>
        </p:nvSpPr>
        <p:spPr>
          <a:xfrm>
            <a:off x="6948040" y="1481598"/>
            <a:ext cx="3271831" cy="259360"/>
          </a:xfrm>
          <a:prstGeom prst="rect">
            <a:avLst/>
          </a:prstGeom>
        </p:spPr>
        <p:txBody>
          <a:bodyPr/>
          <a:lstStyle>
            <a:lvl1pPr marL="0" indent="0">
              <a:lnSpc>
                <a:spcPts val="1800"/>
              </a:lnSpc>
              <a:spcBef>
                <a:spcPts val="600"/>
              </a:spcBef>
              <a:buNone/>
              <a:defRPr sz="1400" b="1" cap="all" baseline="0">
                <a:solidFill>
                  <a:schemeClr val="tx1"/>
                </a:solidFill>
                <a:latin typeface="+mn-lt"/>
              </a:defRPr>
            </a:lvl1pPr>
          </a:lstStyle>
          <a:p>
            <a:pPr lvl="0"/>
            <a:r>
              <a:rPr lang="en-US"/>
              <a:t>HEADING GOES HERE</a:t>
            </a:r>
          </a:p>
        </p:txBody>
      </p:sp>
      <p:sp>
        <p:nvSpPr>
          <p:cNvPr id="27" name="Text Placeholder 12">
            <a:extLst>
              <a:ext uri="{FF2B5EF4-FFF2-40B4-BE49-F238E27FC236}">
                <a16:creationId xmlns:a16="http://schemas.microsoft.com/office/drawing/2014/main" id="{DF91B9C9-DE1C-4E74-9D23-3EDF29924858}"/>
              </a:ext>
            </a:extLst>
          </p:cNvPr>
          <p:cNvSpPr>
            <a:spLocks noGrp="1"/>
          </p:cNvSpPr>
          <p:nvPr>
            <p:ph type="body" sz="quarter" idx="27" hasCustomPrompt="1"/>
          </p:nvPr>
        </p:nvSpPr>
        <p:spPr>
          <a:xfrm>
            <a:off x="6948039" y="1834023"/>
            <a:ext cx="3271832" cy="554371"/>
          </a:xfrm>
          <a:prstGeom prst="rect">
            <a:avLst/>
          </a:prstGeom>
        </p:spPr>
        <p:txBody>
          <a:bodyPr/>
          <a:lstStyle>
            <a:lvl1pPr marL="0" indent="0">
              <a:lnSpc>
                <a:spcPts val="1600"/>
              </a:lnSpc>
              <a:spcBef>
                <a:spcPts val="1200"/>
              </a:spcBef>
              <a:buNone/>
              <a:defRPr sz="1100" b="0">
                <a:solidFill>
                  <a:schemeClr val="tx1"/>
                </a:solidFill>
                <a:latin typeface="+mn-lt"/>
              </a:defRPr>
            </a:lvl1pPr>
          </a:lstStyle>
          <a:p>
            <a:pPr lvl="0"/>
            <a:r>
              <a:rPr lang="en-US"/>
              <a:t>Lorem Ipsum is simply dummy text of the printing and typesetting industry.</a:t>
            </a:r>
          </a:p>
        </p:txBody>
      </p:sp>
      <p:sp>
        <p:nvSpPr>
          <p:cNvPr id="28" name="Text Placeholder 12">
            <a:extLst>
              <a:ext uri="{FF2B5EF4-FFF2-40B4-BE49-F238E27FC236}">
                <a16:creationId xmlns:a16="http://schemas.microsoft.com/office/drawing/2014/main" id="{4C5C766F-8444-4058-8729-486B5F920216}"/>
              </a:ext>
            </a:extLst>
          </p:cNvPr>
          <p:cNvSpPr>
            <a:spLocks noGrp="1"/>
          </p:cNvSpPr>
          <p:nvPr>
            <p:ph type="body" sz="quarter" idx="28" hasCustomPrompt="1"/>
          </p:nvPr>
        </p:nvSpPr>
        <p:spPr>
          <a:xfrm>
            <a:off x="6948040" y="2775420"/>
            <a:ext cx="3271831" cy="259360"/>
          </a:xfrm>
          <a:prstGeom prst="rect">
            <a:avLst/>
          </a:prstGeom>
        </p:spPr>
        <p:txBody>
          <a:bodyPr/>
          <a:lstStyle>
            <a:lvl1pPr marL="0" indent="0">
              <a:lnSpc>
                <a:spcPts val="1800"/>
              </a:lnSpc>
              <a:spcBef>
                <a:spcPts val="600"/>
              </a:spcBef>
              <a:buNone/>
              <a:defRPr sz="1400" b="1" cap="all" baseline="0">
                <a:solidFill>
                  <a:schemeClr val="tx1"/>
                </a:solidFill>
                <a:latin typeface="+mn-lt"/>
              </a:defRPr>
            </a:lvl1pPr>
          </a:lstStyle>
          <a:p>
            <a:pPr lvl="0"/>
            <a:r>
              <a:rPr lang="en-US"/>
              <a:t>HEADING GOES HERE</a:t>
            </a:r>
          </a:p>
        </p:txBody>
      </p:sp>
      <p:sp>
        <p:nvSpPr>
          <p:cNvPr id="29" name="Text Placeholder 12">
            <a:extLst>
              <a:ext uri="{FF2B5EF4-FFF2-40B4-BE49-F238E27FC236}">
                <a16:creationId xmlns:a16="http://schemas.microsoft.com/office/drawing/2014/main" id="{FC3DF265-ABAF-4EBD-8043-4B42BF9DB09F}"/>
              </a:ext>
            </a:extLst>
          </p:cNvPr>
          <p:cNvSpPr>
            <a:spLocks noGrp="1"/>
          </p:cNvSpPr>
          <p:nvPr>
            <p:ph type="body" sz="quarter" idx="29" hasCustomPrompt="1"/>
          </p:nvPr>
        </p:nvSpPr>
        <p:spPr>
          <a:xfrm>
            <a:off x="6948039" y="3127845"/>
            <a:ext cx="3271832" cy="554371"/>
          </a:xfrm>
          <a:prstGeom prst="rect">
            <a:avLst/>
          </a:prstGeom>
        </p:spPr>
        <p:txBody>
          <a:bodyPr/>
          <a:lstStyle>
            <a:lvl1pPr marL="0" indent="0">
              <a:lnSpc>
                <a:spcPts val="1600"/>
              </a:lnSpc>
              <a:spcBef>
                <a:spcPts val="1200"/>
              </a:spcBef>
              <a:buNone/>
              <a:defRPr sz="1100" b="0">
                <a:solidFill>
                  <a:schemeClr val="tx1"/>
                </a:solidFill>
                <a:latin typeface="+mn-lt"/>
              </a:defRPr>
            </a:lvl1pPr>
          </a:lstStyle>
          <a:p>
            <a:pPr lvl="0"/>
            <a:r>
              <a:rPr lang="en-US"/>
              <a:t>Lorem Ipsum is simply dummy text of the printing and typesetting industry.</a:t>
            </a:r>
          </a:p>
        </p:txBody>
      </p:sp>
      <p:sp>
        <p:nvSpPr>
          <p:cNvPr id="30" name="Text Placeholder 12">
            <a:extLst>
              <a:ext uri="{FF2B5EF4-FFF2-40B4-BE49-F238E27FC236}">
                <a16:creationId xmlns:a16="http://schemas.microsoft.com/office/drawing/2014/main" id="{0467E89B-6804-488B-8308-2E16CEA8DC7C}"/>
              </a:ext>
            </a:extLst>
          </p:cNvPr>
          <p:cNvSpPr>
            <a:spLocks noGrp="1"/>
          </p:cNvSpPr>
          <p:nvPr>
            <p:ph type="body" sz="quarter" idx="30" hasCustomPrompt="1"/>
          </p:nvPr>
        </p:nvSpPr>
        <p:spPr>
          <a:xfrm>
            <a:off x="6948040" y="4096164"/>
            <a:ext cx="3271831" cy="259360"/>
          </a:xfrm>
          <a:prstGeom prst="rect">
            <a:avLst/>
          </a:prstGeom>
        </p:spPr>
        <p:txBody>
          <a:bodyPr/>
          <a:lstStyle>
            <a:lvl1pPr marL="0" indent="0">
              <a:lnSpc>
                <a:spcPts val="1800"/>
              </a:lnSpc>
              <a:spcBef>
                <a:spcPts val="600"/>
              </a:spcBef>
              <a:buNone/>
              <a:defRPr sz="1400" b="1" cap="all" baseline="0">
                <a:solidFill>
                  <a:schemeClr val="tx1"/>
                </a:solidFill>
                <a:latin typeface="+mn-lt"/>
              </a:defRPr>
            </a:lvl1pPr>
          </a:lstStyle>
          <a:p>
            <a:pPr lvl="0"/>
            <a:r>
              <a:rPr lang="en-US"/>
              <a:t>HEADING GOES HERE</a:t>
            </a:r>
          </a:p>
        </p:txBody>
      </p:sp>
      <p:sp>
        <p:nvSpPr>
          <p:cNvPr id="31" name="Text Placeholder 12">
            <a:extLst>
              <a:ext uri="{FF2B5EF4-FFF2-40B4-BE49-F238E27FC236}">
                <a16:creationId xmlns:a16="http://schemas.microsoft.com/office/drawing/2014/main" id="{A79AA75A-670F-430A-BBD8-E845CBAE6782}"/>
              </a:ext>
            </a:extLst>
          </p:cNvPr>
          <p:cNvSpPr>
            <a:spLocks noGrp="1"/>
          </p:cNvSpPr>
          <p:nvPr>
            <p:ph type="body" sz="quarter" idx="31" hasCustomPrompt="1"/>
          </p:nvPr>
        </p:nvSpPr>
        <p:spPr>
          <a:xfrm>
            <a:off x="6948039" y="4448589"/>
            <a:ext cx="3271832" cy="554371"/>
          </a:xfrm>
          <a:prstGeom prst="rect">
            <a:avLst/>
          </a:prstGeom>
        </p:spPr>
        <p:txBody>
          <a:bodyPr/>
          <a:lstStyle>
            <a:lvl1pPr marL="0" indent="0">
              <a:lnSpc>
                <a:spcPts val="1600"/>
              </a:lnSpc>
              <a:spcBef>
                <a:spcPts val="1200"/>
              </a:spcBef>
              <a:buNone/>
              <a:defRPr sz="1100" b="0">
                <a:solidFill>
                  <a:schemeClr val="tx1"/>
                </a:solidFill>
                <a:latin typeface="+mn-lt"/>
              </a:defRPr>
            </a:lvl1pPr>
          </a:lstStyle>
          <a:p>
            <a:pPr lvl="0"/>
            <a:r>
              <a:rPr lang="en-US"/>
              <a:t>Lorem Ipsum is simply dummy text of the printing and typesetting industry.</a:t>
            </a:r>
          </a:p>
        </p:txBody>
      </p:sp>
    </p:spTree>
    <p:extLst>
      <p:ext uri="{BB962C8B-B14F-4D97-AF65-F5344CB8AC3E}">
        <p14:creationId xmlns:p14="http://schemas.microsoft.com/office/powerpoint/2010/main" val="5600905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Bullets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463DD-BFE3-42C3-B727-9A74E9563ABD}"/>
              </a:ext>
            </a:extLst>
          </p:cNvPr>
          <p:cNvSpPr>
            <a:spLocks noGrp="1"/>
          </p:cNvSpPr>
          <p:nvPr>
            <p:ph type="title" hasCustomPrompt="1"/>
          </p:nvPr>
        </p:nvSpPr>
        <p:spPr/>
        <p:txBody>
          <a:bodyPr/>
          <a:lstStyle/>
          <a:p>
            <a:r>
              <a:rPr lang="en-US"/>
              <a:t>ENTER YOUR TITLE TEXT</a:t>
            </a:r>
            <a:endParaRPr lang="en-GB"/>
          </a:p>
        </p:txBody>
      </p:sp>
      <p:sp>
        <p:nvSpPr>
          <p:cNvPr id="3" name="Slide Number Placeholder 2">
            <a:extLst>
              <a:ext uri="{FF2B5EF4-FFF2-40B4-BE49-F238E27FC236}">
                <a16:creationId xmlns:a16="http://schemas.microsoft.com/office/drawing/2014/main" id="{F379BDCA-CE50-4666-B401-D5077B7498B8}"/>
              </a:ext>
            </a:extLst>
          </p:cNvPr>
          <p:cNvSpPr>
            <a:spLocks noGrp="1"/>
          </p:cNvSpPr>
          <p:nvPr>
            <p:ph type="sldNum" sz="quarter" idx="10"/>
          </p:nvPr>
        </p:nvSpPr>
        <p:spPr/>
        <p:txBody>
          <a:bodyPr/>
          <a:lstStyle/>
          <a:p>
            <a:fld id="{FFDB4D34-B201-405F-96F4-6125A8CCFB47}" type="slidenum">
              <a:rPr lang="en-US" smtClean="0"/>
              <a:pPr/>
              <a:t>‹#›</a:t>
            </a:fld>
            <a:endParaRPr lang="en-US"/>
          </a:p>
        </p:txBody>
      </p:sp>
      <p:pic>
        <p:nvPicPr>
          <p:cNvPr id="4" name="Picture Placeholder 5">
            <a:extLst>
              <a:ext uri="{FF2B5EF4-FFF2-40B4-BE49-F238E27FC236}">
                <a16:creationId xmlns:a16="http://schemas.microsoft.com/office/drawing/2014/main" id="{15C41EB0-CAAB-4F83-8F81-4C9049B46BC5}"/>
              </a:ext>
            </a:extLst>
          </p:cNvPr>
          <p:cNvPicPr>
            <a:picLocks noChangeAspect="1"/>
          </p:cNvPicPr>
          <p:nvPr userDrawn="1"/>
        </p:nvPicPr>
        <p:blipFill>
          <a:blip r:embed="rId2">
            <a:extLst>
              <a:ext uri="{28A0092B-C50C-407E-A947-70E740481C1C}">
                <a14:useLocalDpi xmlns:a14="http://schemas.microsoft.com/office/drawing/2010/main" val="0"/>
              </a:ext>
            </a:extLst>
          </a:blip>
          <a:srcRect l="26944" r="26944"/>
          <a:stretch>
            <a:fillRect/>
          </a:stretch>
        </p:blipFill>
        <p:spPr>
          <a:xfrm>
            <a:off x="7448550" y="0"/>
            <a:ext cx="4743450" cy="6858000"/>
          </a:xfrm>
          <a:prstGeom prst="rect">
            <a:avLst/>
          </a:prstGeom>
        </p:spPr>
      </p:pic>
      <p:pic>
        <p:nvPicPr>
          <p:cNvPr id="6" name="Picture 5" descr="A picture containing clock&#10;&#10;Description automatically generated">
            <a:extLst>
              <a:ext uri="{FF2B5EF4-FFF2-40B4-BE49-F238E27FC236}">
                <a16:creationId xmlns:a16="http://schemas.microsoft.com/office/drawing/2014/main" id="{EF07F4D0-03B6-4B97-9F07-102AEAF50C9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9917" r="63065"/>
          <a:stretch/>
        </p:blipFill>
        <p:spPr>
          <a:xfrm>
            <a:off x="7448550" y="0"/>
            <a:ext cx="4743450" cy="6858000"/>
          </a:xfrm>
          <a:prstGeom prst="rect">
            <a:avLst/>
          </a:prstGeom>
        </p:spPr>
      </p:pic>
      <p:grpSp>
        <p:nvGrpSpPr>
          <p:cNvPr id="7" name="Group 6">
            <a:extLst>
              <a:ext uri="{FF2B5EF4-FFF2-40B4-BE49-F238E27FC236}">
                <a16:creationId xmlns:a16="http://schemas.microsoft.com/office/drawing/2014/main" id="{A7AAADED-44D7-4C91-9E2D-D3EF3D72D3B3}"/>
              </a:ext>
            </a:extLst>
          </p:cNvPr>
          <p:cNvGrpSpPr/>
          <p:nvPr userDrawn="1"/>
        </p:nvGrpSpPr>
        <p:grpSpPr>
          <a:xfrm>
            <a:off x="806598" y="2795575"/>
            <a:ext cx="255698" cy="255698"/>
            <a:chOff x="6030912" y="4690660"/>
            <a:chExt cx="307976" cy="307976"/>
          </a:xfrm>
        </p:grpSpPr>
        <p:sp>
          <p:nvSpPr>
            <p:cNvPr id="8" name="Oval 7">
              <a:extLst>
                <a:ext uri="{FF2B5EF4-FFF2-40B4-BE49-F238E27FC236}">
                  <a16:creationId xmlns:a16="http://schemas.microsoft.com/office/drawing/2014/main" id="{8943CC4D-F73A-4838-92EC-7036EE657381}"/>
                </a:ext>
              </a:extLst>
            </p:cNvPr>
            <p:cNvSpPr/>
            <p:nvPr/>
          </p:nvSpPr>
          <p:spPr>
            <a:xfrm>
              <a:off x="6030912" y="4690660"/>
              <a:ext cx="307976" cy="307976"/>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5">
              <a:extLst>
                <a:ext uri="{FF2B5EF4-FFF2-40B4-BE49-F238E27FC236}">
                  <a16:creationId xmlns:a16="http://schemas.microsoft.com/office/drawing/2014/main" id="{90834F8E-9A52-403C-9669-8ED9CBF60FE1}"/>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0" name="Group 9">
            <a:extLst>
              <a:ext uri="{FF2B5EF4-FFF2-40B4-BE49-F238E27FC236}">
                <a16:creationId xmlns:a16="http://schemas.microsoft.com/office/drawing/2014/main" id="{9014F018-4A0C-4BEE-BFB0-FCECF27E7A2E}"/>
              </a:ext>
            </a:extLst>
          </p:cNvPr>
          <p:cNvGrpSpPr/>
          <p:nvPr userDrawn="1"/>
        </p:nvGrpSpPr>
        <p:grpSpPr>
          <a:xfrm>
            <a:off x="806598" y="3794606"/>
            <a:ext cx="255698" cy="255698"/>
            <a:chOff x="6030912" y="4690660"/>
            <a:chExt cx="307976" cy="307976"/>
          </a:xfrm>
        </p:grpSpPr>
        <p:sp>
          <p:nvSpPr>
            <p:cNvPr id="11" name="Oval 10">
              <a:extLst>
                <a:ext uri="{FF2B5EF4-FFF2-40B4-BE49-F238E27FC236}">
                  <a16:creationId xmlns:a16="http://schemas.microsoft.com/office/drawing/2014/main" id="{A7DD6AD2-6BC7-4911-A5C0-5EC694F16C9D}"/>
                </a:ext>
              </a:extLst>
            </p:cNvPr>
            <p:cNvSpPr/>
            <p:nvPr/>
          </p:nvSpPr>
          <p:spPr>
            <a:xfrm>
              <a:off x="6030912" y="4690660"/>
              <a:ext cx="307976" cy="307976"/>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5">
              <a:extLst>
                <a:ext uri="{FF2B5EF4-FFF2-40B4-BE49-F238E27FC236}">
                  <a16:creationId xmlns:a16="http://schemas.microsoft.com/office/drawing/2014/main" id="{340AF969-8A7F-4C63-A120-8398DF819D2E}"/>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3" name="Group 12">
            <a:extLst>
              <a:ext uri="{FF2B5EF4-FFF2-40B4-BE49-F238E27FC236}">
                <a16:creationId xmlns:a16="http://schemas.microsoft.com/office/drawing/2014/main" id="{DD85AA5D-127C-42E7-9C4A-8B83C4461A4F}"/>
              </a:ext>
            </a:extLst>
          </p:cNvPr>
          <p:cNvGrpSpPr/>
          <p:nvPr userDrawn="1"/>
        </p:nvGrpSpPr>
        <p:grpSpPr>
          <a:xfrm>
            <a:off x="806598" y="4813398"/>
            <a:ext cx="255698" cy="255698"/>
            <a:chOff x="6030912" y="4690660"/>
            <a:chExt cx="307976" cy="307976"/>
          </a:xfrm>
        </p:grpSpPr>
        <p:sp>
          <p:nvSpPr>
            <p:cNvPr id="14" name="Oval 13">
              <a:extLst>
                <a:ext uri="{FF2B5EF4-FFF2-40B4-BE49-F238E27FC236}">
                  <a16:creationId xmlns:a16="http://schemas.microsoft.com/office/drawing/2014/main" id="{7D571D73-1D07-4227-B808-AC1CEA761FCA}"/>
                </a:ext>
              </a:extLst>
            </p:cNvPr>
            <p:cNvSpPr/>
            <p:nvPr/>
          </p:nvSpPr>
          <p:spPr>
            <a:xfrm>
              <a:off x="6030912" y="4690660"/>
              <a:ext cx="307976" cy="307976"/>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5">
              <a:extLst>
                <a:ext uri="{FF2B5EF4-FFF2-40B4-BE49-F238E27FC236}">
                  <a16:creationId xmlns:a16="http://schemas.microsoft.com/office/drawing/2014/main" id="{2A2A9DE4-D133-46EC-81B9-9ECC84AC6D0D}"/>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0" name="Text Placeholder 12">
            <a:extLst>
              <a:ext uri="{FF2B5EF4-FFF2-40B4-BE49-F238E27FC236}">
                <a16:creationId xmlns:a16="http://schemas.microsoft.com/office/drawing/2014/main" id="{7A79320F-2E25-4056-9616-6455E5A94FA5}"/>
              </a:ext>
            </a:extLst>
          </p:cNvPr>
          <p:cNvSpPr>
            <a:spLocks noGrp="1"/>
          </p:cNvSpPr>
          <p:nvPr>
            <p:ph type="body" sz="quarter" idx="19" hasCustomPrompt="1"/>
          </p:nvPr>
        </p:nvSpPr>
        <p:spPr>
          <a:xfrm>
            <a:off x="1289107" y="2774934"/>
            <a:ext cx="4806891" cy="259360"/>
          </a:xfrm>
          <a:prstGeom prst="rect">
            <a:avLst/>
          </a:prstGeom>
        </p:spPr>
        <p:txBody>
          <a:bodyPr/>
          <a:lstStyle>
            <a:lvl1pPr marL="0" indent="0">
              <a:lnSpc>
                <a:spcPts val="1800"/>
              </a:lnSpc>
              <a:spcBef>
                <a:spcPts val="600"/>
              </a:spcBef>
              <a:buNone/>
              <a:defRPr sz="1400" b="1" cap="all" baseline="0">
                <a:solidFill>
                  <a:schemeClr val="tx1"/>
                </a:solidFill>
                <a:latin typeface="+mj-lt"/>
              </a:defRPr>
            </a:lvl1pPr>
          </a:lstStyle>
          <a:p>
            <a:pPr lvl="0"/>
            <a:r>
              <a:rPr lang="en-US"/>
              <a:t>HEADING GOES HERE</a:t>
            </a:r>
          </a:p>
        </p:txBody>
      </p:sp>
      <p:sp>
        <p:nvSpPr>
          <p:cNvPr id="21" name="Text Placeholder 12">
            <a:extLst>
              <a:ext uri="{FF2B5EF4-FFF2-40B4-BE49-F238E27FC236}">
                <a16:creationId xmlns:a16="http://schemas.microsoft.com/office/drawing/2014/main" id="{D25CC52D-0AF9-4CA9-82A5-A78972C63B79}"/>
              </a:ext>
            </a:extLst>
          </p:cNvPr>
          <p:cNvSpPr>
            <a:spLocks noGrp="1"/>
          </p:cNvSpPr>
          <p:nvPr>
            <p:ph type="body" sz="quarter" idx="21" hasCustomPrompt="1"/>
          </p:nvPr>
        </p:nvSpPr>
        <p:spPr>
          <a:xfrm>
            <a:off x="1289106" y="3066011"/>
            <a:ext cx="4806892" cy="554371"/>
          </a:xfrm>
          <a:prstGeom prst="rect">
            <a:avLst/>
          </a:prstGeom>
        </p:spPr>
        <p:txBody>
          <a:bodyPr/>
          <a:lstStyle>
            <a:lvl1pPr marL="0" indent="0">
              <a:lnSpc>
                <a:spcPts val="1800"/>
              </a:lnSpc>
              <a:spcBef>
                <a:spcPts val="1200"/>
              </a:spcBef>
              <a:buNone/>
              <a:defRPr sz="1200" b="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2" name="Text Placeholder 12">
            <a:extLst>
              <a:ext uri="{FF2B5EF4-FFF2-40B4-BE49-F238E27FC236}">
                <a16:creationId xmlns:a16="http://schemas.microsoft.com/office/drawing/2014/main" id="{E29A1297-9292-4EBB-9B29-E0C87655F125}"/>
              </a:ext>
            </a:extLst>
          </p:cNvPr>
          <p:cNvSpPr>
            <a:spLocks noGrp="1"/>
          </p:cNvSpPr>
          <p:nvPr>
            <p:ph type="body" sz="quarter" idx="18" hasCustomPrompt="1"/>
          </p:nvPr>
        </p:nvSpPr>
        <p:spPr>
          <a:xfrm>
            <a:off x="770389" y="1162632"/>
            <a:ext cx="5325611" cy="1250368"/>
          </a:xfrm>
          <a:prstGeom prst="rect">
            <a:avLst/>
          </a:prstGeom>
        </p:spPr>
        <p:txBody>
          <a:bodyPr/>
          <a:lstStyle>
            <a:lvl1pPr marL="0" indent="0">
              <a:lnSpc>
                <a:spcPts val="2400"/>
              </a:lnSpc>
              <a:spcBef>
                <a:spcPts val="600"/>
              </a:spcBef>
              <a:buNone/>
              <a:defRPr sz="1600" b="1">
                <a:solidFill>
                  <a:schemeClr val="accent1"/>
                </a:solidFill>
                <a:latin typeface="+mj-lt"/>
              </a:defRPr>
            </a:lvl1pPr>
          </a:lstStyle>
          <a:p>
            <a:pPr lvl="0"/>
            <a:r>
              <a:rPr lang="en-US"/>
              <a:t>Lorem Ipsum is simply dummy text of the printing and typesetting industry. Lorem Ipsum has been the industry's standard dummy text ever since the 1500s.</a:t>
            </a:r>
          </a:p>
        </p:txBody>
      </p:sp>
      <p:sp>
        <p:nvSpPr>
          <p:cNvPr id="44" name="Text Placeholder 12">
            <a:extLst>
              <a:ext uri="{FF2B5EF4-FFF2-40B4-BE49-F238E27FC236}">
                <a16:creationId xmlns:a16="http://schemas.microsoft.com/office/drawing/2014/main" id="{7781AC5B-0223-4FAE-AA5D-3095227F10A8}"/>
              </a:ext>
            </a:extLst>
          </p:cNvPr>
          <p:cNvSpPr>
            <a:spLocks noGrp="1"/>
          </p:cNvSpPr>
          <p:nvPr>
            <p:ph type="body" sz="quarter" idx="22" hasCustomPrompt="1"/>
          </p:nvPr>
        </p:nvSpPr>
        <p:spPr>
          <a:xfrm>
            <a:off x="1289107" y="3766760"/>
            <a:ext cx="4806891" cy="259360"/>
          </a:xfrm>
          <a:prstGeom prst="rect">
            <a:avLst/>
          </a:prstGeom>
        </p:spPr>
        <p:txBody>
          <a:bodyPr/>
          <a:lstStyle>
            <a:lvl1pPr marL="0" indent="0">
              <a:lnSpc>
                <a:spcPts val="1800"/>
              </a:lnSpc>
              <a:spcBef>
                <a:spcPts val="600"/>
              </a:spcBef>
              <a:buNone/>
              <a:defRPr sz="1400" b="1" cap="all" baseline="0">
                <a:solidFill>
                  <a:schemeClr val="tx1"/>
                </a:solidFill>
                <a:latin typeface="+mj-lt"/>
              </a:defRPr>
            </a:lvl1pPr>
          </a:lstStyle>
          <a:p>
            <a:pPr lvl="0"/>
            <a:r>
              <a:rPr lang="en-US"/>
              <a:t>HEADING GOES HERE</a:t>
            </a:r>
          </a:p>
        </p:txBody>
      </p:sp>
      <p:sp>
        <p:nvSpPr>
          <p:cNvPr id="45" name="Text Placeholder 12">
            <a:extLst>
              <a:ext uri="{FF2B5EF4-FFF2-40B4-BE49-F238E27FC236}">
                <a16:creationId xmlns:a16="http://schemas.microsoft.com/office/drawing/2014/main" id="{9090296D-4C1B-41F2-9D35-09EC9BDDDB77}"/>
              </a:ext>
            </a:extLst>
          </p:cNvPr>
          <p:cNvSpPr>
            <a:spLocks noGrp="1"/>
          </p:cNvSpPr>
          <p:nvPr>
            <p:ph type="body" sz="quarter" idx="23" hasCustomPrompt="1"/>
          </p:nvPr>
        </p:nvSpPr>
        <p:spPr>
          <a:xfrm>
            <a:off x="1289106" y="4057837"/>
            <a:ext cx="4806892" cy="554371"/>
          </a:xfrm>
          <a:prstGeom prst="rect">
            <a:avLst/>
          </a:prstGeom>
        </p:spPr>
        <p:txBody>
          <a:bodyPr/>
          <a:lstStyle>
            <a:lvl1pPr marL="0" indent="0">
              <a:lnSpc>
                <a:spcPts val="1800"/>
              </a:lnSpc>
              <a:spcBef>
                <a:spcPts val="1200"/>
              </a:spcBef>
              <a:buNone/>
              <a:defRPr sz="1200" b="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48" name="Text Placeholder 12">
            <a:extLst>
              <a:ext uri="{FF2B5EF4-FFF2-40B4-BE49-F238E27FC236}">
                <a16:creationId xmlns:a16="http://schemas.microsoft.com/office/drawing/2014/main" id="{9230F68D-2946-4AF4-B5F4-4A01F9BFCE48}"/>
              </a:ext>
            </a:extLst>
          </p:cNvPr>
          <p:cNvSpPr>
            <a:spLocks noGrp="1"/>
          </p:cNvSpPr>
          <p:nvPr>
            <p:ph type="body" sz="quarter" idx="24" hasCustomPrompt="1"/>
          </p:nvPr>
        </p:nvSpPr>
        <p:spPr>
          <a:xfrm>
            <a:off x="1289107" y="4787359"/>
            <a:ext cx="4806891" cy="259360"/>
          </a:xfrm>
          <a:prstGeom prst="rect">
            <a:avLst/>
          </a:prstGeom>
        </p:spPr>
        <p:txBody>
          <a:bodyPr/>
          <a:lstStyle>
            <a:lvl1pPr marL="0" indent="0">
              <a:lnSpc>
                <a:spcPts val="1800"/>
              </a:lnSpc>
              <a:spcBef>
                <a:spcPts val="600"/>
              </a:spcBef>
              <a:buNone/>
              <a:defRPr sz="1400" b="1" cap="all" baseline="0">
                <a:solidFill>
                  <a:schemeClr val="tx1"/>
                </a:solidFill>
                <a:latin typeface="+mj-lt"/>
              </a:defRPr>
            </a:lvl1pPr>
          </a:lstStyle>
          <a:p>
            <a:pPr lvl="0"/>
            <a:r>
              <a:rPr lang="en-US"/>
              <a:t>HEADING GOES HERE</a:t>
            </a:r>
          </a:p>
        </p:txBody>
      </p:sp>
      <p:sp>
        <p:nvSpPr>
          <p:cNvPr id="49" name="Text Placeholder 12">
            <a:extLst>
              <a:ext uri="{FF2B5EF4-FFF2-40B4-BE49-F238E27FC236}">
                <a16:creationId xmlns:a16="http://schemas.microsoft.com/office/drawing/2014/main" id="{EFE8705D-714A-4AE2-9468-1A0DE1871D63}"/>
              </a:ext>
            </a:extLst>
          </p:cNvPr>
          <p:cNvSpPr>
            <a:spLocks noGrp="1"/>
          </p:cNvSpPr>
          <p:nvPr>
            <p:ph type="body" sz="quarter" idx="25" hasCustomPrompt="1"/>
          </p:nvPr>
        </p:nvSpPr>
        <p:spPr>
          <a:xfrm>
            <a:off x="1289106" y="5078436"/>
            <a:ext cx="4806892" cy="554371"/>
          </a:xfrm>
          <a:prstGeom prst="rect">
            <a:avLst/>
          </a:prstGeom>
        </p:spPr>
        <p:txBody>
          <a:bodyPr/>
          <a:lstStyle>
            <a:lvl1pPr marL="0" indent="0">
              <a:lnSpc>
                <a:spcPts val="1800"/>
              </a:lnSpc>
              <a:spcBef>
                <a:spcPts val="1200"/>
              </a:spcBef>
              <a:buNone/>
              <a:defRPr sz="1200" b="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53" name="Picture Placeholder 5">
            <a:extLst>
              <a:ext uri="{FF2B5EF4-FFF2-40B4-BE49-F238E27FC236}">
                <a16:creationId xmlns:a16="http://schemas.microsoft.com/office/drawing/2014/main" id="{732C3114-F3C0-4C48-A762-88BE4495F6EF}"/>
              </a:ext>
            </a:extLst>
          </p:cNvPr>
          <p:cNvSpPr>
            <a:spLocks noGrp="1"/>
          </p:cNvSpPr>
          <p:nvPr>
            <p:ph type="pic" sz="quarter" idx="11" hasCustomPrompt="1"/>
          </p:nvPr>
        </p:nvSpPr>
        <p:spPr>
          <a:xfrm>
            <a:off x="7448550" y="0"/>
            <a:ext cx="4743451" cy="6858000"/>
          </a:xfrm>
          <a:prstGeom prst="round2DiagRect">
            <a:avLst>
              <a:gd name="adj1" fmla="val 0"/>
              <a:gd name="adj2" fmla="val 0"/>
            </a:avLst>
          </a:prstGeom>
        </p:spPr>
        <p:txBody>
          <a:bodyPr anchor="ctr"/>
          <a:lstStyle>
            <a:lvl1pPr marL="0" indent="0" algn="ctr">
              <a:buNone/>
              <a:defRPr sz="2400" b="1">
                <a:solidFill>
                  <a:schemeClr val="bg1"/>
                </a:solidFill>
              </a:defRPr>
            </a:lvl1pPr>
          </a:lstStyle>
          <a:p>
            <a:r>
              <a:rPr lang="en-GB"/>
              <a:t>Click to change picture</a:t>
            </a:r>
          </a:p>
        </p:txBody>
      </p:sp>
    </p:spTree>
    <p:extLst>
      <p:ext uri="{BB962C8B-B14F-4D97-AF65-F5344CB8AC3E}">
        <p14:creationId xmlns:p14="http://schemas.microsoft.com/office/powerpoint/2010/main" val="4589520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Paragraph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5230A-372E-413C-94FF-1E73946A018B}"/>
              </a:ext>
            </a:extLst>
          </p:cNvPr>
          <p:cNvSpPr>
            <a:spLocks noGrp="1"/>
          </p:cNvSpPr>
          <p:nvPr>
            <p:ph type="title" hasCustomPrompt="1"/>
          </p:nvPr>
        </p:nvSpPr>
        <p:spPr/>
        <p:txBody>
          <a:bodyPr/>
          <a:lstStyle/>
          <a:p>
            <a:r>
              <a:rPr lang="en-US"/>
              <a:t>ENTER YOUR TITLE TEXT</a:t>
            </a:r>
            <a:endParaRPr lang="en-GB"/>
          </a:p>
        </p:txBody>
      </p:sp>
      <p:sp>
        <p:nvSpPr>
          <p:cNvPr id="3" name="Slide Number Placeholder 2">
            <a:extLst>
              <a:ext uri="{FF2B5EF4-FFF2-40B4-BE49-F238E27FC236}">
                <a16:creationId xmlns:a16="http://schemas.microsoft.com/office/drawing/2014/main" id="{BB655177-3E3D-4981-A010-A7E456D8C180}"/>
              </a:ext>
            </a:extLst>
          </p:cNvPr>
          <p:cNvSpPr>
            <a:spLocks noGrp="1"/>
          </p:cNvSpPr>
          <p:nvPr>
            <p:ph type="sldNum" sz="quarter" idx="10"/>
          </p:nvPr>
        </p:nvSpPr>
        <p:spPr/>
        <p:txBody>
          <a:bodyPr/>
          <a:lstStyle/>
          <a:p>
            <a:fld id="{FFDB4D34-B201-405F-96F4-6125A8CCFB47}" type="slidenum">
              <a:rPr lang="en-US" smtClean="0"/>
              <a:pPr/>
              <a:t>‹#›</a:t>
            </a:fld>
            <a:endParaRPr lang="en-US"/>
          </a:p>
        </p:txBody>
      </p:sp>
      <p:sp>
        <p:nvSpPr>
          <p:cNvPr id="8" name="Text Placeholder 12">
            <a:extLst>
              <a:ext uri="{FF2B5EF4-FFF2-40B4-BE49-F238E27FC236}">
                <a16:creationId xmlns:a16="http://schemas.microsoft.com/office/drawing/2014/main" id="{94005297-BA6E-4499-AD09-93679F974674}"/>
              </a:ext>
            </a:extLst>
          </p:cNvPr>
          <p:cNvSpPr>
            <a:spLocks noGrp="1"/>
          </p:cNvSpPr>
          <p:nvPr>
            <p:ph type="body" sz="quarter" idx="19" hasCustomPrompt="1"/>
          </p:nvPr>
        </p:nvSpPr>
        <p:spPr>
          <a:xfrm>
            <a:off x="762000" y="1304592"/>
            <a:ext cx="5142626" cy="259360"/>
          </a:xfrm>
          <a:prstGeom prst="rect">
            <a:avLst/>
          </a:prstGeom>
        </p:spPr>
        <p:txBody>
          <a:bodyPr/>
          <a:lstStyle>
            <a:lvl1pPr marL="0" indent="0">
              <a:lnSpc>
                <a:spcPts val="1800"/>
              </a:lnSpc>
              <a:spcBef>
                <a:spcPts val="600"/>
              </a:spcBef>
              <a:buNone/>
              <a:defRPr sz="1400" b="1" cap="all" baseline="0">
                <a:solidFill>
                  <a:schemeClr val="tx1"/>
                </a:solidFill>
                <a:latin typeface="+mn-lt"/>
              </a:defRPr>
            </a:lvl1pPr>
          </a:lstStyle>
          <a:p>
            <a:pPr lvl="0"/>
            <a:r>
              <a:rPr lang="en-US"/>
              <a:t>HEADING GOES HERE</a:t>
            </a:r>
          </a:p>
        </p:txBody>
      </p:sp>
      <p:sp>
        <p:nvSpPr>
          <p:cNvPr id="9" name="Text Placeholder 12">
            <a:extLst>
              <a:ext uri="{FF2B5EF4-FFF2-40B4-BE49-F238E27FC236}">
                <a16:creationId xmlns:a16="http://schemas.microsoft.com/office/drawing/2014/main" id="{C0A051FA-DF90-4B3E-9495-1293C92A920C}"/>
              </a:ext>
            </a:extLst>
          </p:cNvPr>
          <p:cNvSpPr>
            <a:spLocks noGrp="1"/>
          </p:cNvSpPr>
          <p:nvPr>
            <p:ph type="body" sz="quarter" idx="21" hasCustomPrompt="1"/>
          </p:nvPr>
        </p:nvSpPr>
        <p:spPr>
          <a:xfrm>
            <a:off x="762000" y="1686148"/>
            <a:ext cx="5142626" cy="3722621"/>
          </a:xfrm>
          <a:prstGeom prst="rect">
            <a:avLst/>
          </a:prstGeom>
        </p:spPr>
        <p:txBody>
          <a:bodyPr/>
          <a:lstStyle>
            <a:lvl1pPr marL="0" indent="0">
              <a:lnSpc>
                <a:spcPts val="1600"/>
              </a:lnSpc>
              <a:spcBef>
                <a:spcPts val="1200"/>
              </a:spcBef>
              <a:buNone/>
              <a:defRPr sz="1100" b="0">
                <a:solidFill>
                  <a:schemeClr val="tx1">
                    <a:lumMod val="75000"/>
                    <a:lumOff val="25000"/>
                  </a:schemeClr>
                </a:solidFill>
                <a:latin typeface="+mn-l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a:p>
            <a:pPr lvl="0"/>
            <a:r>
              <a:rPr lang="en-US"/>
              <a:t>Contrary to popular belief, Lorem Ipsum is not simply random text. It has roots in a piece of classical Latin literature from 45 BC, making it over 2000 years old. Richard McClintock, a Latin professor at Hampden-Sydney College in Virginia, looked up one of the more obscure Latin words, consectetur, from a Lorem Ipsum passage, and going through the cites of the word in classical literature, discovered the undoubtable source. Lorem Ipsum comes from sections 1.10.32 and 1.10.33 of "de Finibus Bonorum et Malorum" (The Extremes of Good and Evil) by Cicero, written in 45 BC. This book is a treatise on the theory of ethics.</a:t>
            </a:r>
          </a:p>
        </p:txBody>
      </p:sp>
      <p:sp>
        <p:nvSpPr>
          <p:cNvPr id="14" name="Text Placeholder 12">
            <a:extLst>
              <a:ext uri="{FF2B5EF4-FFF2-40B4-BE49-F238E27FC236}">
                <a16:creationId xmlns:a16="http://schemas.microsoft.com/office/drawing/2014/main" id="{5FE618C9-2296-4166-8F86-4A839599EB89}"/>
              </a:ext>
            </a:extLst>
          </p:cNvPr>
          <p:cNvSpPr>
            <a:spLocks noGrp="1"/>
          </p:cNvSpPr>
          <p:nvPr>
            <p:ph type="body" sz="quarter" idx="22" hasCustomPrompt="1"/>
          </p:nvPr>
        </p:nvSpPr>
        <p:spPr>
          <a:xfrm>
            <a:off x="6287376" y="1304592"/>
            <a:ext cx="5142626" cy="259360"/>
          </a:xfrm>
          <a:prstGeom prst="rect">
            <a:avLst/>
          </a:prstGeom>
        </p:spPr>
        <p:txBody>
          <a:bodyPr/>
          <a:lstStyle>
            <a:lvl1pPr marL="0" indent="0">
              <a:lnSpc>
                <a:spcPts val="1800"/>
              </a:lnSpc>
              <a:spcBef>
                <a:spcPts val="600"/>
              </a:spcBef>
              <a:buNone/>
              <a:defRPr sz="1400" b="1" cap="all" baseline="0">
                <a:solidFill>
                  <a:schemeClr val="tx1"/>
                </a:solidFill>
                <a:latin typeface="+mn-lt"/>
              </a:defRPr>
            </a:lvl1pPr>
          </a:lstStyle>
          <a:p>
            <a:pPr lvl="0"/>
            <a:r>
              <a:rPr lang="en-US"/>
              <a:t>HEADING GOES HERE</a:t>
            </a:r>
          </a:p>
        </p:txBody>
      </p:sp>
      <p:sp>
        <p:nvSpPr>
          <p:cNvPr id="15" name="Text Placeholder 12">
            <a:extLst>
              <a:ext uri="{FF2B5EF4-FFF2-40B4-BE49-F238E27FC236}">
                <a16:creationId xmlns:a16="http://schemas.microsoft.com/office/drawing/2014/main" id="{EAE40A49-BB0B-4DF6-B8A3-634ACC5FC8B8}"/>
              </a:ext>
            </a:extLst>
          </p:cNvPr>
          <p:cNvSpPr>
            <a:spLocks noGrp="1"/>
          </p:cNvSpPr>
          <p:nvPr>
            <p:ph type="body" sz="quarter" idx="23" hasCustomPrompt="1"/>
          </p:nvPr>
        </p:nvSpPr>
        <p:spPr>
          <a:xfrm>
            <a:off x="6287376" y="1686148"/>
            <a:ext cx="5142626" cy="3722621"/>
          </a:xfrm>
          <a:prstGeom prst="rect">
            <a:avLst/>
          </a:prstGeom>
        </p:spPr>
        <p:txBody>
          <a:bodyPr/>
          <a:lstStyle>
            <a:lvl1pPr marL="0" indent="0">
              <a:lnSpc>
                <a:spcPts val="1600"/>
              </a:lnSpc>
              <a:spcBef>
                <a:spcPts val="1200"/>
              </a:spcBef>
              <a:buNone/>
              <a:defRPr sz="1100" b="0">
                <a:solidFill>
                  <a:schemeClr val="tx1">
                    <a:lumMod val="75000"/>
                    <a:lumOff val="25000"/>
                  </a:schemeClr>
                </a:solidFill>
                <a:latin typeface="+mn-l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a:p>
            <a:pPr lvl="0"/>
            <a:r>
              <a:rPr lang="en-US"/>
              <a:t>Contrary to popular belief, Lorem Ipsum is not simply random text. It has roots in a piece of classical Latin literature from 45 BC, making it over 2000 years old. Richard McClintock, a Latin professor at Hampden-Sydney College in Virginia, looked up one of the more obscure Latin words, consectetur, from a Lorem Ipsum passage, and going through the cites of the word in classical literature, discovered the undoubtable source. Lorem Ipsum comes from sections 1.10.32 and 1.10.33 of "de Finibus Bonorum et Malorum" (The Extremes of Good and Evil) by Cicero, written in 45 BC. This book is a treatise on the theory of ethics.</a:t>
            </a:r>
          </a:p>
        </p:txBody>
      </p:sp>
    </p:spTree>
    <p:extLst>
      <p:ext uri="{BB962C8B-B14F-4D97-AF65-F5344CB8AC3E}">
        <p14:creationId xmlns:p14="http://schemas.microsoft.com/office/powerpoint/2010/main" val="35789826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Paragraph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A7133-68E1-45A7-840F-8162CA3D5D42}"/>
              </a:ext>
            </a:extLst>
          </p:cNvPr>
          <p:cNvSpPr>
            <a:spLocks noGrp="1"/>
          </p:cNvSpPr>
          <p:nvPr>
            <p:ph type="title" hasCustomPrompt="1"/>
          </p:nvPr>
        </p:nvSpPr>
        <p:spPr/>
        <p:txBody>
          <a:bodyPr/>
          <a:lstStyle/>
          <a:p>
            <a:r>
              <a:rPr lang="en-US"/>
              <a:t>ENTER YOUR TITLE TEXT</a:t>
            </a:r>
            <a:endParaRPr lang="en-GB"/>
          </a:p>
        </p:txBody>
      </p:sp>
      <p:sp>
        <p:nvSpPr>
          <p:cNvPr id="3" name="Slide Number Placeholder 2">
            <a:extLst>
              <a:ext uri="{FF2B5EF4-FFF2-40B4-BE49-F238E27FC236}">
                <a16:creationId xmlns:a16="http://schemas.microsoft.com/office/drawing/2014/main" id="{E33D0944-ABF0-43F1-B3F6-A0EF3E5F6D39}"/>
              </a:ext>
            </a:extLst>
          </p:cNvPr>
          <p:cNvSpPr>
            <a:spLocks noGrp="1"/>
          </p:cNvSpPr>
          <p:nvPr>
            <p:ph type="sldNum" sz="quarter" idx="10"/>
          </p:nvPr>
        </p:nvSpPr>
        <p:spPr/>
        <p:txBody>
          <a:bodyPr/>
          <a:lstStyle/>
          <a:p>
            <a:fld id="{FFDB4D34-B201-405F-96F4-6125A8CCFB47}" type="slidenum">
              <a:rPr lang="en-US" smtClean="0"/>
              <a:pPr/>
              <a:t>‹#›</a:t>
            </a:fld>
            <a:endParaRPr lang="en-US"/>
          </a:p>
        </p:txBody>
      </p:sp>
      <p:sp>
        <p:nvSpPr>
          <p:cNvPr id="8" name="Text Placeholder 12">
            <a:extLst>
              <a:ext uri="{FF2B5EF4-FFF2-40B4-BE49-F238E27FC236}">
                <a16:creationId xmlns:a16="http://schemas.microsoft.com/office/drawing/2014/main" id="{1B19CD46-F6A6-4DCC-9A79-DD9D419941F1}"/>
              </a:ext>
            </a:extLst>
          </p:cNvPr>
          <p:cNvSpPr>
            <a:spLocks noGrp="1"/>
          </p:cNvSpPr>
          <p:nvPr>
            <p:ph type="body" sz="quarter" idx="19" hasCustomPrompt="1"/>
          </p:nvPr>
        </p:nvSpPr>
        <p:spPr>
          <a:xfrm>
            <a:off x="761999" y="1304592"/>
            <a:ext cx="3387897" cy="259360"/>
          </a:xfrm>
          <a:prstGeom prst="rect">
            <a:avLst/>
          </a:prstGeom>
        </p:spPr>
        <p:txBody>
          <a:bodyPr/>
          <a:lstStyle>
            <a:lvl1pPr marL="0" indent="0">
              <a:lnSpc>
                <a:spcPts val="1800"/>
              </a:lnSpc>
              <a:spcBef>
                <a:spcPts val="600"/>
              </a:spcBef>
              <a:buNone/>
              <a:defRPr sz="1400" b="1" cap="all" baseline="0">
                <a:solidFill>
                  <a:schemeClr val="tx1"/>
                </a:solidFill>
                <a:latin typeface="+mn-lt"/>
              </a:defRPr>
            </a:lvl1pPr>
          </a:lstStyle>
          <a:p>
            <a:pPr lvl="0"/>
            <a:r>
              <a:rPr lang="en-US"/>
              <a:t>HEADING GOES HERE</a:t>
            </a:r>
          </a:p>
        </p:txBody>
      </p:sp>
      <p:sp>
        <p:nvSpPr>
          <p:cNvPr id="9" name="Text Placeholder 12">
            <a:extLst>
              <a:ext uri="{FF2B5EF4-FFF2-40B4-BE49-F238E27FC236}">
                <a16:creationId xmlns:a16="http://schemas.microsoft.com/office/drawing/2014/main" id="{391898DB-C1E6-40BB-92C5-36F239185BC4}"/>
              </a:ext>
            </a:extLst>
          </p:cNvPr>
          <p:cNvSpPr>
            <a:spLocks noGrp="1"/>
          </p:cNvSpPr>
          <p:nvPr>
            <p:ph type="body" sz="quarter" idx="21" hasCustomPrompt="1"/>
          </p:nvPr>
        </p:nvSpPr>
        <p:spPr>
          <a:xfrm>
            <a:off x="761999" y="1686148"/>
            <a:ext cx="3387897" cy="3722621"/>
          </a:xfrm>
          <a:prstGeom prst="rect">
            <a:avLst/>
          </a:prstGeom>
        </p:spPr>
        <p:txBody>
          <a:bodyPr/>
          <a:lstStyle>
            <a:lvl1pPr marL="0" indent="0">
              <a:lnSpc>
                <a:spcPts val="1600"/>
              </a:lnSpc>
              <a:spcBef>
                <a:spcPts val="1200"/>
              </a:spcBef>
              <a:buNone/>
              <a:defRPr sz="1100" b="0">
                <a:solidFill>
                  <a:schemeClr val="tx1">
                    <a:lumMod val="75000"/>
                    <a:lumOff val="25000"/>
                  </a:schemeClr>
                </a:solidFill>
                <a:latin typeface="+mn-l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a:p>
            <a:pPr lvl="0"/>
            <a:r>
              <a:rPr lang="en-US"/>
              <a:t>Contrary to popular belief, Lorem Ipsum is not simply random text. It has roots in a piece of classical Latin literature from 45 BC, making it over 2000 years old.</a:t>
            </a:r>
          </a:p>
        </p:txBody>
      </p:sp>
      <p:sp>
        <p:nvSpPr>
          <p:cNvPr id="16" name="Text Placeholder 12">
            <a:extLst>
              <a:ext uri="{FF2B5EF4-FFF2-40B4-BE49-F238E27FC236}">
                <a16:creationId xmlns:a16="http://schemas.microsoft.com/office/drawing/2014/main" id="{7556BB9C-3E16-427A-BB0E-D5012C90DDB4}"/>
              </a:ext>
            </a:extLst>
          </p:cNvPr>
          <p:cNvSpPr>
            <a:spLocks noGrp="1"/>
          </p:cNvSpPr>
          <p:nvPr>
            <p:ph type="body" sz="quarter" idx="22" hasCustomPrompt="1"/>
          </p:nvPr>
        </p:nvSpPr>
        <p:spPr>
          <a:xfrm>
            <a:off x="4402051" y="1304592"/>
            <a:ext cx="3387897" cy="259360"/>
          </a:xfrm>
          <a:prstGeom prst="rect">
            <a:avLst/>
          </a:prstGeom>
        </p:spPr>
        <p:txBody>
          <a:bodyPr/>
          <a:lstStyle>
            <a:lvl1pPr marL="0" indent="0">
              <a:lnSpc>
                <a:spcPts val="1800"/>
              </a:lnSpc>
              <a:spcBef>
                <a:spcPts val="600"/>
              </a:spcBef>
              <a:buNone/>
              <a:defRPr sz="1400" b="1" cap="all" baseline="0">
                <a:solidFill>
                  <a:schemeClr val="tx1"/>
                </a:solidFill>
                <a:latin typeface="+mn-lt"/>
              </a:defRPr>
            </a:lvl1pPr>
          </a:lstStyle>
          <a:p>
            <a:pPr lvl="0"/>
            <a:r>
              <a:rPr lang="en-US"/>
              <a:t>HEADING GOES HERE</a:t>
            </a:r>
          </a:p>
        </p:txBody>
      </p:sp>
      <p:sp>
        <p:nvSpPr>
          <p:cNvPr id="17" name="Text Placeholder 12">
            <a:extLst>
              <a:ext uri="{FF2B5EF4-FFF2-40B4-BE49-F238E27FC236}">
                <a16:creationId xmlns:a16="http://schemas.microsoft.com/office/drawing/2014/main" id="{075E6AAF-1E22-4DCC-B69B-2B99D412B39E}"/>
              </a:ext>
            </a:extLst>
          </p:cNvPr>
          <p:cNvSpPr>
            <a:spLocks noGrp="1"/>
          </p:cNvSpPr>
          <p:nvPr>
            <p:ph type="body" sz="quarter" idx="23" hasCustomPrompt="1"/>
          </p:nvPr>
        </p:nvSpPr>
        <p:spPr>
          <a:xfrm>
            <a:off x="4402051" y="1686148"/>
            <a:ext cx="3387897" cy="3722621"/>
          </a:xfrm>
          <a:prstGeom prst="rect">
            <a:avLst/>
          </a:prstGeom>
        </p:spPr>
        <p:txBody>
          <a:bodyPr/>
          <a:lstStyle>
            <a:lvl1pPr marL="0" indent="0">
              <a:lnSpc>
                <a:spcPts val="1600"/>
              </a:lnSpc>
              <a:spcBef>
                <a:spcPts val="1200"/>
              </a:spcBef>
              <a:buNone/>
              <a:defRPr sz="1100" b="0">
                <a:solidFill>
                  <a:schemeClr val="tx1">
                    <a:lumMod val="75000"/>
                    <a:lumOff val="25000"/>
                  </a:schemeClr>
                </a:solidFill>
                <a:latin typeface="+mn-l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a:p>
            <a:pPr lvl="0"/>
            <a:r>
              <a:rPr lang="en-US"/>
              <a:t>Contrary to popular belief, Lorem Ipsum is not simply random text. It has roots in a piece of classical Latin literature from 45 BC, making it over 2000 years old.</a:t>
            </a:r>
          </a:p>
        </p:txBody>
      </p:sp>
      <p:sp>
        <p:nvSpPr>
          <p:cNvPr id="20" name="Text Placeholder 12">
            <a:extLst>
              <a:ext uri="{FF2B5EF4-FFF2-40B4-BE49-F238E27FC236}">
                <a16:creationId xmlns:a16="http://schemas.microsoft.com/office/drawing/2014/main" id="{C18E3897-5D20-4EC0-992F-31472F0E5D5D}"/>
              </a:ext>
            </a:extLst>
          </p:cNvPr>
          <p:cNvSpPr>
            <a:spLocks noGrp="1"/>
          </p:cNvSpPr>
          <p:nvPr>
            <p:ph type="body" sz="quarter" idx="24" hasCustomPrompt="1"/>
          </p:nvPr>
        </p:nvSpPr>
        <p:spPr>
          <a:xfrm>
            <a:off x="8042102" y="1304592"/>
            <a:ext cx="3387897" cy="259360"/>
          </a:xfrm>
          <a:prstGeom prst="rect">
            <a:avLst/>
          </a:prstGeom>
        </p:spPr>
        <p:txBody>
          <a:bodyPr/>
          <a:lstStyle>
            <a:lvl1pPr marL="0" indent="0">
              <a:lnSpc>
                <a:spcPts val="1800"/>
              </a:lnSpc>
              <a:spcBef>
                <a:spcPts val="600"/>
              </a:spcBef>
              <a:buNone/>
              <a:defRPr sz="1400" b="1" cap="all" baseline="0">
                <a:solidFill>
                  <a:schemeClr val="tx1"/>
                </a:solidFill>
                <a:latin typeface="+mn-lt"/>
              </a:defRPr>
            </a:lvl1pPr>
          </a:lstStyle>
          <a:p>
            <a:pPr lvl="0"/>
            <a:r>
              <a:rPr lang="en-US"/>
              <a:t>HEADING GOES HERE</a:t>
            </a:r>
          </a:p>
        </p:txBody>
      </p:sp>
      <p:sp>
        <p:nvSpPr>
          <p:cNvPr id="21" name="Text Placeholder 12">
            <a:extLst>
              <a:ext uri="{FF2B5EF4-FFF2-40B4-BE49-F238E27FC236}">
                <a16:creationId xmlns:a16="http://schemas.microsoft.com/office/drawing/2014/main" id="{21D8E68D-1701-43D1-BD81-B7DDF8EFB173}"/>
              </a:ext>
            </a:extLst>
          </p:cNvPr>
          <p:cNvSpPr>
            <a:spLocks noGrp="1"/>
          </p:cNvSpPr>
          <p:nvPr>
            <p:ph type="body" sz="quarter" idx="25" hasCustomPrompt="1"/>
          </p:nvPr>
        </p:nvSpPr>
        <p:spPr>
          <a:xfrm>
            <a:off x="8042102" y="1686148"/>
            <a:ext cx="3387897" cy="3722621"/>
          </a:xfrm>
          <a:prstGeom prst="rect">
            <a:avLst/>
          </a:prstGeom>
        </p:spPr>
        <p:txBody>
          <a:bodyPr/>
          <a:lstStyle>
            <a:lvl1pPr marL="0" indent="0">
              <a:lnSpc>
                <a:spcPts val="1600"/>
              </a:lnSpc>
              <a:spcBef>
                <a:spcPts val="1200"/>
              </a:spcBef>
              <a:buNone/>
              <a:defRPr sz="1100" b="0">
                <a:solidFill>
                  <a:schemeClr val="tx1">
                    <a:lumMod val="75000"/>
                    <a:lumOff val="25000"/>
                  </a:schemeClr>
                </a:solidFill>
                <a:latin typeface="+mn-l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a:p>
            <a:pPr lvl="0"/>
            <a:r>
              <a:rPr lang="en-US"/>
              <a:t>Contrary to popular belief, Lorem Ipsum is not simply random text. It has roots in a piece of classical Latin literature from 45 BC, making it over 2000 years old.</a:t>
            </a:r>
          </a:p>
        </p:txBody>
      </p:sp>
    </p:spTree>
    <p:extLst>
      <p:ext uri="{BB962C8B-B14F-4D97-AF65-F5344CB8AC3E}">
        <p14:creationId xmlns:p14="http://schemas.microsoft.com/office/powerpoint/2010/main" val="1086270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Headings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92EE-CB69-4B39-B67B-74984E753E23}"/>
              </a:ext>
            </a:extLst>
          </p:cNvPr>
          <p:cNvSpPr>
            <a:spLocks noGrp="1"/>
          </p:cNvSpPr>
          <p:nvPr>
            <p:ph type="title" hasCustomPrompt="1"/>
          </p:nvPr>
        </p:nvSpPr>
        <p:spPr/>
        <p:txBody>
          <a:bodyPr/>
          <a:lstStyle/>
          <a:p>
            <a:r>
              <a:rPr lang="en-US"/>
              <a:t>ENTER YOUR TITLE TEXT</a:t>
            </a:r>
            <a:endParaRPr lang="en-GB"/>
          </a:p>
        </p:txBody>
      </p:sp>
      <p:sp>
        <p:nvSpPr>
          <p:cNvPr id="3" name="Slide Number Placeholder 2">
            <a:extLst>
              <a:ext uri="{FF2B5EF4-FFF2-40B4-BE49-F238E27FC236}">
                <a16:creationId xmlns:a16="http://schemas.microsoft.com/office/drawing/2014/main" id="{062F078D-8ECA-499D-8318-5D98934F4487}"/>
              </a:ext>
            </a:extLst>
          </p:cNvPr>
          <p:cNvSpPr>
            <a:spLocks noGrp="1"/>
          </p:cNvSpPr>
          <p:nvPr>
            <p:ph type="sldNum" sz="quarter" idx="10"/>
          </p:nvPr>
        </p:nvSpPr>
        <p:spPr/>
        <p:txBody>
          <a:bodyPr/>
          <a:lstStyle/>
          <a:p>
            <a:fld id="{FFDB4D34-B201-405F-96F4-6125A8CCFB47}" type="slidenum">
              <a:rPr lang="en-US" smtClean="0"/>
              <a:pPr/>
              <a:t>‹#›</a:t>
            </a:fld>
            <a:endParaRPr lang="en-US"/>
          </a:p>
        </p:txBody>
      </p:sp>
      <p:sp>
        <p:nvSpPr>
          <p:cNvPr id="4" name="Oval 3">
            <a:extLst>
              <a:ext uri="{FF2B5EF4-FFF2-40B4-BE49-F238E27FC236}">
                <a16:creationId xmlns:a16="http://schemas.microsoft.com/office/drawing/2014/main" id="{279B6832-7C3D-44EF-BABF-856D8CD1E450}"/>
              </a:ext>
            </a:extLst>
          </p:cNvPr>
          <p:cNvSpPr/>
          <p:nvPr userDrawn="1"/>
        </p:nvSpPr>
        <p:spPr>
          <a:xfrm>
            <a:off x="1832058"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F702F82-CABA-479D-9403-D8B6B047D014}"/>
              </a:ext>
            </a:extLst>
          </p:cNvPr>
          <p:cNvSpPr/>
          <p:nvPr userDrawn="1"/>
        </p:nvSpPr>
        <p:spPr>
          <a:xfrm>
            <a:off x="4206289"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5E4C9B2E-E50A-40BE-861E-2E90BDFEB311}"/>
              </a:ext>
            </a:extLst>
          </p:cNvPr>
          <p:cNvSpPr/>
          <p:nvPr userDrawn="1"/>
        </p:nvSpPr>
        <p:spPr>
          <a:xfrm>
            <a:off x="6580520"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BC4B890-4DED-4C4E-8932-0561F91B02A3}"/>
              </a:ext>
            </a:extLst>
          </p:cNvPr>
          <p:cNvSpPr/>
          <p:nvPr userDrawn="1"/>
        </p:nvSpPr>
        <p:spPr>
          <a:xfrm>
            <a:off x="8950503"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BD3EEE03-408D-4827-BF47-5E1BA8459C2F}"/>
              </a:ext>
            </a:extLst>
          </p:cNvPr>
          <p:cNvGrpSpPr/>
          <p:nvPr userDrawn="1"/>
        </p:nvGrpSpPr>
        <p:grpSpPr>
          <a:xfrm>
            <a:off x="1727897" y="1446604"/>
            <a:ext cx="2182116" cy="1617760"/>
            <a:chOff x="977803" y="1923951"/>
            <a:chExt cx="2182116" cy="1617760"/>
          </a:xfrm>
        </p:grpSpPr>
        <p:sp>
          <p:nvSpPr>
            <p:cNvPr id="9" name="Arc 8">
              <a:extLst>
                <a:ext uri="{FF2B5EF4-FFF2-40B4-BE49-F238E27FC236}">
                  <a16:creationId xmlns:a16="http://schemas.microsoft.com/office/drawing/2014/main" id="{49709D70-25ED-47E6-BAD8-193EDEB578DE}"/>
                </a:ext>
              </a:extLst>
            </p:cNvPr>
            <p:cNvSpPr/>
            <p:nvPr/>
          </p:nvSpPr>
          <p:spPr>
            <a:xfrm>
              <a:off x="977803" y="1923951"/>
              <a:ext cx="1617760" cy="1617760"/>
            </a:xfrm>
            <a:prstGeom prst="arc">
              <a:avLst>
                <a:gd name="adj1" fmla="val 10808550"/>
                <a:gd name="adj2" fmla="val 19255"/>
              </a:avLst>
            </a:prstGeom>
            <a:ln w="1016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3B621F78-627A-47E6-A6EC-02F9F4C46474}"/>
                </a:ext>
              </a:extLst>
            </p:cNvPr>
            <p:cNvCxnSpPr>
              <a:cxnSpLocks/>
            </p:cNvCxnSpPr>
            <p:nvPr/>
          </p:nvCxnSpPr>
          <p:spPr>
            <a:xfrm>
              <a:off x="2543163" y="2737362"/>
              <a:ext cx="616756" cy="0"/>
            </a:xfrm>
            <a:prstGeom prst="straightConnector1">
              <a:avLst/>
            </a:prstGeom>
            <a:ln w="101600">
              <a:solidFill>
                <a:schemeClr val="accent2"/>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5FD0E8B9-DD90-4249-8928-FC89883FD393}"/>
              </a:ext>
            </a:extLst>
          </p:cNvPr>
          <p:cNvGrpSpPr/>
          <p:nvPr userDrawn="1"/>
        </p:nvGrpSpPr>
        <p:grpSpPr>
          <a:xfrm>
            <a:off x="4102128" y="1446604"/>
            <a:ext cx="2184510" cy="1617760"/>
            <a:chOff x="3352034" y="1923951"/>
            <a:chExt cx="2184510" cy="1617760"/>
          </a:xfrm>
        </p:grpSpPr>
        <p:sp>
          <p:nvSpPr>
            <p:cNvPr id="12" name="Arc 11">
              <a:extLst>
                <a:ext uri="{FF2B5EF4-FFF2-40B4-BE49-F238E27FC236}">
                  <a16:creationId xmlns:a16="http://schemas.microsoft.com/office/drawing/2014/main" id="{7F5DF675-E263-4025-BB39-0440351CFB7C}"/>
                </a:ext>
              </a:extLst>
            </p:cNvPr>
            <p:cNvSpPr/>
            <p:nvPr/>
          </p:nvSpPr>
          <p:spPr>
            <a:xfrm>
              <a:off x="3352034" y="1923951"/>
              <a:ext cx="1617760" cy="1617760"/>
            </a:xfrm>
            <a:prstGeom prst="arc">
              <a:avLst>
                <a:gd name="adj1" fmla="val 21585722"/>
                <a:gd name="adj2" fmla="val 10822887"/>
              </a:avLst>
            </a:prstGeom>
            <a:ln w="1016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B3E704FF-4A03-4632-908A-34E964AA6798}"/>
                </a:ext>
              </a:extLst>
            </p:cNvPr>
            <p:cNvCxnSpPr>
              <a:cxnSpLocks/>
            </p:cNvCxnSpPr>
            <p:nvPr/>
          </p:nvCxnSpPr>
          <p:spPr>
            <a:xfrm>
              <a:off x="4919788" y="2737362"/>
              <a:ext cx="616756" cy="0"/>
            </a:xfrm>
            <a:prstGeom prst="straightConnector1">
              <a:avLst/>
            </a:prstGeom>
            <a:ln w="101600">
              <a:solidFill>
                <a:schemeClr val="accent2"/>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4F722F48-8E4A-4B3C-8599-4151A48B87CE}"/>
              </a:ext>
            </a:extLst>
          </p:cNvPr>
          <p:cNvGrpSpPr/>
          <p:nvPr userDrawn="1"/>
        </p:nvGrpSpPr>
        <p:grpSpPr>
          <a:xfrm>
            <a:off x="6472114" y="1446604"/>
            <a:ext cx="2182116" cy="1617760"/>
            <a:chOff x="5722020" y="1923951"/>
            <a:chExt cx="2182116" cy="1617760"/>
          </a:xfrm>
        </p:grpSpPr>
        <p:sp>
          <p:nvSpPr>
            <p:cNvPr id="15" name="Arc 14">
              <a:extLst>
                <a:ext uri="{FF2B5EF4-FFF2-40B4-BE49-F238E27FC236}">
                  <a16:creationId xmlns:a16="http://schemas.microsoft.com/office/drawing/2014/main" id="{45ED72EF-93E3-4E76-9A50-93ED5ED57CC4}"/>
                </a:ext>
              </a:extLst>
            </p:cNvPr>
            <p:cNvSpPr/>
            <p:nvPr/>
          </p:nvSpPr>
          <p:spPr>
            <a:xfrm>
              <a:off x="5722020" y="1923951"/>
              <a:ext cx="1617760" cy="1617760"/>
            </a:xfrm>
            <a:prstGeom prst="arc">
              <a:avLst>
                <a:gd name="adj1" fmla="val 10808550"/>
                <a:gd name="adj2" fmla="val 19255"/>
              </a:avLst>
            </a:prstGeom>
            <a:ln w="1016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38959931-EA8C-4E08-9ED3-25DE1A339C0A}"/>
                </a:ext>
              </a:extLst>
            </p:cNvPr>
            <p:cNvCxnSpPr>
              <a:cxnSpLocks/>
            </p:cNvCxnSpPr>
            <p:nvPr/>
          </p:nvCxnSpPr>
          <p:spPr>
            <a:xfrm>
              <a:off x="7287380" y="2737362"/>
              <a:ext cx="616756" cy="0"/>
            </a:xfrm>
            <a:prstGeom prst="straightConnector1">
              <a:avLst/>
            </a:prstGeom>
            <a:ln w="101600">
              <a:solidFill>
                <a:schemeClr val="accent2"/>
              </a:solidFill>
              <a:tailEnd type="triangle" w="sm" len="med"/>
            </a:ln>
          </p:spPr>
          <p:style>
            <a:lnRef idx="1">
              <a:schemeClr val="accent1"/>
            </a:lnRef>
            <a:fillRef idx="0">
              <a:schemeClr val="accent1"/>
            </a:fillRef>
            <a:effectRef idx="0">
              <a:schemeClr val="accent1"/>
            </a:effectRef>
            <a:fontRef idx="minor">
              <a:schemeClr val="tx1"/>
            </a:fontRef>
          </p:style>
        </p:cxnSp>
      </p:grpSp>
      <p:sp>
        <p:nvSpPr>
          <p:cNvPr id="17" name="Arc 16">
            <a:extLst>
              <a:ext uri="{FF2B5EF4-FFF2-40B4-BE49-F238E27FC236}">
                <a16:creationId xmlns:a16="http://schemas.microsoft.com/office/drawing/2014/main" id="{D6CDE57D-6A04-4D47-8042-9A1C210BA52E}"/>
              </a:ext>
            </a:extLst>
          </p:cNvPr>
          <p:cNvSpPr/>
          <p:nvPr userDrawn="1"/>
        </p:nvSpPr>
        <p:spPr>
          <a:xfrm>
            <a:off x="8842100" y="1446604"/>
            <a:ext cx="1617760" cy="1617760"/>
          </a:xfrm>
          <a:prstGeom prst="arc">
            <a:avLst>
              <a:gd name="adj1" fmla="val 21585722"/>
              <a:gd name="adj2" fmla="val 10822887"/>
            </a:avLst>
          </a:prstGeom>
          <a:ln w="1016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 Placeholder 12">
            <a:extLst>
              <a:ext uri="{FF2B5EF4-FFF2-40B4-BE49-F238E27FC236}">
                <a16:creationId xmlns:a16="http://schemas.microsoft.com/office/drawing/2014/main" id="{B64C1C4A-3D07-4996-BD2D-972C757633CC}"/>
              </a:ext>
            </a:extLst>
          </p:cNvPr>
          <p:cNvSpPr>
            <a:spLocks noGrp="1"/>
          </p:cNvSpPr>
          <p:nvPr>
            <p:ph type="body" sz="quarter" idx="22" hasCustomPrompt="1"/>
          </p:nvPr>
        </p:nvSpPr>
        <p:spPr>
          <a:xfrm>
            <a:off x="1415256" y="3365367"/>
            <a:ext cx="2243044" cy="343994"/>
          </a:xfrm>
          <a:prstGeom prst="rect">
            <a:avLst/>
          </a:prstGeom>
        </p:spPr>
        <p:txBody>
          <a:bodyPr/>
          <a:lstStyle>
            <a:lvl1pPr marL="0" indent="0" algn="ctr">
              <a:lnSpc>
                <a:spcPts val="1800"/>
              </a:lnSpc>
              <a:spcBef>
                <a:spcPts val="600"/>
              </a:spcBef>
              <a:buNone/>
              <a:defRPr sz="1400" b="1" cap="none" baseline="0">
                <a:solidFill>
                  <a:schemeClr val="tx1"/>
                </a:solidFill>
                <a:latin typeface="+mn-lt"/>
              </a:defRPr>
            </a:lvl1pPr>
          </a:lstStyle>
          <a:p>
            <a:pPr lvl="0"/>
            <a:r>
              <a:rPr lang="en-US"/>
              <a:t>Heading Goes Here</a:t>
            </a:r>
          </a:p>
        </p:txBody>
      </p:sp>
      <p:sp>
        <p:nvSpPr>
          <p:cNvPr id="23" name="Text Placeholder 12">
            <a:extLst>
              <a:ext uri="{FF2B5EF4-FFF2-40B4-BE49-F238E27FC236}">
                <a16:creationId xmlns:a16="http://schemas.microsoft.com/office/drawing/2014/main" id="{E5B21758-45CF-4ABB-9F54-39EDC5C50D66}"/>
              </a:ext>
            </a:extLst>
          </p:cNvPr>
          <p:cNvSpPr>
            <a:spLocks noGrp="1"/>
          </p:cNvSpPr>
          <p:nvPr>
            <p:ph type="body" sz="quarter" idx="23" hasCustomPrompt="1"/>
          </p:nvPr>
        </p:nvSpPr>
        <p:spPr>
          <a:xfrm>
            <a:off x="1415255" y="3709012"/>
            <a:ext cx="2243044" cy="1688213"/>
          </a:xfrm>
          <a:prstGeom prst="rect">
            <a:avLst/>
          </a:prstGeom>
        </p:spPr>
        <p:txBody>
          <a:bodyPr/>
          <a:lstStyle>
            <a:lvl1pPr marL="0" indent="0" algn="ctr">
              <a:lnSpc>
                <a:spcPts val="1800"/>
              </a:lnSpc>
              <a:spcBef>
                <a:spcPts val="1200"/>
              </a:spcBef>
              <a:buNone/>
              <a:defRPr sz="1200" b="0">
                <a:solidFill>
                  <a:schemeClr val="tx1"/>
                </a:solidFill>
                <a:latin typeface="Soleto Light" panose="020B0406020203030204"/>
              </a:defRPr>
            </a:lvl1pPr>
          </a:lstStyle>
          <a:p>
            <a:pPr lvl="0"/>
            <a:r>
              <a:rPr lang="en-US"/>
              <a:t>Lorem Ipsum is simply dummy text of the printing and typesetting industry. Lorem Ipsum has been the industry's standard dummy text ever since the 1500s.</a:t>
            </a:r>
          </a:p>
        </p:txBody>
      </p:sp>
      <p:sp>
        <p:nvSpPr>
          <p:cNvPr id="30" name="Text Placeholder 12">
            <a:extLst>
              <a:ext uri="{FF2B5EF4-FFF2-40B4-BE49-F238E27FC236}">
                <a16:creationId xmlns:a16="http://schemas.microsoft.com/office/drawing/2014/main" id="{E6D55B47-E491-4CD8-BAD0-1AB186F8A6EE}"/>
              </a:ext>
            </a:extLst>
          </p:cNvPr>
          <p:cNvSpPr>
            <a:spLocks noGrp="1"/>
          </p:cNvSpPr>
          <p:nvPr>
            <p:ph type="body" sz="quarter" idx="24" hasCustomPrompt="1"/>
          </p:nvPr>
        </p:nvSpPr>
        <p:spPr>
          <a:xfrm>
            <a:off x="3789487" y="3365367"/>
            <a:ext cx="2243044" cy="343994"/>
          </a:xfrm>
          <a:prstGeom prst="rect">
            <a:avLst/>
          </a:prstGeom>
        </p:spPr>
        <p:txBody>
          <a:bodyPr/>
          <a:lstStyle>
            <a:lvl1pPr marL="0" indent="0" algn="ctr">
              <a:lnSpc>
                <a:spcPts val="1800"/>
              </a:lnSpc>
              <a:spcBef>
                <a:spcPts val="600"/>
              </a:spcBef>
              <a:buNone/>
              <a:defRPr sz="1400" b="1" cap="none" baseline="0">
                <a:solidFill>
                  <a:schemeClr val="tx1"/>
                </a:solidFill>
                <a:latin typeface="+mn-lt"/>
              </a:defRPr>
            </a:lvl1pPr>
          </a:lstStyle>
          <a:p>
            <a:pPr lvl="0"/>
            <a:r>
              <a:rPr lang="en-US"/>
              <a:t>Heading Goes Here</a:t>
            </a:r>
          </a:p>
        </p:txBody>
      </p:sp>
      <p:sp>
        <p:nvSpPr>
          <p:cNvPr id="31" name="Text Placeholder 12">
            <a:extLst>
              <a:ext uri="{FF2B5EF4-FFF2-40B4-BE49-F238E27FC236}">
                <a16:creationId xmlns:a16="http://schemas.microsoft.com/office/drawing/2014/main" id="{C34CC9BC-EED0-4AA8-9616-4E44C6583DDD}"/>
              </a:ext>
            </a:extLst>
          </p:cNvPr>
          <p:cNvSpPr>
            <a:spLocks noGrp="1"/>
          </p:cNvSpPr>
          <p:nvPr>
            <p:ph type="body" sz="quarter" idx="25" hasCustomPrompt="1"/>
          </p:nvPr>
        </p:nvSpPr>
        <p:spPr>
          <a:xfrm>
            <a:off x="3789486" y="3709012"/>
            <a:ext cx="2243044" cy="1688213"/>
          </a:xfrm>
          <a:prstGeom prst="rect">
            <a:avLst/>
          </a:prstGeom>
        </p:spPr>
        <p:txBody>
          <a:bodyPr/>
          <a:lstStyle>
            <a:lvl1pPr marL="0" indent="0" algn="ctr">
              <a:lnSpc>
                <a:spcPts val="1800"/>
              </a:lnSpc>
              <a:spcBef>
                <a:spcPts val="1200"/>
              </a:spcBef>
              <a:buNone/>
              <a:defRPr sz="1200" b="0">
                <a:solidFill>
                  <a:schemeClr val="tx1"/>
                </a:solidFill>
                <a:latin typeface="Soleto Light" panose="020B0406020203030204"/>
              </a:defRPr>
            </a:lvl1pPr>
          </a:lstStyle>
          <a:p>
            <a:pPr lvl="0"/>
            <a:r>
              <a:rPr lang="en-US"/>
              <a:t>Lorem Ipsum is simply dummy text of the printing and typesetting industry. Lorem Ipsum has been the industry's standard dummy text ever since the 1500s.</a:t>
            </a:r>
          </a:p>
        </p:txBody>
      </p:sp>
      <p:sp>
        <p:nvSpPr>
          <p:cNvPr id="32" name="Text Placeholder 12">
            <a:extLst>
              <a:ext uri="{FF2B5EF4-FFF2-40B4-BE49-F238E27FC236}">
                <a16:creationId xmlns:a16="http://schemas.microsoft.com/office/drawing/2014/main" id="{8CB2F873-A5CC-421A-86EA-4CD9081B850B}"/>
              </a:ext>
            </a:extLst>
          </p:cNvPr>
          <p:cNvSpPr>
            <a:spLocks noGrp="1"/>
          </p:cNvSpPr>
          <p:nvPr>
            <p:ph type="body" sz="quarter" idx="26" hasCustomPrompt="1"/>
          </p:nvPr>
        </p:nvSpPr>
        <p:spPr>
          <a:xfrm>
            <a:off x="6161159" y="3365367"/>
            <a:ext cx="2243044" cy="343994"/>
          </a:xfrm>
          <a:prstGeom prst="rect">
            <a:avLst/>
          </a:prstGeom>
        </p:spPr>
        <p:txBody>
          <a:bodyPr/>
          <a:lstStyle>
            <a:lvl1pPr marL="0" indent="0" algn="ctr">
              <a:lnSpc>
                <a:spcPts val="1800"/>
              </a:lnSpc>
              <a:spcBef>
                <a:spcPts val="600"/>
              </a:spcBef>
              <a:buNone/>
              <a:defRPr sz="1400" b="1" cap="none" baseline="0">
                <a:solidFill>
                  <a:schemeClr val="tx1"/>
                </a:solidFill>
                <a:latin typeface="+mn-lt"/>
              </a:defRPr>
            </a:lvl1pPr>
          </a:lstStyle>
          <a:p>
            <a:pPr lvl="0"/>
            <a:r>
              <a:rPr lang="en-US"/>
              <a:t>Heading Goes Here</a:t>
            </a:r>
          </a:p>
        </p:txBody>
      </p:sp>
      <p:sp>
        <p:nvSpPr>
          <p:cNvPr id="33" name="Text Placeholder 12">
            <a:extLst>
              <a:ext uri="{FF2B5EF4-FFF2-40B4-BE49-F238E27FC236}">
                <a16:creationId xmlns:a16="http://schemas.microsoft.com/office/drawing/2014/main" id="{61306364-4A45-4B6A-8BDF-3CB5ABF16D01}"/>
              </a:ext>
            </a:extLst>
          </p:cNvPr>
          <p:cNvSpPr>
            <a:spLocks noGrp="1"/>
          </p:cNvSpPr>
          <p:nvPr>
            <p:ph type="body" sz="quarter" idx="27" hasCustomPrompt="1"/>
          </p:nvPr>
        </p:nvSpPr>
        <p:spPr>
          <a:xfrm>
            <a:off x="6161158" y="3709012"/>
            <a:ext cx="2243044" cy="1688213"/>
          </a:xfrm>
          <a:prstGeom prst="rect">
            <a:avLst/>
          </a:prstGeom>
        </p:spPr>
        <p:txBody>
          <a:bodyPr/>
          <a:lstStyle>
            <a:lvl1pPr marL="0" indent="0" algn="ctr">
              <a:lnSpc>
                <a:spcPts val="1800"/>
              </a:lnSpc>
              <a:spcBef>
                <a:spcPts val="1200"/>
              </a:spcBef>
              <a:buNone/>
              <a:defRPr sz="1200" b="0">
                <a:solidFill>
                  <a:schemeClr val="tx1"/>
                </a:solidFill>
                <a:latin typeface="Soleto Light" panose="020B0406020203030204"/>
              </a:defRPr>
            </a:lvl1pPr>
          </a:lstStyle>
          <a:p>
            <a:pPr lvl="0"/>
            <a:r>
              <a:rPr lang="en-US"/>
              <a:t>Lorem Ipsum is simply dummy text of the printing and typesetting industry. Lorem Ipsum has been the industry's standard dummy text ever since the 1500s.</a:t>
            </a:r>
          </a:p>
        </p:txBody>
      </p:sp>
      <p:sp>
        <p:nvSpPr>
          <p:cNvPr id="34" name="Text Placeholder 12">
            <a:extLst>
              <a:ext uri="{FF2B5EF4-FFF2-40B4-BE49-F238E27FC236}">
                <a16:creationId xmlns:a16="http://schemas.microsoft.com/office/drawing/2014/main" id="{BB148D14-45A1-4DA8-9956-EEE54B0C1665}"/>
              </a:ext>
            </a:extLst>
          </p:cNvPr>
          <p:cNvSpPr>
            <a:spLocks noGrp="1"/>
          </p:cNvSpPr>
          <p:nvPr>
            <p:ph type="body" sz="quarter" idx="28" hasCustomPrompt="1"/>
          </p:nvPr>
        </p:nvSpPr>
        <p:spPr>
          <a:xfrm>
            <a:off x="8535390" y="3365367"/>
            <a:ext cx="2243044" cy="343994"/>
          </a:xfrm>
          <a:prstGeom prst="rect">
            <a:avLst/>
          </a:prstGeom>
        </p:spPr>
        <p:txBody>
          <a:bodyPr/>
          <a:lstStyle>
            <a:lvl1pPr marL="0" indent="0" algn="ctr">
              <a:lnSpc>
                <a:spcPts val="1800"/>
              </a:lnSpc>
              <a:spcBef>
                <a:spcPts val="600"/>
              </a:spcBef>
              <a:buNone/>
              <a:defRPr sz="1400" b="1" cap="none" baseline="0">
                <a:solidFill>
                  <a:schemeClr val="tx1"/>
                </a:solidFill>
                <a:latin typeface="+mn-lt"/>
              </a:defRPr>
            </a:lvl1pPr>
          </a:lstStyle>
          <a:p>
            <a:pPr lvl="0"/>
            <a:r>
              <a:rPr lang="en-US"/>
              <a:t>Heading Goes Here</a:t>
            </a:r>
          </a:p>
        </p:txBody>
      </p:sp>
      <p:sp>
        <p:nvSpPr>
          <p:cNvPr id="35" name="Text Placeholder 12">
            <a:extLst>
              <a:ext uri="{FF2B5EF4-FFF2-40B4-BE49-F238E27FC236}">
                <a16:creationId xmlns:a16="http://schemas.microsoft.com/office/drawing/2014/main" id="{9F4C4C6D-D2E6-4386-9AE6-DD6B2FE20285}"/>
              </a:ext>
            </a:extLst>
          </p:cNvPr>
          <p:cNvSpPr>
            <a:spLocks noGrp="1"/>
          </p:cNvSpPr>
          <p:nvPr>
            <p:ph type="body" sz="quarter" idx="29" hasCustomPrompt="1"/>
          </p:nvPr>
        </p:nvSpPr>
        <p:spPr>
          <a:xfrm>
            <a:off x="8535389" y="3709012"/>
            <a:ext cx="2243044" cy="1688213"/>
          </a:xfrm>
          <a:prstGeom prst="rect">
            <a:avLst/>
          </a:prstGeom>
        </p:spPr>
        <p:txBody>
          <a:bodyPr/>
          <a:lstStyle>
            <a:lvl1pPr marL="0" indent="0" algn="ctr">
              <a:lnSpc>
                <a:spcPts val="1800"/>
              </a:lnSpc>
              <a:spcBef>
                <a:spcPts val="1200"/>
              </a:spcBef>
              <a:buNone/>
              <a:defRPr sz="1200" b="0">
                <a:solidFill>
                  <a:schemeClr val="tx1"/>
                </a:solidFill>
                <a:latin typeface="Soleto Light" panose="020B0406020203030204"/>
              </a:defRPr>
            </a:lvl1pPr>
          </a:lstStyle>
          <a:p>
            <a:pPr lvl="0"/>
            <a:r>
              <a:rPr lang="en-US"/>
              <a:t>Lorem Ipsum is simply dummy text of the printing and typesetting industry. Lorem Ipsum has been the industry's standard dummy text ever since the 1500s.</a:t>
            </a:r>
          </a:p>
        </p:txBody>
      </p:sp>
      <p:sp>
        <p:nvSpPr>
          <p:cNvPr id="36" name="Picture Placeholder 5">
            <a:extLst>
              <a:ext uri="{FF2B5EF4-FFF2-40B4-BE49-F238E27FC236}">
                <a16:creationId xmlns:a16="http://schemas.microsoft.com/office/drawing/2014/main" id="{A97DE5F2-D684-4ED2-B953-B7856B186576}"/>
              </a:ext>
            </a:extLst>
          </p:cNvPr>
          <p:cNvSpPr>
            <a:spLocks noGrp="1"/>
          </p:cNvSpPr>
          <p:nvPr>
            <p:ph type="pic" sz="quarter" idx="11" hasCustomPrompt="1"/>
          </p:nvPr>
        </p:nvSpPr>
        <p:spPr>
          <a:xfrm>
            <a:off x="1832058" y="1550765"/>
            <a:ext cx="1413682" cy="1409436"/>
          </a:xfrm>
          <a:prstGeom prst="ellipse">
            <a:avLst/>
          </a:prstGeom>
          <a:ln w="12700">
            <a:no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37" name="Picture Placeholder 5">
            <a:extLst>
              <a:ext uri="{FF2B5EF4-FFF2-40B4-BE49-F238E27FC236}">
                <a16:creationId xmlns:a16="http://schemas.microsoft.com/office/drawing/2014/main" id="{C9046A9E-BE9B-4A4D-B1B0-E71F71195E86}"/>
              </a:ext>
            </a:extLst>
          </p:cNvPr>
          <p:cNvSpPr>
            <a:spLocks noGrp="1"/>
          </p:cNvSpPr>
          <p:nvPr>
            <p:ph type="pic" sz="quarter" idx="30" hasCustomPrompt="1"/>
          </p:nvPr>
        </p:nvSpPr>
        <p:spPr>
          <a:xfrm>
            <a:off x="4201997" y="1550765"/>
            <a:ext cx="1413682" cy="1409436"/>
          </a:xfrm>
          <a:prstGeom prst="ellipse">
            <a:avLst/>
          </a:prstGeom>
          <a:ln w="12700">
            <a:no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38" name="Picture Placeholder 5">
            <a:extLst>
              <a:ext uri="{FF2B5EF4-FFF2-40B4-BE49-F238E27FC236}">
                <a16:creationId xmlns:a16="http://schemas.microsoft.com/office/drawing/2014/main" id="{F2165D09-33A5-4100-B74F-6855C0E2DE67}"/>
              </a:ext>
            </a:extLst>
          </p:cNvPr>
          <p:cNvSpPr>
            <a:spLocks noGrp="1"/>
          </p:cNvSpPr>
          <p:nvPr>
            <p:ph type="pic" sz="quarter" idx="31" hasCustomPrompt="1"/>
          </p:nvPr>
        </p:nvSpPr>
        <p:spPr>
          <a:xfrm>
            <a:off x="6574177" y="1550765"/>
            <a:ext cx="1413682" cy="1409436"/>
          </a:xfrm>
          <a:prstGeom prst="ellipse">
            <a:avLst/>
          </a:prstGeom>
          <a:ln w="12700">
            <a:no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39" name="Picture Placeholder 5">
            <a:extLst>
              <a:ext uri="{FF2B5EF4-FFF2-40B4-BE49-F238E27FC236}">
                <a16:creationId xmlns:a16="http://schemas.microsoft.com/office/drawing/2014/main" id="{394AB162-2AC6-424E-9403-3C70CB4A2889}"/>
              </a:ext>
            </a:extLst>
          </p:cNvPr>
          <p:cNvSpPr>
            <a:spLocks noGrp="1"/>
          </p:cNvSpPr>
          <p:nvPr>
            <p:ph type="pic" sz="quarter" idx="32" hasCustomPrompt="1"/>
          </p:nvPr>
        </p:nvSpPr>
        <p:spPr>
          <a:xfrm>
            <a:off x="8944116" y="1550765"/>
            <a:ext cx="1413682" cy="1409436"/>
          </a:xfrm>
          <a:prstGeom prst="ellipse">
            <a:avLst/>
          </a:prstGeom>
          <a:ln w="12700">
            <a:no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Tree>
    <p:extLst>
      <p:ext uri="{BB962C8B-B14F-4D97-AF65-F5344CB8AC3E}">
        <p14:creationId xmlns:p14="http://schemas.microsoft.com/office/powerpoint/2010/main" val="9319734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0010D-AAE3-42A7-8AC5-251704EA0831}"/>
              </a:ext>
            </a:extLst>
          </p:cNvPr>
          <p:cNvSpPr>
            <a:spLocks noGrp="1"/>
          </p:cNvSpPr>
          <p:nvPr>
            <p:ph type="title" hasCustomPrompt="1"/>
          </p:nvPr>
        </p:nvSpPr>
        <p:spPr/>
        <p:txBody>
          <a:bodyPr/>
          <a:lstStyle/>
          <a:p>
            <a:r>
              <a:rPr lang="en-US"/>
              <a:t>ENTER YOUR TITLE TEXT</a:t>
            </a:r>
            <a:endParaRPr lang="en-GB"/>
          </a:p>
        </p:txBody>
      </p:sp>
      <p:sp>
        <p:nvSpPr>
          <p:cNvPr id="3" name="Slide Number Placeholder 2">
            <a:extLst>
              <a:ext uri="{FF2B5EF4-FFF2-40B4-BE49-F238E27FC236}">
                <a16:creationId xmlns:a16="http://schemas.microsoft.com/office/drawing/2014/main" id="{DF57A78C-41B7-4920-83E0-9D951F93D0D4}"/>
              </a:ext>
            </a:extLst>
          </p:cNvPr>
          <p:cNvSpPr>
            <a:spLocks noGrp="1"/>
          </p:cNvSpPr>
          <p:nvPr>
            <p:ph type="sldNum" sz="quarter" idx="10"/>
          </p:nvPr>
        </p:nvSpPr>
        <p:spPr/>
        <p:txBody>
          <a:bodyPr/>
          <a:lstStyle/>
          <a:p>
            <a:fld id="{FFDB4D34-B201-405F-96F4-6125A8CCFB47}" type="slidenum">
              <a:rPr lang="en-US" smtClean="0"/>
              <a:pPr/>
              <a:t>‹#›</a:t>
            </a:fld>
            <a:endParaRPr lang="en-US"/>
          </a:p>
        </p:txBody>
      </p:sp>
      <p:sp>
        <p:nvSpPr>
          <p:cNvPr id="7" name="Chart Placeholder 5">
            <a:extLst>
              <a:ext uri="{FF2B5EF4-FFF2-40B4-BE49-F238E27FC236}">
                <a16:creationId xmlns:a16="http://schemas.microsoft.com/office/drawing/2014/main" id="{2C5E593E-DC02-497D-ADBA-21D22F20631F}"/>
              </a:ext>
            </a:extLst>
          </p:cNvPr>
          <p:cNvSpPr>
            <a:spLocks noGrp="1"/>
          </p:cNvSpPr>
          <p:nvPr>
            <p:ph type="chart" sz="quarter" idx="11" hasCustomPrompt="1"/>
          </p:nvPr>
        </p:nvSpPr>
        <p:spPr>
          <a:xfrm>
            <a:off x="749300" y="1221356"/>
            <a:ext cx="4958080" cy="4415288"/>
          </a:xfrm>
          <a:prstGeom prst="rect">
            <a:avLst/>
          </a:prstGeom>
        </p:spPr>
        <p:txBody>
          <a:bodyPr anchor="ctr"/>
          <a:lstStyle>
            <a:lvl1pPr marL="0" indent="0" algn="ctr">
              <a:buNone/>
              <a:defRPr sz="2400" b="1"/>
            </a:lvl1pPr>
          </a:lstStyle>
          <a:p>
            <a:r>
              <a:rPr lang="en-GB"/>
              <a:t>Click to add chart</a:t>
            </a:r>
          </a:p>
        </p:txBody>
      </p:sp>
      <p:sp>
        <p:nvSpPr>
          <p:cNvPr id="14" name="Freeform 6">
            <a:extLst>
              <a:ext uri="{FF2B5EF4-FFF2-40B4-BE49-F238E27FC236}">
                <a16:creationId xmlns:a16="http://schemas.microsoft.com/office/drawing/2014/main" id="{777E392F-BE19-4011-9E0B-BE1B53EDC72D}"/>
              </a:ext>
            </a:extLst>
          </p:cNvPr>
          <p:cNvSpPr>
            <a:spLocks noEditPoints="1"/>
          </p:cNvSpPr>
          <p:nvPr userDrawn="1"/>
        </p:nvSpPr>
        <p:spPr bwMode="auto">
          <a:xfrm>
            <a:off x="6569299" y="3459414"/>
            <a:ext cx="246068" cy="246068"/>
          </a:xfrm>
          <a:custGeom>
            <a:avLst/>
            <a:gdLst>
              <a:gd name="T0" fmla="*/ 18 w 64"/>
              <a:gd name="T1" fmla="*/ 25 h 64"/>
              <a:gd name="T2" fmla="*/ 14 w 64"/>
              <a:gd name="T3" fmla="*/ 30 h 64"/>
              <a:gd name="T4" fmla="*/ 28 w 64"/>
              <a:gd name="T5" fmla="*/ 44 h 64"/>
              <a:gd name="T6" fmla="*/ 60 w 64"/>
              <a:gd name="T7" fmla="*/ 12 h 64"/>
              <a:gd name="T8" fmla="*/ 56 w 64"/>
              <a:gd name="T9" fmla="*/ 8 h 64"/>
              <a:gd name="T10" fmla="*/ 28 w 64"/>
              <a:gd name="T11" fmla="*/ 35 h 64"/>
              <a:gd name="T12" fmla="*/ 18 w 64"/>
              <a:gd name="T13" fmla="*/ 25 h 64"/>
              <a:gd name="T14" fmla="*/ 57 w 64"/>
              <a:gd name="T15" fmla="*/ 32 h 64"/>
              <a:gd name="T16" fmla="*/ 32 w 64"/>
              <a:gd name="T17" fmla="*/ 57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7 w 64"/>
              <a:gd name="T35" fmla="*/ 32 h 64"/>
              <a:gd name="T36" fmla="*/ 57 w 64"/>
              <a:gd name="T37" fmla="*/ 32 h 64"/>
              <a:gd name="T38" fmla="*/ 57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8" y="25"/>
                </a:moveTo>
                <a:cubicBezTo>
                  <a:pt x="14" y="30"/>
                  <a:pt x="14" y="30"/>
                  <a:pt x="14" y="30"/>
                </a:cubicBezTo>
                <a:cubicBezTo>
                  <a:pt x="28" y="44"/>
                  <a:pt x="28" y="44"/>
                  <a:pt x="28" y="44"/>
                </a:cubicBezTo>
                <a:cubicBezTo>
                  <a:pt x="60" y="12"/>
                  <a:pt x="60" y="12"/>
                  <a:pt x="60" y="12"/>
                </a:cubicBezTo>
                <a:cubicBezTo>
                  <a:pt x="56" y="8"/>
                  <a:pt x="56" y="8"/>
                  <a:pt x="56" y="8"/>
                </a:cubicBezTo>
                <a:cubicBezTo>
                  <a:pt x="28" y="35"/>
                  <a:pt x="28" y="35"/>
                  <a:pt x="28" y="35"/>
                </a:cubicBezTo>
                <a:lnTo>
                  <a:pt x="18" y="25"/>
                </a:lnTo>
                <a:close/>
                <a:moveTo>
                  <a:pt x="57" y="32"/>
                </a:moveTo>
                <a:cubicBezTo>
                  <a:pt x="57" y="46"/>
                  <a:pt x="46" y="57"/>
                  <a:pt x="32" y="57"/>
                </a:cubicBezTo>
                <a:cubicBezTo>
                  <a:pt x="17" y="57"/>
                  <a:pt x="6" y="46"/>
                  <a:pt x="6" y="32"/>
                </a:cubicBezTo>
                <a:cubicBezTo>
                  <a:pt x="6" y="17"/>
                  <a:pt x="17" y="6"/>
                  <a:pt x="32" y="6"/>
                </a:cubicBezTo>
                <a:cubicBezTo>
                  <a:pt x="34" y="6"/>
                  <a:pt x="36" y="6"/>
                  <a:pt x="39" y="7"/>
                </a:cubicBezTo>
                <a:cubicBezTo>
                  <a:pt x="44" y="2"/>
                  <a:pt x="44" y="2"/>
                  <a:pt x="44" y="2"/>
                </a:cubicBezTo>
                <a:cubicBezTo>
                  <a:pt x="40" y="0"/>
                  <a:pt x="36" y="0"/>
                  <a:pt x="32" y="0"/>
                </a:cubicBezTo>
                <a:cubicBezTo>
                  <a:pt x="14" y="0"/>
                  <a:pt x="0" y="14"/>
                  <a:pt x="0" y="32"/>
                </a:cubicBezTo>
                <a:cubicBezTo>
                  <a:pt x="0" y="49"/>
                  <a:pt x="14" y="64"/>
                  <a:pt x="32" y="64"/>
                </a:cubicBezTo>
                <a:cubicBezTo>
                  <a:pt x="49" y="64"/>
                  <a:pt x="64" y="49"/>
                  <a:pt x="64" y="32"/>
                </a:cubicBezTo>
                <a:lnTo>
                  <a:pt x="57" y="32"/>
                </a:lnTo>
                <a:close/>
                <a:moveTo>
                  <a:pt x="57" y="32"/>
                </a:moveTo>
                <a:cubicBezTo>
                  <a:pt x="57" y="32"/>
                  <a:pt x="57" y="32"/>
                  <a:pt x="57" y="32"/>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6">
            <a:extLst>
              <a:ext uri="{FF2B5EF4-FFF2-40B4-BE49-F238E27FC236}">
                <a16:creationId xmlns:a16="http://schemas.microsoft.com/office/drawing/2014/main" id="{78AE449F-BCE2-45E7-97D5-2F24CFD0E3C6}"/>
              </a:ext>
            </a:extLst>
          </p:cNvPr>
          <p:cNvSpPr>
            <a:spLocks noEditPoints="1"/>
          </p:cNvSpPr>
          <p:nvPr userDrawn="1"/>
        </p:nvSpPr>
        <p:spPr bwMode="auto">
          <a:xfrm>
            <a:off x="6569299" y="4112245"/>
            <a:ext cx="246068" cy="246068"/>
          </a:xfrm>
          <a:custGeom>
            <a:avLst/>
            <a:gdLst>
              <a:gd name="T0" fmla="*/ 18 w 64"/>
              <a:gd name="T1" fmla="*/ 25 h 64"/>
              <a:gd name="T2" fmla="*/ 14 w 64"/>
              <a:gd name="T3" fmla="*/ 30 h 64"/>
              <a:gd name="T4" fmla="*/ 28 w 64"/>
              <a:gd name="T5" fmla="*/ 44 h 64"/>
              <a:gd name="T6" fmla="*/ 60 w 64"/>
              <a:gd name="T7" fmla="*/ 12 h 64"/>
              <a:gd name="T8" fmla="*/ 56 w 64"/>
              <a:gd name="T9" fmla="*/ 8 h 64"/>
              <a:gd name="T10" fmla="*/ 28 w 64"/>
              <a:gd name="T11" fmla="*/ 35 h 64"/>
              <a:gd name="T12" fmla="*/ 18 w 64"/>
              <a:gd name="T13" fmla="*/ 25 h 64"/>
              <a:gd name="T14" fmla="*/ 57 w 64"/>
              <a:gd name="T15" fmla="*/ 32 h 64"/>
              <a:gd name="T16" fmla="*/ 32 w 64"/>
              <a:gd name="T17" fmla="*/ 57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7 w 64"/>
              <a:gd name="T35" fmla="*/ 32 h 64"/>
              <a:gd name="T36" fmla="*/ 57 w 64"/>
              <a:gd name="T37" fmla="*/ 32 h 64"/>
              <a:gd name="T38" fmla="*/ 57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8" y="25"/>
                </a:moveTo>
                <a:cubicBezTo>
                  <a:pt x="14" y="30"/>
                  <a:pt x="14" y="30"/>
                  <a:pt x="14" y="30"/>
                </a:cubicBezTo>
                <a:cubicBezTo>
                  <a:pt x="28" y="44"/>
                  <a:pt x="28" y="44"/>
                  <a:pt x="28" y="44"/>
                </a:cubicBezTo>
                <a:cubicBezTo>
                  <a:pt x="60" y="12"/>
                  <a:pt x="60" y="12"/>
                  <a:pt x="60" y="12"/>
                </a:cubicBezTo>
                <a:cubicBezTo>
                  <a:pt x="56" y="8"/>
                  <a:pt x="56" y="8"/>
                  <a:pt x="56" y="8"/>
                </a:cubicBezTo>
                <a:cubicBezTo>
                  <a:pt x="28" y="35"/>
                  <a:pt x="28" y="35"/>
                  <a:pt x="28" y="35"/>
                </a:cubicBezTo>
                <a:lnTo>
                  <a:pt x="18" y="25"/>
                </a:lnTo>
                <a:close/>
                <a:moveTo>
                  <a:pt x="57" y="32"/>
                </a:moveTo>
                <a:cubicBezTo>
                  <a:pt x="57" y="46"/>
                  <a:pt x="46" y="57"/>
                  <a:pt x="32" y="57"/>
                </a:cubicBezTo>
                <a:cubicBezTo>
                  <a:pt x="17" y="57"/>
                  <a:pt x="6" y="46"/>
                  <a:pt x="6" y="32"/>
                </a:cubicBezTo>
                <a:cubicBezTo>
                  <a:pt x="6" y="17"/>
                  <a:pt x="17" y="6"/>
                  <a:pt x="32" y="6"/>
                </a:cubicBezTo>
                <a:cubicBezTo>
                  <a:pt x="34" y="6"/>
                  <a:pt x="36" y="6"/>
                  <a:pt x="39" y="7"/>
                </a:cubicBezTo>
                <a:cubicBezTo>
                  <a:pt x="44" y="2"/>
                  <a:pt x="44" y="2"/>
                  <a:pt x="44" y="2"/>
                </a:cubicBezTo>
                <a:cubicBezTo>
                  <a:pt x="40" y="0"/>
                  <a:pt x="36" y="0"/>
                  <a:pt x="32" y="0"/>
                </a:cubicBezTo>
                <a:cubicBezTo>
                  <a:pt x="14" y="0"/>
                  <a:pt x="0" y="14"/>
                  <a:pt x="0" y="32"/>
                </a:cubicBezTo>
                <a:cubicBezTo>
                  <a:pt x="0" y="49"/>
                  <a:pt x="14" y="64"/>
                  <a:pt x="32" y="64"/>
                </a:cubicBezTo>
                <a:cubicBezTo>
                  <a:pt x="49" y="64"/>
                  <a:pt x="64" y="49"/>
                  <a:pt x="64" y="32"/>
                </a:cubicBezTo>
                <a:lnTo>
                  <a:pt x="57" y="32"/>
                </a:lnTo>
                <a:close/>
                <a:moveTo>
                  <a:pt x="57" y="32"/>
                </a:moveTo>
                <a:cubicBezTo>
                  <a:pt x="57" y="32"/>
                  <a:pt x="57" y="32"/>
                  <a:pt x="57" y="32"/>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6">
            <a:extLst>
              <a:ext uri="{FF2B5EF4-FFF2-40B4-BE49-F238E27FC236}">
                <a16:creationId xmlns:a16="http://schemas.microsoft.com/office/drawing/2014/main" id="{E680A693-1D43-4E4B-865C-910ED24ABF34}"/>
              </a:ext>
            </a:extLst>
          </p:cNvPr>
          <p:cNvSpPr>
            <a:spLocks noEditPoints="1"/>
          </p:cNvSpPr>
          <p:nvPr userDrawn="1"/>
        </p:nvSpPr>
        <p:spPr bwMode="auto">
          <a:xfrm>
            <a:off x="6569299" y="4765075"/>
            <a:ext cx="246068" cy="246068"/>
          </a:xfrm>
          <a:custGeom>
            <a:avLst/>
            <a:gdLst>
              <a:gd name="T0" fmla="*/ 18 w 64"/>
              <a:gd name="T1" fmla="*/ 25 h 64"/>
              <a:gd name="T2" fmla="*/ 14 w 64"/>
              <a:gd name="T3" fmla="*/ 30 h 64"/>
              <a:gd name="T4" fmla="*/ 28 w 64"/>
              <a:gd name="T5" fmla="*/ 44 h 64"/>
              <a:gd name="T6" fmla="*/ 60 w 64"/>
              <a:gd name="T7" fmla="*/ 12 h 64"/>
              <a:gd name="T8" fmla="*/ 56 w 64"/>
              <a:gd name="T9" fmla="*/ 8 h 64"/>
              <a:gd name="T10" fmla="*/ 28 w 64"/>
              <a:gd name="T11" fmla="*/ 35 h 64"/>
              <a:gd name="T12" fmla="*/ 18 w 64"/>
              <a:gd name="T13" fmla="*/ 25 h 64"/>
              <a:gd name="T14" fmla="*/ 57 w 64"/>
              <a:gd name="T15" fmla="*/ 32 h 64"/>
              <a:gd name="T16" fmla="*/ 32 w 64"/>
              <a:gd name="T17" fmla="*/ 57 h 64"/>
              <a:gd name="T18" fmla="*/ 6 w 64"/>
              <a:gd name="T19" fmla="*/ 32 h 64"/>
              <a:gd name="T20" fmla="*/ 32 w 64"/>
              <a:gd name="T21" fmla="*/ 6 h 64"/>
              <a:gd name="T22" fmla="*/ 39 w 64"/>
              <a:gd name="T23" fmla="*/ 7 h 64"/>
              <a:gd name="T24" fmla="*/ 44 w 64"/>
              <a:gd name="T25" fmla="*/ 2 h 64"/>
              <a:gd name="T26" fmla="*/ 32 w 64"/>
              <a:gd name="T27" fmla="*/ 0 h 64"/>
              <a:gd name="T28" fmla="*/ 0 w 64"/>
              <a:gd name="T29" fmla="*/ 32 h 64"/>
              <a:gd name="T30" fmla="*/ 32 w 64"/>
              <a:gd name="T31" fmla="*/ 64 h 64"/>
              <a:gd name="T32" fmla="*/ 64 w 64"/>
              <a:gd name="T33" fmla="*/ 32 h 64"/>
              <a:gd name="T34" fmla="*/ 57 w 64"/>
              <a:gd name="T35" fmla="*/ 32 h 64"/>
              <a:gd name="T36" fmla="*/ 57 w 64"/>
              <a:gd name="T37" fmla="*/ 32 h 64"/>
              <a:gd name="T38" fmla="*/ 57 w 64"/>
              <a:gd name="T39" fmla="*/ 3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4" h="64">
                <a:moveTo>
                  <a:pt x="18" y="25"/>
                </a:moveTo>
                <a:cubicBezTo>
                  <a:pt x="14" y="30"/>
                  <a:pt x="14" y="30"/>
                  <a:pt x="14" y="30"/>
                </a:cubicBezTo>
                <a:cubicBezTo>
                  <a:pt x="28" y="44"/>
                  <a:pt x="28" y="44"/>
                  <a:pt x="28" y="44"/>
                </a:cubicBezTo>
                <a:cubicBezTo>
                  <a:pt x="60" y="12"/>
                  <a:pt x="60" y="12"/>
                  <a:pt x="60" y="12"/>
                </a:cubicBezTo>
                <a:cubicBezTo>
                  <a:pt x="56" y="8"/>
                  <a:pt x="56" y="8"/>
                  <a:pt x="56" y="8"/>
                </a:cubicBezTo>
                <a:cubicBezTo>
                  <a:pt x="28" y="35"/>
                  <a:pt x="28" y="35"/>
                  <a:pt x="28" y="35"/>
                </a:cubicBezTo>
                <a:lnTo>
                  <a:pt x="18" y="25"/>
                </a:lnTo>
                <a:close/>
                <a:moveTo>
                  <a:pt x="57" y="32"/>
                </a:moveTo>
                <a:cubicBezTo>
                  <a:pt x="57" y="46"/>
                  <a:pt x="46" y="57"/>
                  <a:pt x="32" y="57"/>
                </a:cubicBezTo>
                <a:cubicBezTo>
                  <a:pt x="17" y="57"/>
                  <a:pt x="6" y="46"/>
                  <a:pt x="6" y="32"/>
                </a:cubicBezTo>
                <a:cubicBezTo>
                  <a:pt x="6" y="17"/>
                  <a:pt x="17" y="6"/>
                  <a:pt x="32" y="6"/>
                </a:cubicBezTo>
                <a:cubicBezTo>
                  <a:pt x="34" y="6"/>
                  <a:pt x="36" y="6"/>
                  <a:pt x="39" y="7"/>
                </a:cubicBezTo>
                <a:cubicBezTo>
                  <a:pt x="44" y="2"/>
                  <a:pt x="44" y="2"/>
                  <a:pt x="44" y="2"/>
                </a:cubicBezTo>
                <a:cubicBezTo>
                  <a:pt x="40" y="0"/>
                  <a:pt x="36" y="0"/>
                  <a:pt x="32" y="0"/>
                </a:cubicBezTo>
                <a:cubicBezTo>
                  <a:pt x="14" y="0"/>
                  <a:pt x="0" y="14"/>
                  <a:pt x="0" y="32"/>
                </a:cubicBezTo>
                <a:cubicBezTo>
                  <a:pt x="0" y="49"/>
                  <a:pt x="14" y="64"/>
                  <a:pt x="32" y="64"/>
                </a:cubicBezTo>
                <a:cubicBezTo>
                  <a:pt x="49" y="64"/>
                  <a:pt x="64" y="49"/>
                  <a:pt x="64" y="32"/>
                </a:cubicBezTo>
                <a:lnTo>
                  <a:pt x="57" y="32"/>
                </a:lnTo>
                <a:close/>
                <a:moveTo>
                  <a:pt x="57" y="32"/>
                </a:moveTo>
                <a:cubicBezTo>
                  <a:pt x="57" y="32"/>
                  <a:pt x="57" y="32"/>
                  <a:pt x="57" y="32"/>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Text Placeholder 12">
            <a:extLst>
              <a:ext uri="{FF2B5EF4-FFF2-40B4-BE49-F238E27FC236}">
                <a16:creationId xmlns:a16="http://schemas.microsoft.com/office/drawing/2014/main" id="{C8916C47-6299-4B73-BCA2-A69DE351F278}"/>
              </a:ext>
            </a:extLst>
          </p:cNvPr>
          <p:cNvSpPr>
            <a:spLocks noGrp="1"/>
          </p:cNvSpPr>
          <p:nvPr>
            <p:ph type="body" sz="quarter" idx="18" hasCustomPrompt="1"/>
          </p:nvPr>
        </p:nvSpPr>
        <p:spPr>
          <a:xfrm>
            <a:off x="6484621" y="2301502"/>
            <a:ext cx="4945380" cy="770275"/>
          </a:xfrm>
          <a:prstGeom prst="rect">
            <a:avLst/>
          </a:prstGeom>
        </p:spPr>
        <p:txBody>
          <a:bodyPr/>
          <a:lstStyle>
            <a:lvl1pPr marL="0" indent="0">
              <a:lnSpc>
                <a:spcPts val="1800"/>
              </a:lnSpc>
              <a:spcBef>
                <a:spcPts val="600"/>
              </a:spcBef>
              <a:buNone/>
              <a:defRPr sz="1200">
                <a:latin typeface="+mj-lt"/>
              </a:defRPr>
            </a:lvl1pPr>
          </a:lstStyle>
          <a:p>
            <a:pPr lvl="0"/>
            <a:r>
              <a:rPr lang="en-US"/>
              <a:t>Lorem Ipsum is simply dummy text of the printing and typesetting industry. Lorem Ipsum has been the industry's standard dummy text ever since the 1500s.</a:t>
            </a:r>
          </a:p>
        </p:txBody>
      </p:sp>
      <p:sp>
        <p:nvSpPr>
          <p:cNvPr id="19" name="Text Placeholder 12">
            <a:extLst>
              <a:ext uri="{FF2B5EF4-FFF2-40B4-BE49-F238E27FC236}">
                <a16:creationId xmlns:a16="http://schemas.microsoft.com/office/drawing/2014/main" id="{BAA2AC30-F82D-4C90-B0B5-2B5DA6F0EA6E}"/>
              </a:ext>
            </a:extLst>
          </p:cNvPr>
          <p:cNvSpPr>
            <a:spLocks noGrp="1"/>
          </p:cNvSpPr>
          <p:nvPr>
            <p:ph type="body" sz="quarter" idx="19" hasCustomPrompt="1"/>
          </p:nvPr>
        </p:nvSpPr>
        <p:spPr>
          <a:xfrm>
            <a:off x="8177210" y="1477541"/>
            <a:ext cx="2658901" cy="646331"/>
          </a:xfrm>
          <a:prstGeom prst="rect">
            <a:avLst/>
          </a:prstGeom>
        </p:spPr>
        <p:txBody>
          <a:bodyPr/>
          <a:lstStyle>
            <a:lvl1pPr marL="0" indent="0">
              <a:lnSpc>
                <a:spcPts val="2200"/>
              </a:lnSpc>
              <a:spcBef>
                <a:spcPts val="600"/>
              </a:spcBef>
              <a:buNone/>
              <a:defRPr sz="1800" b="1">
                <a:solidFill>
                  <a:schemeClr val="tx1"/>
                </a:solidFill>
                <a:latin typeface="+mj-lt"/>
              </a:defRPr>
            </a:lvl1pPr>
          </a:lstStyle>
          <a:p>
            <a:pPr lvl="0"/>
            <a:r>
              <a:rPr lang="en-US"/>
              <a:t>Lorem Ipsum is simply dummy text</a:t>
            </a:r>
          </a:p>
        </p:txBody>
      </p:sp>
      <p:sp>
        <p:nvSpPr>
          <p:cNvPr id="21" name="Text Placeholder 12">
            <a:extLst>
              <a:ext uri="{FF2B5EF4-FFF2-40B4-BE49-F238E27FC236}">
                <a16:creationId xmlns:a16="http://schemas.microsoft.com/office/drawing/2014/main" id="{B718575E-1492-4DE2-B9EC-24184778CD37}"/>
              </a:ext>
            </a:extLst>
          </p:cNvPr>
          <p:cNvSpPr>
            <a:spLocks noGrp="1"/>
          </p:cNvSpPr>
          <p:nvPr>
            <p:ph type="body" sz="quarter" idx="20" hasCustomPrompt="1"/>
          </p:nvPr>
        </p:nvSpPr>
        <p:spPr>
          <a:xfrm>
            <a:off x="6462710" y="1477541"/>
            <a:ext cx="1714500" cy="646331"/>
          </a:xfrm>
          <a:prstGeom prst="rect">
            <a:avLst/>
          </a:prstGeom>
        </p:spPr>
        <p:txBody>
          <a:bodyPr/>
          <a:lstStyle>
            <a:lvl1pPr marL="0" indent="0">
              <a:lnSpc>
                <a:spcPts val="5400"/>
              </a:lnSpc>
              <a:spcBef>
                <a:spcPts val="0"/>
              </a:spcBef>
              <a:buNone/>
              <a:defRPr sz="5400" b="1">
                <a:solidFill>
                  <a:schemeClr val="bg2"/>
                </a:solidFill>
                <a:latin typeface="+mj-lt"/>
              </a:defRPr>
            </a:lvl1pPr>
          </a:lstStyle>
          <a:p>
            <a:pPr lvl="0"/>
            <a:r>
              <a:rPr lang="en-US"/>
              <a:t>75%</a:t>
            </a:r>
          </a:p>
        </p:txBody>
      </p:sp>
      <p:sp>
        <p:nvSpPr>
          <p:cNvPr id="23" name="Text Placeholder 12">
            <a:extLst>
              <a:ext uri="{FF2B5EF4-FFF2-40B4-BE49-F238E27FC236}">
                <a16:creationId xmlns:a16="http://schemas.microsoft.com/office/drawing/2014/main" id="{7CCBD5CA-3159-4859-8902-7EF280231C66}"/>
              </a:ext>
            </a:extLst>
          </p:cNvPr>
          <p:cNvSpPr>
            <a:spLocks noGrp="1"/>
          </p:cNvSpPr>
          <p:nvPr>
            <p:ph type="body" sz="quarter" idx="21" hasCustomPrompt="1"/>
          </p:nvPr>
        </p:nvSpPr>
        <p:spPr>
          <a:xfrm>
            <a:off x="7020038" y="3384767"/>
            <a:ext cx="4409962" cy="553998"/>
          </a:xfrm>
          <a:prstGeom prst="rect">
            <a:avLst/>
          </a:prstGeom>
        </p:spPr>
        <p:txBody>
          <a:bodyPr/>
          <a:lstStyle>
            <a:lvl1pPr marL="0" indent="0">
              <a:lnSpc>
                <a:spcPts val="1800"/>
              </a:lnSpc>
              <a:spcBef>
                <a:spcPts val="600"/>
              </a:spcBef>
              <a:buNone/>
              <a:defRPr sz="1200">
                <a:solidFill>
                  <a:schemeClr val="tx1">
                    <a:lumMod val="75000"/>
                    <a:lumOff val="25000"/>
                  </a:schemeClr>
                </a:solidFill>
                <a:latin typeface="+mj-lt"/>
              </a:defRPr>
            </a:lvl1pPr>
          </a:lstStyle>
          <a:p>
            <a:pPr lvl="0"/>
            <a:r>
              <a:rPr lang="en-US"/>
              <a:t>Lorem Ipsum is simply dummy text of the printing and typesetting industry.</a:t>
            </a:r>
          </a:p>
        </p:txBody>
      </p:sp>
      <p:sp>
        <p:nvSpPr>
          <p:cNvPr id="25" name="Text Placeholder 12">
            <a:extLst>
              <a:ext uri="{FF2B5EF4-FFF2-40B4-BE49-F238E27FC236}">
                <a16:creationId xmlns:a16="http://schemas.microsoft.com/office/drawing/2014/main" id="{AD1E1768-C3D6-4582-939D-EF7C34B7CA16}"/>
              </a:ext>
            </a:extLst>
          </p:cNvPr>
          <p:cNvSpPr>
            <a:spLocks noGrp="1"/>
          </p:cNvSpPr>
          <p:nvPr>
            <p:ph type="body" sz="quarter" idx="22" hasCustomPrompt="1"/>
          </p:nvPr>
        </p:nvSpPr>
        <p:spPr>
          <a:xfrm>
            <a:off x="7020038" y="4037597"/>
            <a:ext cx="4409962" cy="553998"/>
          </a:xfrm>
          <a:prstGeom prst="rect">
            <a:avLst/>
          </a:prstGeom>
        </p:spPr>
        <p:txBody>
          <a:bodyPr/>
          <a:lstStyle>
            <a:lvl1pPr marL="0" indent="0">
              <a:lnSpc>
                <a:spcPts val="1800"/>
              </a:lnSpc>
              <a:spcBef>
                <a:spcPts val="600"/>
              </a:spcBef>
              <a:buNone/>
              <a:defRPr sz="1200">
                <a:solidFill>
                  <a:schemeClr val="tx1">
                    <a:lumMod val="75000"/>
                    <a:lumOff val="25000"/>
                  </a:schemeClr>
                </a:solidFill>
                <a:latin typeface="+mj-lt"/>
              </a:defRPr>
            </a:lvl1pPr>
          </a:lstStyle>
          <a:p>
            <a:pPr lvl="0"/>
            <a:r>
              <a:rPr lang="en-US"/>
              <a:t>Lorem Ipsum is simply dummy text of the printing and typesetting industry.</a:t>
            </a:r>
          </a:p>
        </p:txBody>
      </p:sp>
      <p:sp>
        <p:nvSpPr>
          <p:cNvPr id="27" name="Text Placeholder 12">
            <a:extLst>
              <a:ext uri="{FF2B5EF4-FFF2-40B4-BE49-F238E27FC236}">
                <a16:creationId xmlns:a16="http://schemas.microsoft.com/office/drawing/2014/main" id="{6FA7146C-D1F8-413F-97D0-B0A1F2625D09}"/>
              </a:ext>
            </a:extLst>
          </p:cNvPr>
          <p:cNvSpPr>
            <a:spLocks noGrp="1"/>
          </p:cNvSpPr>
          <p:nvPr>
            <p:ph type="body" sz="quarter" idx="23" hasCustomPrompt="1"/>
          </p:nvPr>
        </p:nvSpPr>
        <p:spPr>
          <a:xfrm>
            <a:off x="7020038" y="4690427"/>
            <a:ext cx="4409962" cy="553998"/>
          </a:xfrm>
          <a:prstGeom prst="rect">
            <a:avLst/>
          </a:prstGeom>
        </p:spPr>
        <p:txBody>
          <a:bodyPr/>
          <a:lstStyle>
            <a:lvl1pPr marL="0" indent="0">
              <a:lnSpc>
                <a:spcPts val="1800"/>
              </a:lnSpc>
              <a:spcBef>
                <a:spcPts val="600"/>
              </a:spcBef>
              <a:buNone/>
              <a:defRPr sz="1200">
                <a:solidFill>
                  <a:schemeClr val="tx1">
                    <a:lumMod val="75000"/>
                    <a:lumOff val="25000"/>
                  </a:schemeClr>
                </a:solidFill>
                <a:latin typeface="+mj-lt"/>
              </a:defRPr>
            </a:lvl1pPr>
          </a:lstStyle>
          <a:p>
            <a:pPr lvl="0"/>
            <a:r>
              <a:rPr lang="en-US"/>
              <a:t>Lorem Ipsum is simply dummy text of the printing and typesetting industry.</a:t>
            </a:r>
          </a:p>
        </p:txBody>
      </p:sp>
    </p:spTree>
    <p:extLst>
      <p:ext uri="{BB962C8B-B14F-4D97-AF65-F5344CB8AC3E}">
        <p14:creationId xmlns:p14="http://schemas.microsoft.com/office/powerpoint/2010/main" val="1865766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tistic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CAF9A-3A5E-49C3-BCA6-CF8B9571BFBD}"/>
              </a:ext>
            </a:extLst>
          </p:cNvPr>
          <p:cNvSpPr>
            <a:spLocks noGrp="1"/>
          </p:cNvSpPr>
          <p:nvPr>
            <p:ph type="title" hasCustomPrompt="1"/>
          </p:nvPr>
        </p:nvSpPr>
        <p:spPr/>
        <p:txBody>
          <a:bodyPr/>
          <a:lstStyle/>
          <a:p>
            <a:r>
              <a:rPr lang="en-US"/>
              <a:t>ENTER YOUR TITLE TEXT</a:t>
            </a:r>
            <a:endParaRPr lang="en-GB"/>
          </a:p>
        </p:txBody>
      </p:sp>
      <p:sp>
        <p:nvSpPr>
          <p:cNvPr id="3" name="Slide Number Placeholder 2">
            <a:extLst>
              <a:ext uri="{FF2B5EF4-FFF2-40B4-BE49-F238E27FC236}">
                <a16:creationId xmlns:a16="http://schemas.microsoft.com/office/drawing/2014/main" id="{060E98C8-9F02-4B7A-9BC6-5B49BCC66B1B}"/>
              </a:ext>
            </a:extLst>
          </p:cNvPr>
          <p:cNvSpPr>
            <a:spLocks noGrp="1"/>
          </p:cNvSpPr>
          <p:nvPr>
            <p:ph type="sldNum" sz="quarter" idx="10"/>
          </p:nvPr>
        </p:nvSpPr>
        <p:spPr/>
        <p:txBody>
          <a:bodyPr/>
          <a:lstStyle/>
          <a:p>
            <a:fld id="{FFDB4D34-B201-405F-96F4-6125A8CCFB47}" type="slidenum">
              <a:rPr lang="en-US" smtClean="0"/>
              <a:pPr/>
              <a:t>‹#›</a:t>
            </a:fld>
            <a:endParaRPr lang="en-US"/>
          </a:p>
        </p:txBody>
      </p:sp>
      <p:grpSp>
        <p:nvGrpSpPr>
          <p:cNvPr id="4" name="Group 3">
            <a:extLst>
              <a:ext uri="{FF2B5EF4-FFF2-40B4-BE49-F238E27FC236}">
                <a16:creationId xmlns:a16="http://schemas.microsoft.com/office/drawing/2014/main" id="{D3B42BE8-10F4-42C2-9F02-6E468A7C2D0D}"/>
              </a:ext>
            </a:extLst>
          </p:cNvPr>
          <p:cNvGrpSpPr/>
          <p:nvPr userDrawn="1"/>
        </p:nvGrpSpPr>
        <p:grpSpPr>
          <a:xfrm>
            <a:off x="1983336" y="1510477"/>
            <a:ext cx="1916360" cy="1916360"/>
            <a:chOff x="1060189" y="2253067"/>
            <a:chExt cx="1564482" cy="1564481"/>
          </a:xfrm>
        </p:grpSpPr>
        <p:sp>
          <p:nvSpPr>
            <p:cNvPr id="5" name="Oval 4">
              <a:extLst>
                <a:ext uri="{FF2B5EF4-FFF2-40B4-BE49-F238E27FC236}">
                  <a16:creationId xmlns:a16="http://schemas.microsoft.com/office/drawing/2014/main" id="{C0449A98-B380-4507-8BD2-1F202C5C57E8}"/>
                </a:ext>
              </a:extLst>
            </p:cNvPr>
            <p:cNvSpPr/>
            <p:nvPr/>
          </p:nvSpPr>
          <p:spPr>
            <a:xfrm>
              <a:off x="1060190" y="2253067"/>
              <a:ext cx="1564481" cy="1564481"/>
            </a:xfrm>
            <a:prstGeom prst="ellipse">
              <a:avLst/>
            </a:prstGeom>
            <a:noFill/>
            <a:ln w="152400" cap="flat">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6" name="Arc 5">
              <a:extLst>
                <a:ext uri="{FF2B5EF4-FFF2-40B4-BE49-F238E27FC236}">
                  <a16:creationId xmlns:a16="http://schemas.microsoft.com/office/drawing/2014/main" id="{28E550D7-5E6C-43D5-8E7A-BFBD513AE240}"/>
                </a:ext>
              </a:extLst>
            </p:cNvPr>
            <p:cNvSpPr/>
            <p:nvPr/>
          </p:nvSpPr>
          <p:spPr>
            <a:xfrm>
              <a:off x="1060189" y="2253067"/>
              <a:ext cx="1564481" cy="1564481"/>
            </a:xfrm>
            <a:prstGeom prst="arc">
              <a:avLst>
                <a:gd name="adj1" fmla="val 16200000"/>
                <a:gd name="adj2" fmla="val 11419083"/>
              </a:avLst>
            </a:prstGeom>
            <a:ln w="152400" cap="rnd">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grpSp>
      <p:grpSp>
        <p:nvGrpSpPr>
          <p:cNvPr id="7" name="Group 6">
            <a:extLst>
              <a:ext uri="{FF2B5EF4-FFF2-40B4-BE49-F238E27FC236}">
                <a16:creationId xmlns:a16="http://schemas.microsoft.com/office/drawing/2014/main" id="{63713397-9D03-4D74-B243-CACF873DC606}"/>
              </a:ext>
            </a:extLst>
          </p:cNvPr>
          <p:cNvGrpSpPr/>
          <p:nvPr userDrawn="1"/>
        </p:nvGrpSpPr>
        <p:grpSpPr>
          <a:xfrm>
            <a:off x="5137822" y="1510477"/>
            <a:ext cx="1916360" cy="1916360"/>
            <a:chOff x="1060189" y="2253067"/>
            <a:chExt cx="1564482" cy="1564481"/>
          </a:xfrm>
        </p:grpSpPr>
        <p:sp>
          <p:nvSpPr>
            <p:cNvPr id="8" name="Oval 7">
              <a:extLst>
                <a:ext uri="{FF2B5EF4-FFF2-40B4-BE49-F238E27FC236}">
                  <a16:creationId xmlns:a16="http://schemas.microsoft.com/office/drawing/2014/main" id="{D86652D3-2B5E-4BDF-9702-A0F4F8F872A4}"/>
                </a:ext>
              </a:extLst>
            </p:cNvPr>
            <p:cNvSpPr/>
            <p:nvPr/>
          </p:nvSpPr>
          <p:spPr>
            <a:xfrm>
              <a:off x="1060190" y="2253067"/>
              <a:ext cx="1564481" cy="1564481"/>
            </a:xfrm>
            <a:prstGeom prst="ellipse">
              <a:avLst/>
            </a:prstGeom>
            <a:noFill/>
            <a:ln w="152400" cap="flat">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9" name="Arc 8">
              <a:extLst>
                <a:ext uri="{FF2B5EF4-FFF2-40B4-BE49-F238E27FC236}">
                  <a16:creationId xmlns:a16="http://schemas.microsoft.com/office/drawing/2014/main" id="{195D8688-A1B0-437A-B6A9-A4701E4FA6D5}"/>
                </a:ext>
              </a:extLst>
            </p:cNvPr>
            <p:cNvSpPr/>
            <p:nvPr/>
          </p:nvSpPr>
          <p:spPr>
            <a:xfrm>
              <a:off x="1060189" y="2253067"/>
              <a:ext cx="1564481" cy="1564481"/>
            </a:xfrm>
            <a:prstGeom prst="arc">
              <a:avLst>
                <a:gd name="adj1" fmla="val 16200000"/>
                <a:gd name="adj2" fmla="val 7693649"/>
              </a:avLst>
            </a:prstGeom>
            <a:ln w="152400" cap="rnd">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grpSp>
      <p:grpSp>
        <p:nvGrpSpPr>
          <p:cNvPr id="10" name="Group 9">
            <a:extLst>
              <a:ext uri="{FF2B5EF4-FFF2-40B4-BE49-F238E27FC236}">
                <a16:creationId xmlns:a16="http://schemas.microsoft.com/office/drawing/2014/main" id="{02D95997-74A1-4D95-8256-AA4795A20183}"/>
              </a:ext>
            </a:extLst>
          </p:cNvPr>
          <p:cNvGrpSpPr/>
          <p:nvPr userDrawn="1"/>
        </p:nvGrpSpPr>
        <p:grpSpPr>
          <a:xfrm>
            <a:off x="8292306" y="1510477"/>
            <a:ext cx="1916360" cy="1916360"/>
            <a:chOff x="1060189" y="2253067"/>
            <a:chExt cx="1564482" cy="1564481"/>
          </a:xfrm>
        </p:grpSpPr>
        <p:sp>
          <p:nvSpPr>
            <p:cNvPr id="11" name="Oval 10">
              <a:extLst>
                <a:ext uri="{FF2B5EF4-FFF2-40B4-BE49-F238E27FC236}">
                  <a16:creationId xmlns:a16="http://schemas.microsoft.com/office/drawing/2014/main" id="{74C90B61-8B4C-4E87-8881-F737E2583BAE}"/>
                </a:ext>
              </a:extLst>
            </p:cNvPr>
            <p:cNvSpPr/>
            <p:nvPr/>
          </p:nvSpPr>
          <p:spPr>
            <a:xfrm>
              <a:off x="1060190" y="2253067"/>
              <a:ext cx="1564481" cy="1564481"/>
            </a:xfrm>
            <a:prstGeom prst="ellipse">
              <a:avLst/>
            </a:prstGeom>
            <a:noFill/>
            <a:ln w="152400" cap="flat">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j-lt"/>
              </a:endParaRPr>
            </a:p>
          </p:txBody>
        </p:sp>
        <p:sp>
          <p:nvSpPr>
            <p:cNvPr id="12" name="Arc 11">
              <a:extLst>
                <a:ext uri="{FF2B5EF4-FFF2-40B4-BE49-F238E27FC236}">
                  <a16:creationId xmlns:a16="http://schemas.microsoft.com/office/drawing/2014/main" id="{5F2699D2-4189-4D9D-9EAF-6472E25BCDD2}"/>
                </a:ext>
              </a:extLst>
            </p:cNvPr>
            <p:cNvSpPr/>
            <p:nvPr/>
          </p:nvSpPr>
          <p:spPr>
            <a:xfrm>
              <a:off x="1060189" y="2253067"/>
              <a:ext cx="1564481" cy="1564481"/>
            </a:xfrm>
            <a:prstGeom prst="arc">
              <a:avLst>
                <a:gd name="adj1" fmla="val 16200000"/>
                <a:gd name="adj2" fmla="val 1578220"/>
              </a:avLst>
            </a:prstGeom>
            <a:ln w="152400" cap="rnd">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latin typeface="+mj-lt"/>
              </a:endParaRPr>
            </a:p>
          </p:txBody>
        </p:sp>
      </p:grpSp>
      <p:sp>
        <p:nvSpPr>
          <p:cNvPr id="17" name="Text Placeholder 12">
            <a:extLst>
              <a:ext uri="{FF2B5EF4-FFF2-40B4-BE49-F238E27FC236}">
                <a16:creationId xmlns:a16="http://schemas.microsoft.com/office/drawing/2014/main" id="{7D1580DB-F3A0-4A0A-AFC4-7D5CE8DAF478}"/>
              </a:ext>
            </a:extLst>
          </p:cNvPr>
          <p:cNvSpPr>
            <a:spLocks noGrp="1"/>
          </p:cNvSpPr>
          <p:nvPr>
            <p:ph type="body" sz="quarter" idx="19" hasCustomPrompt="1"/>
          </p:nvPr>
        </p:nvSpPr>
        <p:spPr>
          <a:xfrm>
            <a:off x="2128476"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80%</a:t>
            </a:r>
          </a:p>
        </p:txBody>
      </p:sp>
      <p:sp>
        <p:nvSpPr>
          <p:cNvPr id="19" name="Text Placeholder 12">
            <a:extLst>
              <a:ext uri="{FF2B5EF4-FFF2-40B4-BE49-F238E27FC236}">
                <a16:creationId xmlns:a16="http://schemas.microsoft.com/office/drawing/2014/main" id="{7879E09F-82BE-479B-BA04-6DB633194E89}"/>
              </a:ext>
            </a:extLst>
          </p:cNvPr>
          <p:cNvSpPr>
            <a:spLocks noGrp="1"/>
          </p:cNvSpPr>
          <p:nvPr>
            <p:ph type="body" sz="quarter" idx="21" hasCustomPrompt="1"/>
          </p:nvPr>
        </p:nvSpPr>
        <p:spPr>
          <a:xfrm>
            <a:off x="1580108" y="3919232"/>
            <a:ext cx="2722812" cy="770275"/>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1" name="Text Placeholder 12">
            <a:extLst>
              <a:ext uri="{FF2B5EF4-FFF2-40B4-BE49-F238E27FC236}">
                <a16:creationId xmlns:a16="http://schemas.microsoft.com/office/drawing/2014/main" id="{A884ECFB-721D-4FAB-B1FE-12D406586FA8}"/>
              </a:ext>
            </a:extLst>
          </p:cNvPr>
          <p:cNvSpPr>
            <a:spLocks noGrp="1"/>
          </p:cNvSpPr>
          <p:nvPr>
            <p:ph type="body" sz="quarter" idx="22" hasCustomPrompt="1"/>
          </p:nvPr>
        </p:nvSpPr>
        <p:spPr>
          <a:xfrm>
            <a:off x="1580108"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4" name="Text Placeholder 12">
            <a:extLst>
              <a:ext uri="{FF2B5EF4-FFF2-40B4-BE49-F238E27FC236}">
                <a16:creationId xmlns:a16="http://schemas.microsoft.com/office/drawing/2014/main" id="{D6B54BFD-5039-4B24-A7B0-82DD1BC1BC1E}"/>
              </a:ext>
            </a:extLst>
          </p:cNvPr>
          <p:cNvSpPr>
            <a:spLocks noGrp="1"/>
          </p:cNvSpPr>
          <p:nvPr>
            <p:ph type="body" sz="quarter" idx="23" hasCustomPrompt="1"/>
          </p:nvPr>
        </p:nvSpPr>
        <p:spPr>
          <a:xfrm>
            <a:off x="5282962"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60%</a:t>
            </a:r>
          </a:p>
        </p:txBody>
      </p:sp>
      <p:sp>
        <p:nvSpPr>
          <p:cNvPr id="25" name="Text Placeholder 12">
            <a:extLst>
              <a:ext uri="{FF2B5EF4-FFF2-40B4-BE49-F238E27FC236}">
                <a16:creationId xmlns:a16="http://schemas.microsoft.com/office/drawing/2014/main" id="{20396F06-BF75-48BB-94C1-471903071E71}"/>
              </a:ext>
            </a:extLst>
          </p:cNvPr>
          <p:cNvSpPr>
            <a:spLocks noGrp="1"/>
          </p:cNvSpPr>
          <p:nvPr>
            <p:ph type="body" sz="quarter" idx="24" hasCustomPrompt="1"/>
          </p:nvPr>
        </p:nvSpPr>
        <p:spPr>
          <a:xfrm>
            <a:off x="4734594" y="3919233"/>
            <a:ext cx="2722812" cy="770274"/>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6" name="Text Placeholder 12">
            <a:extLst>
              <a:ext uri="{FF2B5EF4-FFF2-40B4-BE49-F238E27FC236}">
                <a16:creationId xmlns:a16="http://schemas.microsoft.com/office/drawing/2014/main" id="{CEF5430A-A5DC-4E91-8E4D-BCC65D7AD0AA}"/>
              </a:ext>
            </a:extLst>
          </p:cNvPr>
          <p:cNvSpPr>
            <a:spLocks noGrp="1"/>
          </p:cNvSpPr>
          <p:nvPr>
            <p:ph type="body" sz="quarter" idx="25" hasCustomPrompt="1"/>
          </p:nvPr>
        </p:nvSpPr>
        <p:spPr>
          <a:xfrm>
            <a:off x="4734594"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7" name="Text Placeholder 12">
            <a:extLst>
              <a:ext uri="{FF2B5EF4-FFF2-40B4-BE49-F238E27FC236}">
                <a16:creationId xmlns:a16="http://schemas.microsoft.com/office/drawing/2014/main" id="{24DAF385-E388-400C-BD40-2BB58D539959}"/>
              </a:ext>
            </a:extLst>
          </p:cNvPr>
          <p:cNvSpPr>
            <a:spLocks noGrp="1"/>
          </p:cNvSpPr>
          <p:nvPr>
            <p:ph type="body" sz="quarter" idx="26" hasCustomPrompt="1"/>
          </p:nvPr>
        </p:nvSpPr>
        <p:spPr>
          <a:xfrm>
            <a:off x="8437448"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21.5%</a:t>
            </a:r>
          </a:p>
        </p:txBody>
      </p:sp>
      <p:sp>
        <p:nvSpPr>
          <p:cNvPr id="28" name="Text Placeholder 12">
            <a:extLst>
              <a:ext uri="{FF2B5EF4-FFF2-40B4-BE49-F238E27FC236}">
                <a16:creationId xmlns:a16="http://schemas.microsoft.com/office/drawing/2014/main" id="{1500FC98-A305-44E7-8E4D-73C192C7EB8A}"/>
              </a:ext>
            </a:extLst>
          </p:cNvPr>
          <p:cNvSpPr>
            <a:spLocks noGrp="1"/>
          </p:cNvSpPr>
          <p:nvPr>
            <p:ph type="body" sz="quarter" idx="27" hasCustomPrompt="1"/>
          </p:nvPr>
        </p:nvSpPr>
        <p:spPr>
          <a:xfrm>
            <a:off x="7889080" y="3919233"/>
            <a:ext cx="2722812" cy="770274"/>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9" name="Text Placeholder 12">
            <a:extLst>
              <a:ext uri="{FF2B5EF4-FFF2-40B4-BE49-F238E27FC236}">
                <a16:creationId xmlns:a16="http://schemas.microsoft.com/office/drawing/2014/main" id="{BAB5D93B-C1F5-4B05-B21B-5625EE10B245}"/>
              </a:ext>
            </a:extLst>
          </p:cNvPr>
          <p:cNvSpPr>
            <a:spLocks noGrp="1"/>
          </p:cNvSpPr>
          <p:nvPr>
            <p:ph type="body" sz="quarter" idx="28" hasCustomPrompt="1"/>
          </p:nvPr>
        </p:nvSpPr>
        <p:spPr>
          <a:xfrm>
            <a:off x="7889080"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Tree>
    <p:extLst>
      <p:ext uri="{BB962C8B-B14F-4D97-AF65-F5344CB8AC3E}">
        <p14:creationId xmlns:p14="http://schemas.microsoft.com/office/powerpoint/2010/main" val="38664585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melin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AACE2-E9DF-469E-B48A-762A47BD2D8F}"/>
              </a:ext>
            </a:extLst>
          </p:cNvPr>
          <p:cNvSpPr>
            <a:spLocks noGrp="1"/>
          </p:cNvSpPr>
          <p:nvPr>
            <p:ph type="title" hasCustomPrompt="1"/>
          </p:nvPr>
        </p:nvSpPr>
        <p:spPr/>
        <p:txBody>
          <a:bodyPr/>
          <a:lstStyle/>
          <a:p>
            <a:r>
              <a:rPr lang="en-US"/>
              <a:t>ENTER YOUR TITLE TEXT</a:t>
            </a:r>
            <a:endParaRPr lang="en-GB"/>
          </a:p>
        </p:txBody>
      </p:sp>
      <p:sp>
        <p:nvSpPr>
          <p:cNvPr id="3" name="Slide Number Placeholder 2">
            <a:extLst>
              <a:ext uri="{FF2B5EF4-FFF2-40B4-BE49-F238E27FC236}">
                <a16:creationId xmlns:a16="http://schemas.microsoft.com/office/drawing/2014/main" id="{96FEE3D8-7332-44E4-9A81-8F830E70B093}"/>
              </a:ext>
            </a:extLst>
          </p:cNvPr>
          <p:cNvSpPr>
            <a:spLocks noGrp="1"/>
          </p:cNvSpPr>
          <p:nvPr>
            <p:ph type="sldNum" sz="quarter" idx="10"/>
          </p:nvPr>
        </p:nvSpPr>
        <p:spPr/>
        <p:txBody>
          <a:bodyPr/>
          <a:lstStyle/>
          <a:p>
            <a:fld id="{FFDB4D34-B201-405F-96F4-6125A8CCFB47}" type="slidenum">
              <a:rPr lang="en-US" smtClean="0"/>
              <a:pPr/>
              <a:t>‹#›</a:t>
            </a:fld>
            <a:endParaRPr lang="en-US"/>
          </a:p>
        </p:txBody>
      </p:sp>
      <p:grpSp>
        <p:nvGrpSpPr>
          <p:cNvPr id="4" name="Group 3">
            <a:extLst>
              <a:ext uri="{FF2B5EF4-FFF2-40B4-BE49-F238E27FC236}">
                <a16:creationId xmlns:a16="http://schemas.microsoft.com/office/drawing/2014/main" id="{77DB4E57-3DE9-4118-9599-4E43F72B9767}"/>
              </a:ext>
            </a:extLst>
          </p:cNvPr>
          <p:cNvGrpSpPr/>
          <p:nvPr userDrawn="1"/>
        </p:nvGrpSpPr>
        <p:grpSpPr>
          <a:xfrm>
            <a:off x="765880" y="3597630"/>
            <a:ext cx="10664120" cy="200025"/>
            <a:chOff x="665161" y="3949700"/>
            <a:chExt cx="5767384" cy="200025"/>
          </a:xfrm>
        </p:grpSpPr>
        <p:sp>
          <p:nvSpPr>
            <p:cNvPr id="5" name="Rectangle 4">
              <a:extLst>
                <a:ext uri="{FF2B5EF4-FFF2-40B4-BE49-F238E27FC236}">
                  <a16:creationId xmlns:a16="http://schemas.microsoft.com/office/drawing/2014/main" id="{133FAF63-7B14-4904-A81F-4AC1AD33E198}"/>
                </a:ext>
              </a:extLst>
            </p:cNvPr>
            <p:cNvSpPr/>
            <p:nvPr/>
          </p:nvSpPr>
          <p:spPr>
            <a:xfrm>
              <a:off x="1489073" y="3949700"/>
              <a:ext cx="823912" cy="200025"/>
            </a:xfrm>
            <a:prstGeom prst="rect">
              <a:avLst/>
            </a:prstGeom>
            <a:solidFill>
              <a:srgbClr val="19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9D58BE6-2BC5-4B47-82EE-0F909DADAACB}"/>
                </a:ext>
              </a:extLst>
            </p:cNvPr>
            <p:cNvSpPr/>
            <p:nvPr/>
          </p:nvSpPr>
          <p:spPr>
            <a:xfrm>
              <a:off x="665161" y="3949700"/>
              <a:ext cx="823912" cy="2000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96EF0BB-D998-427C-9300-C2A091C9C7A2}"/>
                </a:ext>
              </a:extLst>
            </p:cNvPr>
            <p:cNvSpPr/>
            <p:nvPr/>
          </p:nvSpPr>
          <p:spPr>
            <a:xfrm>
              <a:off x="2312985" y="3949700"/>
              <a:ext cx="823912" cy="200025"/>
            </a:xfrm>
            <a:prstGeom prst="rect">
              <a:avLst/>
            </a:prstGeom>
            <a:solidFill>
              <a:srgbClr val="6465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376C2F3-8963-445C-A277-C66D89B9BE0F}"/>
                </a:ext>
              </a:extLst>
            </p:cNvPr>
            <p:cNvSpPr/>
            <p:nvPr/>
          </p:nvSpPr>
          <p:spPr>
            <a:xfrm>
              <a:off x="3136897" y="3949700"/>
              <a:ext cx="823912" cy="200025"/>
            </a:xfrm>
            <a:prstGeom prst="rect">
              <a:avLst/>
            </a:prstGeom>
            <a:solidFill>
              <a:srgbClr val="9998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1BF1216-1D3F-4521-84E9-6BFD5C555302}"/>
                </a:ext>
              </a:extLst>
            </p:cNvPr>
            <p:cNvSpPr/>
            <p:nvPr/>
          </p:nvSpPr>
          <p:spPr>
            <a:xfrm>
              <a:off x="3960809" y="3949700"/>
              <a:ext cx="823912" cy="2000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F27D824-6F67-4175-8740-AAC7E1FE90D7}"/>
                </a:ext>
              </a:extLst>
            </p:cNvPr>
            <p:cNvSpPr/>
            <p:nvPr/>
          </p:nvSpPr>
          <p:spPr>
            <a:xfrm>
              <a:off x="4784721" y="3949700"/>
              <a:ext cx="823912" cy="200025"/>
            </a:xfrm>
            <a:prstGeom prst="rect">
              <a:avLst/>
            </a:prstGeom>
            <a:solidFill>
              <a:srgbClr val="19B9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2035DFD-2B9A-4439-8E1F-93BA3C484400}"/>
                </a:ext>
              </a:extLst>
            </p:cNvPr>
            <p:cNvSpPr/>
            <p:nvPr/>
          </p:nvSpPr>
          <p:spPr>
            <a:xfrm>
              <a:off x="5608633" y="3949700"/>
              <a:ext cx="823912" cy="200025"/>
            </a:xfrm>
            <a:prstGeom prst="rect">
              <a:avLst/>
            </a:prstGeom>
            <a:solidFill>
              <a:srgbClr val="6465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a:extLst>
              <a:ext uri="{FF2B5EF4-FFF2-40B4-BE49-F238E27FC236}">
                <a16:creationId xmlns:a16="http://schemas.microsoft.com/office/drawing/2014/main" id="{FB54777C-8A98-4558-AB8A-28F8E8DD9537}"/>
              </a:ext>
            </a:extLst>
          </p:cNvPr>
          <p:cNvGrpSpPr/>
          <p:nvPr userDrawn="1"/>
        </p:nvGrpSpPr>
        <p:grpSpPr>
          <a:xfrm>
            <a:off x="1175976" y="2651650"/>
            <a:ext cx="662782" cy="1069184"/>
            <a:chOff x="2449512" y="3002755"/>
            <a:chExt cx="662782" cy="1069184"/>
          </a:xfrm>
        </p:grpSpPr>
        <p:sp>
          <p:nvSpPr>
            <p:cNvPr id="13" name="Oval 12">
              <a:extLst>
                <a:ext uri="{FF2B5EF4-FFF2-40B4-BE49-F238E27FC236}">
                  <a16:creationId xmlns:a16="http://schemas.microsoft.com/office/drawing/2014/main" id="{50F562C7-1590-447B-8CE1-4FBAB7B93A0B}"/>
                </a:ext>
              </a:extLst>
            </p:cNvPr>
            <p:cNvSpPr/>
            <p:nvPr/>
          </p:nvSpPr>
          <p:spPr>
            <a:xfrm>
              <a:off x="2666206" y="3842545"/>
              <a:ext cx="229394" cy="229394"/>
            </a:xfrm>
            <a:prstGeom prst="ellipse">
              <a:avLst/>
            </a:prstGeom>
            <a:solidFill>
              <a:schemeClr val="tx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8AA04363-4F0B-464D-8480-C269C8550145}"/>
                </a:ext>
              </a:extLst>
            </p:cNvPr>
            <p:cNvSpPr/>
            <p:nvPr/>
          </p:nvSpPr>
          <p:spPr>
            <a:xfrm>
              <a:off x="2449512" y="3002755"/>
              <a:ext cx="662782" cy="662782"/>
            </a:xfrm>
            <a:prstGeom prst="ellipse">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90D9C121-B898-47F0-95B5-889B00EEAE4A}"/>
                </a:ext>
              </a:extLst>
            </p:cNvPr>
            <p:cNvCxnSpPr>
              <a:stCxn id="14" idx="4"/>
              <a:endCxn id="13" idx="0"/>
            </p:cNvCxnSpPr>
            <p:nvPr/>
          </p:nvCxnSpPr>
          <p:spPr>
            <a:xfrm>
              <a:off x="2780903" y="3665537"/>
              <a:ext cx="0" cy="177008"/>
            </a:xfrm>
            <a:prstGeom prst="line">
              <a:avLst/>
            </a:prstGeom>
            <a:ln w="76200" cap="sq">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BCFB576A-E520-4BAC-BFEF-67BDDC5E3169}"/>
              </a:ext>
            </a:extLst>
          </p:cNvPr>
          <p:cNvGrpSpPr/>
          <p:nvPr userDrawn="1"/>
        </p:nvGrpSpPr>
        <p:grpSpPr>
          <a:xfrm>
            <a:off x="4239561" y="2651650"/>
            <a:ext cx="662782" cy="1069184"/>
            <a:chOff x="2449512" y="3002755"/>
            <a:chExt cx="662782" cy="1069184"/>
          </a:xfrm>
        </p:grpSpPr>
        <p:sp>
          <p:nvSpPr>
            <p:cNvPr id="17" name="Oval 16">
              <a:extLst>
                <a:ext uri="{FF2B5EF4-FFF2-40B4-BE49-F238E27FC236}">
                  <a16:creationId xmlns:a16="http://schemas.microsoft.com/office/drawing/2014/main" id="{1451A504-7F28-48A5-A387-4E0259313C50}"/>
                </a:ext>
              </a:extLst>
            </p:cNvPr>
            <p:cNvSpPr/>
            <p:nvPr/>
          </p:nvSpPr>
          <p:spPr>
            <a:xfrm>
              <a:off x="2666206" y="3842545"/>
              <a:ext cx="229394" cy="229394"/>
            </a:xfrm>
            <a:prstGeom prst="ellipse">
              <a:avLst/>
            </a:prstGeom>
            <a:solidFill>
              <a:srgbClr val="64656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82ECAD9E-0747-4F35-A473-3C093858995E}"/>
                </a:ext>
              </a:extLst>
            </p:cNvPr>
            <p:cNvSpPr/>
            <p:nvPr/>
          </p:nvSpPr>
          <p:spPr>
            <a:xfrm>
              <a:off x="2449512" y="3002755"/>
              <a:ext cx="662782" cy="662782"/>
            </a:xfrm>
            <a:prstGeom prst="ellipse">
              <a:avLst/>
            </a:prstGeom>
            <a:solidFill>
              <a:schemeClr val="bg1"/>
            </a:solidFill>
            <a:ln w="76200">
              <a:solidFill>
                <a:srgbClr val="6465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67210A43-5DD0-40B4-8A35-453AA5729E4E}"/>
                </a:ext>
              </a:extLst>
            </p:cNvPr>
            <p:cNvCxnSpPr>
              <a:stCxn id="18" idx="4"/>
              <a:endCxn id="17" idx="0"/>
            </p:cNvCxnSpPr>
            <p:nvPr/>
          </p:nvCxnSpPr>
          <p:spPr>
            <a:xfrm>
              <a:off x="2780903" y="3665537"/>
              <a:ext cx="0" cy="177008"/>
            </a:xfrm>
            <a:prstGeom prst="line">
              <a:avLst/>
            </a:prstGeom>
            <a:ln w="76200" cap="sq">
              <a:solidFill>
                <a:srgbClr val="646569"/>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2EC78564-13BD-4810-8826-A0EA773A0419}"/>
              </a:ext>
            </a:extLst>
          </p:cNvPr>
          <p:cNvGrpSpPr/>
          <p:nvPr userDrawn="1"/>
        </p:nvGrpSpPr>
        <p:grpSpPr>
          <a:xfrm>
            <a:off x="7300225" y="2651650"/>
            <a:ext cx="662782" cy="1069184"/>
            <a:chOff x="2449512" y="3002755"/>
            <a:chExt cx="662782" cy="1069184"/>
          </a:xfrm>
        </p:grpSpPr>
        <p:sp>
          <p:nvSpPr>
            <p:cNvPr id="21" name="Oval 20">
              <a:extLst>
                <a:ext uri="{FF2B5EF4-FFF2-40B4-BE49-F238E27FC236}">
                  <a16:creationId xmlns:a16="http://schemas.microsoft.com/office/drawing/2014/main" id="{59527DD8-F304-498D-9202-CB6FF346087D}"/>
                </a:ext>
              </a:extLst>
            </p:cNvPr>
            <p:cNvSpPr/>
            <p:nvPr/>
          </p:nvSpPr>
          <p:spPr>
            <a:xfrm>
              <a:off x="2666206" y="3842545"/>
              <a:ext cx="229394" cy="229394"/>
            </a:xfrm>
            <a:prstGeom prst="ellipse">
              <a:avLst/>
            </a:prstGeom>
            <a:solidFill>
              <a:schemeClr val="tx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28ACED12-DD69-430C-8C83-4D1DB2609359}"/>
                </a:ext>
              </a:extLst>
            </p:cNvPr>
            <p:cNvSpPr/>
            <p:nvPr/>
          </p:nvSpPr>
          <p:spPr>
            <a:xfrm>
              <a:off x="2449512" y="3002755"/>
              <a:ext cx="662782" cy="662782"/>
            </a:xfrm>
            <a:prstGeom prst="ellipse">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B7A2CEF5-9F30-43CE-B0A5-1E2AC8079284}"/>
                </a:ext>
              </a:extLst>
            </p:cNvPr>
            <p:cNvCxnSpPr>
              <a:stCxn id="22" idx="4"/>
              <a:endCxn id="21" idx="0"/>
            </p:cNvCxnSpPr>
            <p:nvPr/>
          </p:nvCxnSpPr>
          <p:spPr>
            <a:xfrm>
              <a:off x="2780903" y="3665537"/>
              <a:ext cx="0" cy="177008"/>
            </a:xfrm>
            <a:prstGeom prst="line">
              <a:avLst/>
            </a:prstGeom>
            <a:ln w="76200" cap="sq">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02E17CAE-C631-45B0-B158-49DF00E876D5}"/>
              </a:ext>
            </a:extLst>
          </p:cNvPr>
          <p:cNvGrpSpPr/>
          <p:nvPr userDrawn="1"/>
        </p:nvGrpSpPr>
        <p:grpSpPr>
          <a:xfrm>
            <a:off x="10337407" y="2651650"/>
            <a:ext cx="662782" cy="1069184"/>
            <a:chOff x="2449512" y="3002755"/>
            <a:chExt cx="662782" cy="1069184"/>
          </a:xfrm>
        </p:grpSpPr>
        <p:sp>
          <p:nvSpPr>
            <p:cNvPr id="25" name="Oval 24">
              <a:extLst>
                <a:ext uri="{FF2B5EF4-FFF2-40B4-BE49-F238E27FC236}">
                  <a16:creationId xmlns:a16="http://schemas.microsoft.com/office/drawing/2014/main" id="{5993A06B-2B0E-4D03-A9E3-C375D0C1ED92}"/>
                </a:ext>
              </a:extLst>
            </p:cNvPr>
            <p:cNvSpPr/>
            <p:nvPr/>
          </p:nvSpPr>
          <p:spPr>
            <a:xfrm>
              <a:off x="2666206" y="3842545"/>
              <a:ext cx="229394" cy="229394"/>
            </a:xfrm>
            <a:prstGeom prst="ellipse">
              <a:avLst/>
            </a:prstGeom>
            <a:solidFill>
              <a:srgbClr val="64656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BA61A09C-FA15-4970-9052-AF919489C673}"/>
                </a:ext>
              </a:extLst>
            </p:cNvPr>
            <p:cNvSpPr/>
            <p:nvPr/>
          </p:nvSpPr>
          <p:spPr>
            <a:xfrm>
              <a:off x="2449512" y="3002755"/>
              <a:ext cx="662782" cy="662782"/>
            </a:xfrm>
            <a:prstGeom prst="ellipse">
              <a:avLst/>
            </a:prstGeom>
            <a:solidFill>
              <a:schemeClr val="bg1"/>
            </a:solidFill>
            <a:ln w="76200">
              <a:solidFill>
                <a:srgbClr val="64656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773210E1-81A3-4C58-B3BB-6B3230657348}"/>
                </a:ext>
              </a:extLst>
            </p:cNvPr>
            <p:cNvCxnSpPr>
              <a:stCxn id="26" idx="4"/>
              <a:endCxn id="25" idx="0"/>
            </p:cNvCxnSpPr>
            <p:nvPr/>
          </p:nvCxnSpPr>
          <p:spPr>
            <a:xfrm>
              <a:off x="2780903" y="3665537"/>
              <a:ext cx="0" cy="177008"/>
            </a:xfrm>
            <a:prstGeom prst="line">
              <a:avLst/>
            </a:prstGeom>
            <a:ln w="76200" cap="sq">
              <a:solidFill>
                <a:srgbClr val="646569"/>
              </a:solidFill>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8759F054-D482-45A3-AE94-ABE8BE00C825}"/>
              </a:ext>
            </a:extLst>
          </p:cNvPr>
          <p:cNvGrpSpPr/>
          <p:nvPr userDrawn="1"/>
        </p:nvGrpSpPr>
        <p:grpSpPr>
          <a:xfrm rot="10800000">
            <a:off x="2735073" y="3694872"/>
            <a:ext cx="662782" cy="1069184"/>
            <a:chOff x="2449512" y="3002755"/>
            <a:chExt cx="662782" cy="1069184"/>
          </a:xfrm>
        </p:grpSpPr>
        <p:sp>
          <p:nvSpPr>
            <p:cNvPr id="29" name="Oval 28">
              <a:extLst>
                <a:ext uri="{FF2B5EF4-FFF2-40B4-BE49-F238E27FC236}">
                  <a16:creationId xmlns:a16="http://schemas.microsoft.com/office/drawing/2014/main" id="{3459EB4A-7ACF-458C-97EE-63496A81CD99}"/>
                </a:ext>
              </a:extLst>
            </p:cNvPr>
            <p:cNvSpPr/>
            <p:nvPr/>
          </p:nvSpPr>
          <p:spPr>
            <a:xfrm>
              <a:off x="2666206" y="3842545"/>
              <a:ext cx="229394" cy="229394"/>
            </a:xfrm>
            <a:prstGeom prst="ellipse">
              <a:avLst/>
            </a:prstGeom>
            <a:solidFill>
              <a:srgbClr val="19B9E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1984CD42-5A54-4880-85B1-10C9C20C91A8}"/>
                </a:ext>
              </a:extLst>
            </p:cNvPr>
            <p:cNvSpPr/>
            <p:nvPr/>
          </p:nvSpPr>
          <p:spPr>
            <a:xfrm>
              <a:off x="2449512" y="3002755"/>
              <a:ext cx="662782" cy="662782"/>
            </a:xfrm>
            <a:prstGeom prst="ellipse">
              <a:avLst/>
            </a:prstGeom>
            <a:solidFill>
              <a:schemeClr val="bg1"/>
            </a:solidFill>
            <a:ln w="76200">
              <a:solidFill>
                <a:srgbClr val="19B9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74595759-0A3B-4C04-8041-CD08FA71FB89}"/>
                </a:ext>
              </a:extLst>
            </p:cNvPr>
            <p:cNvCxnSpPr>
              <a:stCxn id="30" idx="4"/>
              <a:endCxn id="29" idx="0"/>
            </p:cNvCxnSpPr>
            <p:nvPr/>
          </p:nvCxnSpPr>
          <p:spPr>
            <a:xfrm>
              <a:off x="2780903" y="3665537"/>
              <a:ext cx="0" cy="177008"/>
            </a:xfrm>
            <a:prstGeom prst="line">
              <a:avLst/>
            </a:prstGeom>
            <a:ln w="76200" cap="sq">
              <a:solidFill>
                <a:srgbClr val="19B9E4"/>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4D268DA-A976-488A-9915-B9C906C9903D}"/>
              </a:ext>
            </a:extLst>
          </p:cNvPr>
          <p:cNvGrpSpPr/>
          <p:nvPr userDrawn="1"/>
        </p:nvGrpSpPr>
        <p:grpSpPr>
          <a:xfrm rot="10800000">
            <a:off x="5779457" y="3694872"/>
            <a:ext cx="662782" cy="1069184"/>
            <a:chOff x="2449512" y="3002755"/>
            <a:chExt cx="662782" cy="1069184"/>
          </a:xfrm>
        </p:grpSpPr>
        <p:sp>
          <p:nvSpPr>
            <p:cNvPr id="33" name="Oval 32">
              <a:extLst>
                <a:ext uri="{FF2B5EF4-FFF2-40B4-BE49-F238E27FC236}">
                  <a16:creationId xmlns:a16="http://schemas.microsoft.com/office/drawing/2014/main" id="{B799B121-074E-452D-95B9-4A300F88E100}"/>
                </a:ext>
              </a:extLst>
            </p:cNvPr>
            <p:cNvSpPr/>
            <p:nvPr/>
          </p:nvSpPr>
          <p:spPr>
            <a:xfrm>
              <a:off x="2666206" y="3842545"/>
              <a:ext cx="229394" cy="229394"/>
            </a:xfrm>
            <a:prstGeom prst="ellipse">
              <a:avLst/>
            </a:prstGeom>
            <a:solidFill>
              <a:srgbClr val="99989A"/>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6D33812F-B266-49EF-83EF-0943DC862CCA}"/>
                </a:ext>
              </a:extLst>
            </p:cNvPr>
            <p:cNvSpPr/>
            <p:nvPr/>
          </p:nvSpPr>
          <p:spPr>
            <a:xfrm>
              <a:off x="2449512" y="3002755"/>
              <a:ext cx="662782" cy="662782"/>
            </a:xfrm>
            <a:prstGeom prst="ellipse">
              <a:avLst/>
            </a:prstGeom>
            <a:solidFill>
              <a:schemeClr val="bg1"/>
            </a:solidFill>
            <a:ln w="76200">
              <a:solidFill>
                <a:srgbClr val="9998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EE204D0E-7534-4717-836C-652E0794021F}"/>
                </a:ext>
              </a:extLst>
            </p:cNvPr>
            <p:cNvCxnSpPr>
              <a:stCxn id="34" idx="4"/>
              <a:endCxn id="33" idx="0"/>
            </p:cNvCxnSpPr>
            <p:nvPr/>
          </p:nvCxnSpPr>
          <p:spPr>
            <a:xfrm>
              <a:off x="2780903" y="3665537"/>
              <a:ext cx="0" cy="177008"/>
            </a:xfrm>
            <a:prstGeom prst="line">
              <a:avLst/>
            </a:prstGeom>
            <a:ln w="76200" cap="sq">
              <a:solidFill>
                <a:srgbClr val="99989A"/>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17A0475B-B70E-4F3C-B619-D6C0C925B2F9}"/>
              </a:ext>
            </a:extLst>
          </p:cNvPr>
          <p:cNvGrpSpPr/>
          <p:nvPr userDrawn="1"/>
        </p:nvGrpSpPr>
        <p:grpSpPr>
          <a:xfrm rot="10800000">
            <a:off x="8851471" y="3694872"/>
            <a:ext cx="662782" cy="1069184"/>
            <a:chOff x="2449512" y="3002755"/>
            <a:chExt cx="662782" cy="1069184"/>
          </a:xfrm>
        </p:grpSpPr>
        <p:sp>
          <p:nvSpPr>
            <p:cNvPr id="37" name="Oval 36">
              <a:extLst>
                <a:ext uri="{FF2B5EF4-FFF2-40B4-BE49-F238E27FC236}">
                  <a16:creationId xmlns:a16="http://schemas.microsoft.com/office/drawing/2014/main" id="{4F4C1EE9-390A-40AE-887B-F45E155E0905}"/>
                </a:ext>
              </a:extLst>
            </p:cNvPr>
            <p:cNvSpPr/>
            <p:nvPr/>
          </p:nvSpPr>
          <p:spPr>
            <a:xfrm>
              <a:off x="2666206" y="3842545"/>
              <a:ext cx="229394" cy="229394"/>
            </a:xfrm>
            <a:prstGeom prst="ellipse">
              <a:avLst/>
            </a:prstGeom>
            <a:solidFill>
              <a:srgbClr val="19B9E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1EDA1CAC-8809-4600-BF1F-CA1DBBC6C207}"/>
                </a:ext>
              </a:extLst>
            </p:cNvPr>
            <p:cNvSpPr/>
            <p:nvPr/>
          </p:nvSpPr>
          <p:spPr>
            <a:xfrm>
              <a:off x="2449512" y="3002755"/>
              <a:ext cx="662782" cy="662782"/>
            </a:xfrm>
            <a:prstGeom prst="ellipse">
              <a:avLst/>
            </a:prstGeom>
            <a:solidFill>
              <a:schemeClr val="bg1"/>
            </a:solidFill>
            <a:ln w="76200">
              <a:solidFill>
                <a:srgbClr val="19B9E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Straight Connector 38">
              <a:extLst>
                <a:ext uri="{FF2B5EF4-FFF2-40B4-BE49-F238E27FC236}">
                  <a16:creationId xmlns:a16="http://schemas.microsoft.com/office/drawing/2014/main" id="{C7A93F0E-C4EE-4327-9D64-84396B5CA20C}"/>
                </a:ext>
              </a:extLst>
            </p:cNvPr>
            <p:cNvCxnSpPr>
              <a:stCxn id="38" idx="4"/>
              <a:endCxn id="37" idx="0"/>
            </p:cNvCxnSpPr>
            <p:nvPr/>
          </p:nvCxnSpPr>
          <p:spPr>
            <a:xfrm>
              <a:off x="2780903" y="3665537"/>
              <a:ext cx="0" cy="177008"/>
            </a:xfrm>
            <a:prstGeom prst="line">
              <a:avLst/>
            </a:prstGeom>
            <a:ln w="76200" cap="sq">
              <a:solidFill>
                <a:srgbClr val="19B9E4"/>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a:extLst>
              <a:ext uri="{FF2B5EF4-FFF2-40B4-BE49-F238E27FC236}">
                <a16:creationId xmlns:a16="http://schemas.microsoft.com/office/drawing/2014/main" id="{EAF0B30D-25F0-4EE4-9F5B-AEE5F25EA986}"/>
              </a:ext>
            </a:extLst>
          </p:cNvPr>
          <p:cNvCxnSpPr>
            <a:cxnSpLocks/>
            <a:stCxn id="14" idx="0"/>
          </p:cNvCxnSpPr>
          <p:nvPr userDrawn="1"/>
        </p:nvCxnSpPr>
        <p:spPr>
          <a:xfrm flipV="1">
            <a:off x="1507367" y="978204"/>
            <a:ext cx="0" cy="1673446"/>
          </a:xfrm>
          <a:prstGeom prst="line">
            <a:avLst/>
          </a:prstGeom>
          <a:ln w="28575" cap="rnd">
            <a:solidFill>
              <a:schemeClr val="tx2"/>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1E4B6BA5-1364-4C28-911D-D30CD0A01DFB}"/>
              </a:ext>
            </a:extLst>
          </p:cNvPr>
          <p:cNvCxnSpPr>
            <a:cxnSpLocks/>
            <a:stCxn id="22" idx="0"/>
          </p:cNvCxnSpPr>
          <p:nvPr userDrawn="1"/>
        </p:nvCxnSpPr>
        <p:spPr>
          <a:xfrm flipH="1" flipV="1">
            <a:off x="7626388" y="978204"/>
            <a:ext cx="5228" cy="1673446"/>
          </a:xfrm>
          <a:prstGeom prst="line">
            <a:avLst/>
          </a:prstGeom>
          <a:ln w="28575" cap="rnd">
            <a:solidFill>
              <a:schemeClr val="tx2"/>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A69B69B6-66A0-40F1-B7F8-E5A4056AA4DB}"/>
              </a:ext>
            </a:extLst>
          </p:cNvPr>
          <p:cNvCxnSpPr>
            <a:cxnSpLocks/>
            <a:stCxn id="18" idx="0"/>
          </p:cNvCxnSpPr>
          <p:nvPr userDrawn="1"/>
        </p:nvCxnSpPr>
        <p:spPr>
          <a:xfrm flipH="1" flipV="1">
            <a:off x="4559078" y="1769778"/>
            <a:ext cx="11874" cy="881872"/>
          </a:xfrm>
          <a:prstGeom prst="line">
            <a:avLst/>
          </a:prstGeom>
          <a:ln w="28575" cap="rnd">
            <a:solidFill>
              <a:srgbClr val="646569"/>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862FBB21-712B-4C98-BF54-99F61AB4A7B6}"/>
              </a:ext>
            </a:extLst>
          </p:cNvPr>
          <p:cNvCxnSpPr>
            <a:cxnSpLocks/>
            <a:stCxn id="26" idx="0"/>
          </p:cNvCxnSpPr>
          <p:nvPr userDrawn="1"/>
        </p:nvCxnSpPr>
        <p:spPr>
          <a:xfrm flipH="1" flipV="1">
            <a:off x="10659830" y="1769778"/>
            <a:ext cx="8968" cy="881872"/>
          </a:xfrm>
          <a:prstGeom prst="line">
            <a:avLst/>
          </a:prstGeom>
          <a:ln w="28575" cap="rnd">
            <a:solidFill>
              <a:srgbClr val="646569"/>
            </a:solidFill>
            <a:prstDash val="sysDot"/>
            <a:tailEnd type="ova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CF4C1DF-91A6-4365-8B6F-01BAAE565A67}"/>
              </a:ext>
            </a:extLst>
          </p:cNvPr>
          <p:cNvCxnSpPr>
            <a:cxnSpLocks/>
            <a:endCxn id="34" idx="0"/>
          </p:cNvCxnSpPr>
          <p:nvPr userDrawn="1"/>
        </p:nvCxnSpPr>
        <p:spPr>
          <a:xfrm flipV="1">
            <a:off x="6110848" y="4764056"/>
            <a:ext cx="0" cy="1073563"/>
          </a:xfrm>
          <a:prstGeom prst="line">
            <a:avLst/>
          </a:prstGeom>
          <a:ln w="28575" cap="rnd">
            <a:solidFill>
              <a:srgbClr val="99989A"/>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5185DC3B-F96A-486C-9BFB-E6B0943ACBF3}"/>
              </a:ext>
            </a:extLst>
          </p:cNvPr>
          <p:cNvCxnSpPr>
            <a:cxnSpLocks/>
          </p:cNvCxnSpPr>
          <p:nvPr userDrawn="1"/>
        </p:nvCxnSpPr>
        <p:spPr>
          <a:xfrm flipH="1" flipV="1">
            <a:off x="3066464" y="4764056"/>
            <a:ext cx="5980" cy="889904"/>
          </a:xfrm>
          <a:prstGeom prst="line">
            <a:avLst/>
          </a:prstGeom>
          <a:ln w="28575" cap="rnd">
            <a:solidFill>
              <a:srgbClr val="19B9E4"/>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F748CA3A-FD80-4267-8221-D1391C0F68DD}"/>
              </a:ext>
            </a:extLst>
          </p:cNvPr>
          <p:cNvCxnSpPr>
            <a:cxnSpLocks/>
            <a:endCxn id="38" idx="0"/>
          </p:cNvCxnSpPr>
          <p:nvPr userDrawn="1"/>
        </p:nvCxnSpPr>
        <p:spPr>
          <a:xfrm flipH="1" flipV="1">
            <a:off x="9182862" y="4764056"/>
            <a:ext cx="5980" cy="889904"/>
          </a:xfrm>
          <a:prstGeom prst="line">
            <a:avLst/>
          </a:prstGeom>
          <a:ln w="28575" cap="rnd">
            <a:solidFill>
              <a:srgbClr val="19B9E4"/>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pic>
        <p:nvPicPr>
          <p:cNvPr id="57" name="Graphic 56" descr="Man">
            <a:extLst>
              <a:ext uri="{FF2B5EF4-FFF2-40B4-BE49-F238E27FC236}">
                <a16:creationId xmlns:a16="http://schemas.microsoft.com/office/drawing/2014/main" id="{8D7F3A17-156B-4B10-B7B0-B58ED1FB9A8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45956" y="2020579"/>
            <a:ext cx="270772" cy="270772"/>
          </a:xfrm>
          <a:prstGeom prst="rect">
            <a:avLst/>
          </a:prstGeom>
        </p:spPr>
      </p:pic>
      <p:pic>
        <p:nvPicPr>
          <p:cNvPr id="59" name="Graphic 58" descr="Man">
            <a:extLst>
              <a:ext uri="{FF2B5EF4-FFF2-40B4-BE49-F238E27FC236}">
                <a16:creationId xmlns:a16="http://schemas.microsoft.com/office/drawing/2014/main" id="{B49D37B1-D134-474D-8AD9-6753371FF651}"/>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189417" y="5242658"/>
            <a:ext cx="270772" cy="270772"/>
          </a:xfrm>
          <a:prstGeom prst="rect">
            <a:avLst/>
          </a:prstGeom>
        </p:spPr>
      </p:pic>
      <p:pic>
        <p:nvPicPr>
          <p:cNvPr id="61" name="Graphic 60" descr="Man">
            <a:extLst>
              <a:ext uri="{FF2B5EF4-FFF2-40B4-BE49-F238E27FC236}">
                <a16:creationId xmlns:a16="http://schemas.microsoft.com/office/drawing/2014/main" id="{787B6AEE-4A0E-4C37-9C4D-C8BC364853A2}"/>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302066" y="5242658"/>
            <a:ext cx="270772" cy="270772"/>
          </a:xfrm>
          <a:prstGeom prst="rect">
            <a:avLst/>
          </a:prstGeom>
        </p:spPr>
      </p:pic>
      <p:pic>
        <p:nvPicPr>
          <p:cNvPr id="63" name="Graphic 62" descr="Man">
            <a:extLst>
              <a:ext uri="{FF2B5EF4-FFF2-40B4-BE49-F238E27FC236}">
                <a16:creationId xmlns:a16="http://schemas.microsoft.com/office/drawing/2014/main" id="{53F76B88-E370-42A4-823C-1BC7AB7116D3}"/>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87517" y="2024219"/>
            <a:ext cx="270772" cy="270772"/>
          </a:xfrm>
          <a:prstGeom prst="rect">
            <a:avLst/>
          </a:prstGeom>
        </p:spPr>
      </p:pic>
      <p:sp>
        <p:nvSpPr>
          <p:cNvPr id="66" name="Text Placeholder 12">
            <a:extLst>
              <a:ext uri="{FF2B5EF4-FFF2-40B4-BE49-F238E27FC236}">
                <a16:creationId xmlns:a16="http://schemas.microsoft.com/office/drawing/2014/main" id="{11AA01AA-69E6-46A4-8BB4-571E57A0135D}"/>
              </a:ext>
            </a:extLst>
          </p:cNvPr>
          <p:cNvSpPr>
            <a:spLocks noGrp="1"/>
          </p:cNvSpPr>
          <p:nvPr>
            <p:ph type="body" sz="quarter" idx="21" hasCustomPrompt="1"/>
          </p:nvPr>
        </p:nvSpPr>
        <p:spPr>
          <a:xfrm>
            <a:off x="1701082" y="938342"/>
            <a:ext cx="1934529" cy="1063187"/>
          </a:xfrm>
          <a:prstGeom prst="rect">
            <a:avLst/>
          </a:prstGeom>
        </p:spPr>
        <p:txBody>
          <a:bodyPr/>
          <a:lstStyle>
            <a:lvl1pPr marL="0" indent="0" algn="l">
              <a:lnSpc>
                <a:spcPts val="1800"/>
              </a:lnSpc>
              <a:spcBef>
                <a:spcPts val="600"/>
              </a:spcBef>
              <a:buNone/>
              <a:defRPr sz="1100">
                <a:solidFill>
                  <a:schemeClr val="tx1"/>
                </a:solidFill>
                <a:latin typeface="Soleto Light" panose="020B0406020203030204"/>
              </a:defRPr>
            </a:lvl1pPr>
          </a:lstStyle>
          <a:p>
            <a:pPr lvl="0"/>
            <a:r>
              <a:rPr lang="en-US"/>
              <a:t>Lorem Ipsum is simply dummy text of the printing and typesetting industry.</a:t>
            </a:r>
          </a:p>
        </p:txBody>
      </p:sp>
      <p:sp>
        <p:nvSpPr>
          <p:cNvPr id="68" name="Text Placeholder 12">
            <a:extLst>
              <a:ext uri="{FF2B5EF4-FFF2-40B4-BE49-F238E27FC236}">
                <a16:creationId xmlns:a16="http://schemas.microsoft.com/office/drawing/2014/main" id="{BDC17BE3-3D2E-4A9D-923E-B0A350554B3F}"/>
              </a:ext>
            </a:extLst>
          </p:cNvPr>
          <p:cNvSpPr>
            <a:spLocks noGrp="1"/>
          </p:cNvSpPr>
          <p:nvPr>
            <p:ph type="body" sz="quarter" idx="22" hasCustomPrompt="1"/>
          </p:nvPr>
        </p:nvSpPr>
        <p:spPr>
          <a:xfrm>
            <a:off x="7824328" y="938342"/>
            <a:ext cx="1934529" cy="1063187"/>
          </a:xfrm>
          <a:prstGeom prst="rect">
            <a:avLst/>
          </a:prstGeom>
        </p:spPr>
        <p:txBody>
          <a:bodyPr/>
          <a:lstStyle>
            <a:lvl1pPr marL="0" indent="0" algn="l">
              <a:lnSpc>
                <a:spcPts val="1800"/>
              </a:lnSpc>
              <a:spcBef>
                <a:spcPts val="600"/>
              </a:spcBef>
              <a:buNone/>
              <a:defRPr sz="1100">
                <a:solidFill>
                  <a:schemeClr val="tx1"/>
                </a:solidFill>
                <a:latin typeface="Soleto Light" panose="020B0406020203030204"/>
              </a:defRPr>
            </a:lvl1pPr>
          </a:lstStyle>
          <a:p>
            <a:pPr lvl="0"/>
            <a:r>
              <a:rPr lang="en-US"/>
              <a:t>Lorem Ipsum is simply dummy text of the printing and typesetting industry.</a:t>
            </a:r>
          </a:p>
        </p:txBody>
      </p:sp>
      <p:sp>
        <p:nvSpPr>
          <p:cNvPr id="70" name="Text Placeholder 12">
            <a:extLst>
              <a:ext uri="{FF2B5EF4-FFF2-40B4-BE49-F238E27FC236}">
                <a16:creationId xmlns:a16="http://schemas.microsoft.com/office/drawing/2014/main" id="{55A3C7B6-0970-4200-9546-AAAFFA7F817F}"/>
              </a:ext>
            </a:extLst>
          </p:cNvPr>
          <p:cNvSpPr>
            <a:spLocks noGrp="1"/>
          </p:cNvSpPr>
          <p:nvPr>
            <p:ph type="body" sz="quarter" idx="23" hasCustomPrompt="1"/>
          </p:nvPr>
        </p:nvSpPr>
        <p:spPr>
          <a:xfrm>
            <a:off x="6313008" y="4836925"/>
            <a:ext cx="1934529" cy="1063187"/>
          </a:xfrm>
          <a:prstGeom prst="rect">
            <a:avLst/>
          </a:prstGeom>
        </p:spPr>
        <p:txBody>
          <a:bodyPr/>
          <a:lstStyle>
            <a:lvl1pPr marL="0" indent="0" algn="l">
              <a:lnSpc>
                <a:spcPts val="1800"/>
              </a:lnSpc>
              <a:spcBef>
                <a:spcPts val="600"/>
              </a:spcBef>
              <a:buNone/>
              <a:defRPr sz="1100">
                <a:solidFill>
                  <a:schemeClr val="tx1"/>
                </a:solidFill>
                <a:latin typeface="Soleto Light" panose="020B0406020203030204"/>
              </a:defRPr>
            </a:lvl1pPr>
          </a:lstStyle>
          <a:p>
            <a:pPr lvl="0"/>
            <a:r>
              <a:rPr lang="en-US"/>
              <a:t>Lorem Ipsum is simply dummy text of the printing and typesetting industry.</a:t>
            </a:r>
          </a:p>
        </p:txBody>
      </p:sp>
      <p:sp>
        <p:nvSpPr>
          <p:cNvPr id="72" name="Text Placeholder 12">
            <a:extLst>
              <a:ext uri="{FF2B5EF4-FFF2-40B4-BE49-F238E27FC236}">
                <a16:creationId xmlns:a16="http://schemas.microsoft.com/office/drawing/2014/main" id="{2DCEFFEB-E068-421C-9EA8-D79BB34A7CA6}"/>
              </a:ext>
            </a:extLst>
          </p:cNvPr>
          <p:cNvSpPr>
            <a:spLocks noGrp="1"/>
          </p:cNvSpPr>
          <p:nvPr>
            <p:ph type="body" sz="quarter" idx="24" hasCustomPrompt="1"/>
          </p:nvPr>
        </p:nvSpPr>
        <p:spPr>
          <a:xfrm>
            <a:off x="1130844" y="2811019"/>
            <a:ext cx="750958" cy="311305"/>
          </a:xfrm>
          <a:prstGeom prst="rect">
            <a:avLst/>
          </a:prstGeom>
        </p:spPr>
        <p:txBody>
          <a:bodyPr/>
          <a:lstStyle>
            <a:lvl1pPr marL="0" indent="0" algn="ctr">
              <a:lnSpc>
                <a:spcPts val="1800"/>
              </a:lnSpc>
              <a:spcBef>
                <a:spcPts val="600"/>
              </a:spcBef>
              <a:buNone/>
              <a:defRPr sz="1200">
                <a:solidFill>
                  <a:schemeClr val="tx2"/>
                </a:solidFill>
                <a:latin typeface="+mn-lt"/>
              </a:defRPr>
            </a:lvl1pPr>
          </a:lstStyle>
          <a:p>
            <a:pPr lvl="0"/>
            <a:r>
              <a:rPr lang="en-US"/>
              <a:t>MONTH</a:t>
            </a:r>
          </a:p>
        </p:txBody>
      </p:sp>
      <p:sp>
        <p:nvSpPr>
          <p:cNvPr id="76" name="Text Placeholder 12">
            <a:extLst>
              <a:ext uri="{FF2B5EF4-FFF2-40B4-BE49-F238E27FC236}">
                <a16:creationId xmlns:a16="http://schemas.microsoft.com/office/drawing/2014/main" id="{46C436C8-CD27-457E-8B43-8545464EA531}"/>
              </a:ext>
            </a:extLst>
          </p:cNvPr>
          <p:cNvSpPr>
            <a:spLocks noGrp="1"/>
          </p:cNvSpPr>
          <p:nvPr>
            <p:ph type="body" sz="quarter" idx="25" hasCustomPrompt="1"/>
          </p:nvPr>
        </p:nvSpPr>
        <p:spPr>
          <a:xfrm>
            <a:off x="4195473" y="2811019"/>
            <a:ext cx="750958" cy="311305"/>
          </a:xfrm>
          <a:prstGeom prst="rect">
            <a:avLst/>
          </a:prstGeom>
        </p:spPr>
        <p:txBody>
          <a:bodyPr/>
          <a:lstStyle>
            <a:lvl1pPr marL="0" indent="0" algn="ctr">
              <a:lnSpc>
                <a:spcPts val="1800"/>
              </a:lnSpc>
              <a:spcBef>
                <a:spcPts val="600"/>
              </a:spcBef>
              <a:buNone/>
              <a:defRPr sz="1200">
                <a:solidFill>
                  <a:schemeClr val="accent5"/>
                </a:solidFill>
                <a:latin typeface="+mn-lt"/>
              </a:defRPr>
            </a:lvl1pPr>
          </a:lstStyle>
          <a:p>
            <a:pPr lvl="0"/>
            <a:r>
              <a:rPr lang="en-US"/>
              <a:t>MONTH</a:t>
            </a:r>
          </a:p>
        </p:txBody>
      </p:sp>
      <p:sp>
        <p:nvSpPr>
          <p:cNvPr id="77" name="Text Placeholder 12">
            <a:extLst>
              <a:ext uri="{FF2B5EF4-FFF2-40B4-BE49-F238E27FC236}">
                <a16:creationId xmlns:a16="http://schemas.microsoft.com/office/drawing/2014/main" id="{1662D3CE-A6E5-404B-8848-D32661DC533B}"/>
              </a:ext>
            </a:extLst>
          </p:cNvPr>
          <p:cNvSpPr>
            <a:spLocks noGrp="1"/>
          </p:cNvSpPr>
          <p:nvPr>
            <p:ph type="body" sz="quarter" idx="26" hasCustomPrompt="1"/>
          </p:nvPr>
        </p:nvSpPr>
        <p:spPr>
          <a:xfrm>
            <a:off x="10292798" y="2811019"/>
            <a:ext cx="750958" cy="311305"/>
          </a:xfrm>
          <a:prstGeom prst="rect">
            <a:avLst/>
          </a:prstGeom>
        </p:spPr>
        <p:txBody>
          <a:bodyPr/>
          <a:lstStyle>
            <a:lvl1pPr marL="0" indent="0" algn="ctr">
              <a:lnSpc>
                <a:spcPts val="1800"/>
              </a:lnSpc>
              <a:spcBef>
                <a:spcPts val="600"/>
              </a:spcBef>
              <a:buNone/>
              <a:defRPr sz="1200">
                <a:solidFill>
                  <a:schemeClr val="accent5"/>
                </a:solidFill>
                <a:latin typeface="+mn-lt"/>
              </a:defRPr>
            </a:lvl1pPr>
          </a:lstStyle>
          <a:p>
            <a:pPr lvl="0"/>
            <a:r>
              <a:rPr lang="en-US"/>
              <a:t>MONTH</a:t>
            </a:r>
          </a:p>
        </p:txBody>
      </p:sp>
      <p:sp>
        <p:nvSpPr>
          <p:cNvPr id="79" name="Text Placeholder 12">
            <a:extLst>
              <a:ext uri="{FF2B5EF4-FFF2-40B4-BE49-F238E27FC236}">
                <a16:creationId xmlns:a16="http://schemas.microsoft.com/office/drawing/2014/main" id="{57C0B51A-336A-490E-98E3-EDB40FC54B98}"/>
              </a:ext>
            </a:extLst>
          </p:cNvPr>
          <p:cNvSpPr>
            <a:spLocks noGrp="1"/>
          </p:cNvSpPr>
          <p:nvPr>
            <p:ph type="body" sz="quarter" idx="27" hasCustomPrompt="1"/>
          </p:nvPr>
        </p:nvSpPr>
        <p:spPr>
          <a:xfrm>
            <a:off x="7262032" y="2811019"/>
            <a:ext cx="750958" cy="311305"/>
          </a:xfrm>
          <a:prstGeom prst="rect">
            <a:avLst/>
          </a:prstGeom>
        </p:spPr>
        <p:txBody>
          <a:bodyPr/>
          <a:lstStyle>
            <a:lvl1pPr marL="0" indent="0" algn="ctr">
              <a:lnSpc>
                <a:spcPts val="1800"/>
              </a:lnSpc>
              <a:spcBef>
                <a:spcPts val="600"/>
              </a:spcBef>
              <a:buNone/>
              <a:defRPr sz="1200">
                <a:solidFill>
                  <a:schemeClr val="tx2"/>
                </a:solidFill>
                <a:latin typeface="+mn-lt"/>
              </a:defRPr>
            </a:lvl1pPr>
          </a:lstStyle>
          <a:p>
            <a:pPr lvl="0"/>
            <a:r>
              <a:rPr lang="en-US"/>
              <a:t>MONTH</a:t>
            </a:r>
          </a:p>
        </p:txBody>
      </p:sp>
      <p:sp>
        <p:nvSpPr>
          <p:cNvPr id="82" name="Text Placeholder 12">
            <a:extLst>
              <a:ext uri="{FF2B5EF4-FFF2-40B4-BE49-F238E27FC236}">
                <a16:creationId xmlns:a16="http://schemas.microsoft.com/office/drawing/2014/main" id="{5C43CCC5-B91B-4C2F-9122-51A674AB0038}"/>
              </a:ext>
            </a:extLst>
          </p:cNvPr>
          <p:cNvSpPr>
            <a:spLocks noGrp="1"/>
          </p:cNvSpPr>
          <p:nvPr>
            <p:ph type="body" sz="quarter" idx="28" hasCustomPrompt="1"/>
          </p:nvPr>
        </p:nvSpPr>
        <p:spPr>
          <a:xfrm>
            <a:off x="4958641" y="1899340"/>
            <a:ext cx="1761547" cy="270773"/>
          </a:xfrm>
          <a:prstGeom prst="rect">
            <a:avLst/>
          </a:prstGeom>
        </p:spPr>
        <p:txBody>
          <a:bodyPr/>
          <a:lstStyle>
            <a:lvl1pPr marL="0" indent="0" algn="l">
              <a:lnSpc>
                <a:spcPts val="1800"/>
              </a:lnSpc>
              <a:spcBef>
                <a:spcPts val="600"/>
              </a:spcBef>
              <a:buNone/>
              <a:defRPr sz="1100" b="1" cap="all" baseline="0">
                <a:solidFill>
                  <a:schemeClr val="accent5"/>
                </a:solidFill>
                <a:latin typeface="+mj-lt"/>
              </a:defRPr>
            </a:lvl1pPr>
          </a:lstStyle>
          <a:p>
            <a:pPr lvl="0"/>
            <a:r>
              <a:rPr lang="en-US"/>
              <a:t>HEADING Goes HERE</a:t>
            </a:r>
          </a:p>
        </p:txBody>
      </p:sp>
      <p:sp>
        <p:nvSpPr>
          <p:cNvPr id="84" name="Text Placeholder 12">
            <a:extLst>
              <a:ext uri="{FF2B5EF4-FFF2-40B4-BE49-F238E27FC236}">
                <a16:creationId xmlns:a16="http://schemas.microsoft.com/office/drawing/2014/main" id="{B5D9EAD5-2E51-4303-83AC-F1F64E686C24}"/>
              </a:ext>
            </a:extLst>
          </p:cNvPr>
          <p:cNvSpPr>
            <a:spLocks noGrp="1"/>
          </p:cNvSpPr>
          <p:nvPr>
            <p:ph type="body" sz="quarter" idx="29" hasCustomPrompt="1"/>
          </p:nvPr>
        </p:nvSpPr>
        <p:spPr>
          <a:xfrm>
            <a:off x="4958641" y="2097166"/>
            <a:ext cx="1761547" cy="270773"/>
          </a:xfrm>
          <a:prstGeom prst="rect">
            <a:avLst/>
          </a:prstGeom>
        </p:spPr>
        <p:txBody>
          <a:bodyPr/>
          <a:lstStyle>
            <a:lvl1pPr marL="0" indent="0" algn="l">
              <a:lnSpc>
                <a:spcPts val="18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87" name="Text Placeholder 12">
            <a:extLst>
              <a:ext uri="{FF2B5EF4-FFF2-40B4-BE49-F238E27FC236}">
                <a16:creationId xmlns:a16="http://schemas.microsoft.com/office/drawing/2014/main" id="{93A75FDA-2132-4090-A428-709AE373313D}"/>
              </a:ext>
            </a:extLst>
          </p:cNvPr>
          <p:cNvSpPr>
            <a:spLocks noGrp="1"/>
          </p:cNvSpPr>
          <p:nvPr>
            <p:ph type="body" sz="quarter" idx="30" hasCustomPrompt="1"/>
          </p:nvPr>
        </p:nvSpPr>
        <p:spPr>
          <a:xfrm>
            <a:off x="8440170" y="1899340"/>
            <a:ext cx="1761547" cy="270773"/>
          </a:xfrm>
          <a:prstGeom prst="rect">
            <a:avLst/>
          </a:prstGeom>
        </p:spPr>
        <p:txBody>
          <a:bodyPr/>
          <a:lstStyle>
            <a:lvl1pPr marL="0" indent="0" algn="r">
              <a:lnSpc>
                <a:spcPts val="1800"/>
              </a:lnSpc>
              <a:spcBef>
                <a:spcPts val="600"/>
              </a:spcBef>
              <a:buNone/>
              <a:defRPr sz="1100" b="1" cap="all" baseline="0">
                <a:solidFill>
                  <a:schemeClr val="accent5"/>
                </a:solidFill>
                <a:latin typeface="+mj-lt"/>
              </a:defRPr>
            </a:lvl1pPr>
          </a:lstStyle>
          <a:p>
            <a:pPr lvl="0"/>
            <a:r>
              <a:rPr lang="en-US"/>
              <a:t>HEADING Goes HERE</a:t>
            </a:r>
          </a:p>
        </p:txBody>
      </p:sp>
      <p:sp>
        <p:nvSpPr>
          <p:cNvPr id="88" name="Text Placeholder 12">
            <a:extLst>
              <a:ext uri="{FF2B5EF4-FFF2-40B4-BE49-F238E27FC236}">
                <a16:creationId xmlns:a16="http://schemas.microsoft.com/office/drawing/2014/main" id="{143409E3-A3FA-4755-A375-A8B955868FB5}"/>
              </a:ext>
            </a:extLst>
          </p:cNvPr>
          <p:cNvSpPr>
            <a:spLocks noGrp="1"/>
          </p:cNvSpPr>
          <p:nvPr>
            <p:ph type="body" sz="quarter" idx="31" hasCustomPrompt="1"/>
          </p:nvPr>
        </p:nvSpPr>
        <p:spPr>
          <a:xfrm>
            <a:off x="8440170" y="2097166"/>
            <a:ext cx="1761547" cy="270773"/>
          </a:xfrm>
          <a:prstGeom prst="rect">
            <a:avLst/>
          </a:prstGeom>
        </p:spPr>
        <p:txBody>
          <a:bodyPr/>
          <a:lstStyle>
            <a:lvl1pPr marL="0" indent="0" algn="r">
              <a:lnSpc>
                <a:spcPts val="18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91" name="Text Placeholder 12">
            <a:extLst>
              <a:ext uri="{FF2B5EF4-FFF2-40B4-BE49-F238E27FC236}">
                <a16:creationId xmlns:a16="http://schemas.microsoft.com/office/drawing/2014/main" id="{EF599459-905B-45F3-9D3B-8B69A919E5A7}"/>
              </a:ext>
            </a:extLst>
          </p:cNvPr>
          <p:cNvSpPr>
            <a:spLocks noGrp="1"/>
          </p:cNvSpPr>
          <p:nvPr>
            <p:ph type="body" sz="quarter" idx="32" hasCustomPrompt="1"/>
          </p:nvPr>
        </p:nvSpPr>
        <p:spPr>
          <a:xfrm>
            <a:off x="3461407" y="5122983"/>
            <a:ext cx="1761547" cy="270773"/>
          </a:xfrm>
          <a:prstGeom prst="rect">
            <a:avLst/>
          </a:prstGeom>
        </p:spPr>
        <p:txBody>
          <a:bodyPr/>
          <a:lstStyle>
            <a:lvl1pPr marL="0" indent="0" algn="l">
              <a:lnSpc>
                <a:spcPts val="1800"/>
              </a:lnSpc>
              <a:spcBef>
                <a:spcPts val="600"/>
              </a:spcBef>
              <a:buNone/>
              <a:defRPr sz="1100" b="1" cap="all" baseline="0">
                <a:solidFill>
                  <a:srgbClr val="00B3E3"/>
                </a:solidFill>
                <a:latin typeface="+mj-lt"/>
              </a:defRPr>
            </a:lvl1pPr>
          </a:lstStyle>
          <a:p>
            <a:pPr lvl="0"/>
            <a:r>
              <a:rPr lang="en-US"/>
              <a:t>HEADING goes HERE</a:t>
            </a:r>
          </a:p>
        </p:txBody>
      </p:sp>
      <p:sp>
        <p:nvSpPr>
          <p:cNvPr id="92" name="Text Placeholder 12">
            <a:extLst>
              <a:ext uri="{FF2B5EF4-FFF2-40B4-BE49-F238E27FC236}">
                <a16:creationId xmlns:a16="http://schemas.microsoft.com/office/drawing/2014/main" id="{F5BE6541-A75A-4AE6-862F-366EE0DE2E9D}"/>
              </a:ext>
            </a:extLst>
          </p:cNvPr>
          <p:cNvSpPr>
            <a:spLocks noGrp="1"/>
          </p:cNvSpPr>
          <p:nvPr>
            <p:ph type="body" sz="quarter" idx="33" hasCustomPrompt="1"/>
          </p:nvPr>
        </p:nvSpPr>
        <p:spPr>
          <a:xfrm>
            <a:off x="3461407" y="5320809"/>
            <a:ext cx="1761547" cy="270773"/>
          </a:xfrm>
          <a:prstGeom prst="rect">
            <a:avLst/>
          </a:prstGeom>
        </p:spPr>
        <p:txBody>
          <a:bodyPr/>
          <a:lstStyle>
            <a:lvl1pPr marL="0" indent="0" algn="l">
              <a:lnSpc>
                <a:spcPts val="18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95" name="Text Placeholder 12">
            <a:extLst>
              <a:ext uri="{FF2B5EF4-FFF2-40B4-BE49-F238E27FC236}">
                <a16:creationId xmlns:a16="http://schemas.microsoft.com/office/drawing/2014/main" id="{08A531D6-0555-4481-8657-BB1D85FAC63A}"/>
              </a:ext>
            </a:extLst>
          </p:cNvPr>
          <p:cNvSpPr>
            <a:spLocks noGrp="1"/>
          </p:cNvSpPr>
          <p:nvPr>
            <p:ph type="body" sz="quarter" idx="34" hasCustomPrompt="1"/>
          </p:nvPr>
        </p:nvSpPr>
        <p:spPr>
          <a:xfrm>
            <a:off x="9567970" y="5122983"/>
            <a:ext cx="1761547" cy="270773"/>
          </a:xfrm>
          <a:prstGeom prst="rect">
            <a:avLst/>
          </a:prstGeom>
        </p:spPr>
        <p:txBody>
          <a:bodyPr/>
          <a:lstStyle>
            <a:lvl1pPr marL="0" indent="0" algn="l">
              <a:lnSpc>
                <a:spcPts val="1800"/>
              </a:lnSpc>
              <a:spcBef>
                <a:spcPts val="600"/>
              </a:spcBef>
              <a:buNone/>
              <a:defRPr sz="1100" b="1" cap="all" baseline="0">
                <a:solidFill>
                  <a:srgbClr val="00B3E3"/>
                </a:solidFill>
                <a:latin typeface="+mj-lt"/>
              </a:defRPr>
            </a:lvl1pPr>
          </a:lstStyle>
          <a:p>
            <a:pPr lvl="0"/>
            <a:r>
              <a:rPr lang="en-US"/>
              <a:t>HEADING goes HERE</a:t>
            </a:r>
          </a:p>
        </p:txBody>
      </p:sp>
      <p:sp>
        <p:nvSpPr>
          <p:cNvPr id="96" name="Text Placeholder 12">
            <a:extLst>
              <a:ext uri="{FF2B5EF4-FFF2-40B4-BE49-F238E27FC236}">
                <a16:creationId xmlns:a16="http://schemas.microsoft.com/office/drawing/2014/main" id="{E7B7101B-7EBC-4379-8B05-6B5B231E8F58}"/>
              </a:ext>
            </a:extLst>
          </p:cNvPr>
          <p:cNvSpPr>
            <a:spLocks noGrp="1"/>
          </p:cNvSpPr>
          <p:nvPr>
            <p:ph type="body" sz="quarter" idx="35" hasCustomPrompt="1"/>
          </p:nvPr>
        </p:nvSpPr>
        <p:spPr>
          <a:xfrm>
            <a:off x="9567970" y="5320809"/>
            <a:ext cx="1761547" cy="270773"/>
          </a:xfrm>
          <a:prstGeom prst="rect">
            <a:avLst/>
          </a:prstGeom>
        </p:spPr>
        <p:txBody>
          <a:bodyPr/>
          <a:lstStyle>
            <a:lvl1pPr marL="0" indent="0" algn="l">
              <a:lnSpc>
                <a:spcPts val="18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97" name="Text Placeholder 12">
            <a:extLst>
              <a:ext uri="{FF2B5EF4-FFF2-40B4-BE49-F238E27FC236}">
                <a16:creationId xmlns:a16="http://schemas.microsoft.com/office/drawing/2014/main" id="{0B7C78DA-2BA6-4738-BD9C-29AA977B0940}"/>
              </a:ext>
            </a:extLst>
          </p:cNvPr>
          <p:cNvSpPr>
            <a:spLocks noGrp="1"/>
          </p:cNvSpPr>
          <p:nvPr>
            <p:ph type="body" sz="quarter" idx="36" hasCustomPrompt="1"/>
          </p:nvPr>
        </p:nvSpPr>
        <p:spPr>
          <a:xfrm>
            <a:off x="2690984" y="4275743"/>
            <a:ext cx="750958" cy="311305"/>
          </a:xfrm>
          <a:prstGeom prst="rect">
            <a:avLst/>
          </a:prstGeom>
        </p:spPr>
        <p:txBody>
          <a:bodyPr/>
          <a:lstStyle>
            <a:lvl1pPr marL="0" indent="0" algn="ctr">
              <a:lnSpc>
                <a:spcPts val="1800"/>
              </a:lnSpc>
              <a:spcBef>
                <a:spcPts val="600"/>
              </a:spcBef>
              <a:buNone/>
              <a:defRPr sz="1200">
                <a:solidFill>
                  <a:srgbClr val="00B3E3"/>
                </a:solidFill>
                <a:latin typeface="+mn-lt"/>
              </a:defRPr>
            </a:lvl1pPr>
          </a:lstStyle>
          <a:p>
            <a:pPr lvl="0"/>
            <a:r>
              <a:rPr lang="en-US"/>
              <a:t>MONTH</a:t>
            </a:r>
          </a:p>
        </p:txBody>
      </p:sp>
      <p:sp>
        <p:nvSpPr>
          <p:cNvPr id="98" name="Text Placeholder 12">
            <a:extLst>
              <a:ext uri="{FF2B5EF4-FFF2-40B4-BE49-F238E27FC236}">
                <a16:creationId xmlns:a16="http://schemas.microsoft.com/office/drawing/2014/main" id="{848A8029-C3DD-4D7A-9816-BB6C61538B13}"/>
              </a:ext>
            </a:extLst>
          </p:cNvPr>
          <p:cNvSpPr>
            <a:spLocks noGrp="1"/>
          </p:cNvSpPr>
          <p:nvPr>
            <p:ph type="body" sz="quarter" idx="37" hasCustomPrompt="1"/>
          </p:nvPr>
        </p:nvSpPr>
        <p:spPr>
          <a:xfrm>
            <a:off x="5728335" y="4275743"/>
            <a:ext cx="750958" cy="311305"/>
          </a:xfrm>
          <a:prstGeom prst="rect">
            <a:avLst/>
          </a:prstGeom>
        </p:spPr>
        <p:txBody>
          <a:bodyPr/>
          <a:lstStyle>
            <a:lvl1pPr marL="0" indent="0" algn="ctr">
              <a:lnSpc>
                <a:spcPts val="1800"/>
              </a:lnSpc>
              <a:spcBef>
                <a:spcPts val="600"/>
              </a:spcBef>
              <a:buNone/>
              <a:defRPr sz="1200">
                <a:solidFill>
                  <a:schemeClr val="accent6"/>
                </a:solidFill>
                <a:latin typeface="+mn-lt"/>
              </a:defRPr>
            </a:lvl1pPr>
          </a:lstStyle>
          <a:p>
            <a:pPr lvl="0"/>
            <a:r>
              <a:rPr lang="en-US"/>
              <a:t>MONTH</a:t>
            </a:r>
          </a:p>
        </p:txBody>
      </p:sp>
      <p:sp>
        <p:nvSpPr>
          <p:cNvPr id="99" name="Text Placeholder 12">
            <a:extLst>
              <a:ext uri="{FF2B5EF4-FFF2-40B4-BE49-F238E27FC236}">
                <a16:creationId xmlns:a16="http://schemas.microsoft.com/office/drawing/2014/main" id="{F42A33EC-3F9E-4E30-80E8-FF542F918124}"/>
              </a:ext>
            </a:extLst>
          </p:cNvPr>
          <p:cNvSpPr>
            <a:spLocks noGrp="1"/>
          </p:cNvSpPr>
          <p:nvPr>
            <p:ph type="body" sz="quarter" idx="38" hasCustomPrompt="1"/>
          </p:nvPr>
        </p:nvSpPr>
        <p:spPr>
          <a:xfrm>
            <a:off x="8805172" y="4275743"/>
            <a:ext cx="750958" cy="311305"/>
          </a:xfrm>
          <a:prstGeom prst="rect">
            <a:avLst/>
          </a:prstGeom>
        </p:spPr>
        <p:txBody>
          <a:bodyPr/>
          <a:lstStyle>
            <a:lvl1pPr marL="0" indent="0" algn="ctr">
              <a:lnSpc>
                <a:spcPts val="1800"/>
              </a:lnSpc>
              <a:spcBef>
                <a:spcPts val="600"/>
              </a:spcBef>
              <a:buNone/>
              <a:defRPr sz="1200">
                <a:solidFill>
                  <a:srgbClr val="00B3E3"/>
                </a:solidFill>
                <a:latin typeface="+mn-lt"/>
              </a:defRPr>
            </a:lvl1pPr>
          </a:lstStyle>
          <a:p>
            <a:pPr lvl="0"/>
            <a:r>
              <a:rPr lang="en-US"/>
              <a:t>MONTH</a:t>
            </a:r>
          </a:p>
        </p:txBody>
      </p:sp>
    </p:spTree>
    <p:extLst>
      <p:ext uri="{BB962C8B-B14F-4D97-AF65-F5344CB8AC3E}">
        <p14:creationId xmlns:p14="http://schemas.microsoft.com/office/powerpoint/2010/main" val="12227847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Bullets +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8C2BC-7B7E-4986-A9B6-05AA1971C432}"/>
              </a:ext>
            </a:extLst>
          </p:cNvPr>
          <p:cNvSpPr>
            <a:spLocks noGrp="1"/>
          </p:cNvSpPr>
          <p:nvPr>
            <p:ph type="title" hasCustomPrompt="1"/>
          </p:nvPr>
        </p:nvSpPr>
        <p:spPr/>
        <p:txBody>
          <a:bodyPr/>
          <a:lstStyle/>
          <a:p>
            <a:r>
              <a:rPr lang="en-US"/>
              <a:t>ENTER YOUR TITLE TEXT</a:t>
            </a:r>
            <a:endParaRPr lang="en-GB"/>
          </a:p>
        </p:txBody>
      </p:sp>
      <p:sp>
        <p:nvSpPr>
          <p:cNvPr id="3" name="Slide Number Placeholder 2">
            <a:extLst>
              <a:ext uri="{FF2B5EF4-FFF2-40B4-BE49-F238E27FC236}">
                <a16:creationId xmlns:a16="http://schemas.microsoft.com/office/drawing/2014/main" id="{657BBB67-9CE7-4DC4-969A-16B20EA9901A}"/>
              </a:ext>
            </a:extLst>
          </p:cNvPr>
          <p:cNvSpPr>
            <a:spLocks noGrp="1"/>
          </p:cNvSpPr>
          <p:nvPr>
            <p:ph type="sldNum" sz="quarter" idx="10"/>
          </p:nvPr>
        </p:nvSpPr>
        <p:spPr/>
        <p:txBody>
          <a:bodyPr/>
          <a:lstStyle/>
          <a:p>
            <a:fld id="{FFDB4D34-B201-405F-96F4-6125A8CCFB47}" type="slidenum">
              <a:rPr lang="en-US" smtClean="0"/>
              <a:pPr/>
              <a:t>‹#›</a:t>
            </a:fld>
            <a:endParaRPr lang="en-US"/>
          </a:p>
        </p:txBody>
      </p:sp>
      <p:pic>
        <p:nvPicPr>
          <p:cNvPr id="4" name="Picture Placeholder 31">
            <a:extLst>
              <a:ext uri="{FF2B5EF4-FFF2-40B4-BE49-F238E27FC236}">
                <a16:creationId xmlns:a16="http://schemas.microsoft.com/office/drawing/2014/main" id="{46F0E2A3-0C81-42EE-9323-4A178FB4C6F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9275" b="13072"/>
          <a:stretch/>
        </p:blipFill>
        <p:spPr>
          <a:xfrm>
            <a:off x="761999" y="1209247"/>
            <a:ext cx="2960983" cy="2149871"/>
          </a:xfrm>
          <a:custGeom>
            <a:avLst/>
            <a:gdLst>
              <a:gd name="connsiteX0" fmla="*/ 180697 w 2960983"/>
              <a:gd name="connsiteY0" fmla="*/ 0 h 2149871"/>
              <a:gd name="connsiteX1" fmla="*/ 2960983 w 2960983"/>
              <a:gd name="connsiteY1" fmla="*/ 0 h 2149871"/>
              <a:gd name="connsiteX2" fmla="*/ 2960983 w 2960983"/>
              <a:gd name="connsiteY2" fmla="*/ 1969174 h 2149871"/>
              <a:gd name="connsiteX3" fmla="*/ 2780286 w 2960983"/>
              <a:gd name="connsiteY3" fmla="*/ 2149871 h 2149871"/>
              <a:gd name="connsiteX4" fmla="*/ 0 w 2960983"/>
              <a:gd name="connsiteY4" fmla="*/ 2149871 h 2149871"/>
              <a:gd name="connsiteX5" fmla="*/ 0 w 2960983"/>
              <a:gd name="connsiteY5" fmla="*/ 180697 h 2149871"/>
              <a:gd name="connsiteX6" fmla="*/ 180697 w 2960983"/>
              <a:gd name="connsiteY6" fmla="*/ 0 h 2149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983" h="2149871">
                <a:moveTo>
                  <a:pt x="180697" y="0"/>
                </a:moveTo>
                <a:lnTo>
                  <a:pt x="2960983" y="0"/>
                </a:lnTo>
                <a:lnTo>
                  <a:pt x="2960983" y="1969174"/>
                </a:lnTo>
                <a:cubicBezTo>
                  <a:pt x="2960983" y="2068970"/>
                  <a:pt x="2880082" y="2149871"/>
                  <a:pt x="2780286" y="2149871"/>
                </a:cubicBezTo>
                <a:lnTo>
                  <a:pt x="0" y="2149871"/>
                </a:lnTo>
                <a:lnTo>
                  <a:pt x="0" y="180697"/>
                </a:lnTo>
                <a:cubicBezTo>
                  <a:pt x="0" y="80901"/>
                  <a:pt x="80901" y="0"/>
                  <a:pt x="180697" y="0"/>
                </a:cubicBezTo>
                <a:close/>
              </a:path>
            </a:pathLst>
          </a:custGeom>
        </p:spPr>
      </p:pic>
      <p:pic>
        <p:nvPicPr>
          <p:cNvPr id="5" name="Picture Placeholder 33">
            <a:extLst>
              <a:ext uri="{FF2B5EF4-FFF2-40B4-BE49-F238E27FC236}">
                <a16:creationId xmlns:a16="http://schemas.microsoft.com/office/drawing/2014/main" id="{47CBBFA0-4329-4AAB-8E32-F3B135106688}"/>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5495" b="9423"/>
          <a:stretch/>
        </p:blipFill>
        <p:spPr>
          <a:xfrm>
            <a:off x="3868442" y="3498883"/>
            <a:ext cx="2960982" cy="2149871"/>
          </a:xfrm>
          <a:custGeom>
            <a:avLst/>
            <a:gdLst>
              <a:gd name="connsiteX0" fmla="*/ 180697 w 2960983"/>
              <a:gd name="connsiteY0" fmla="*/ 0 h 2149871"/>
              <a:gd name="connsiteX1" fmla="*/ 2960983 w 2960983"/>
              <a:gd name="connsiteY1" fmla="*/ 0 h 2149871"/>
              <a:gd name="connsiteX2" fmla="*/ 2960983 w 2960983"/>
              <a:gd name="connsiteY2" fmla="*/ 1969174 h 2149871"/>
              <a:gd name="connsiteX3" fmla="*/ 2780286 w 2960983"/>
              <a:gd name="connsiteY3" fmla="*/ 2149871 h 2149871"/>
              <a:gd name="connsiteX4" fmla="*/ 0 w 2960983"/>
              <a:gd name="connsiteY4" fmla="*/ 2149871 h 2149871"/>
              <a:gd name="connsiteX5" fmla="*/ 0 w 2960983"/>
              <a:gd name="connsiteY5" fmla="*/ 180697 h 2149871"/>
              <a:gd name="connsiteX6" fmla="*/ 180697 w 2960983"/>
              <a:gd name="connsiteY6" fmla="*/ 0 h 2149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0983" h="2149871">
                <a:moveTo>
                  <a:pt x="180697" y="0"/>
                </a:moveTo>
                <a:lnTo>
                  <a:pt x="2960983" y="0"/>
                </a:lnTo>
                <a:lnTo>
                  <a:pt x="2960983" y="1969174"/>
                </a:lnTo>
                <a:cubicBezTo>
                  <a:pt x="2960983" y="2068970"/>
                  <a:pt x="2880082" y="2149871"/>
                  <a:pt x="2780286" y="2149871"/>
                </a:cubicBezTo>
                <a:lnTo>
                  <a:pt x="0" y="2149871"/>
                </a:lnTo>
                <a:lnTo>
                  <a:pt x="0" y="180697"/>
                </a:lnTo>
                <a:cubicBezTo>
                  <a:pt x="0" y="80901"/>
                  <a:pt x="80901" y="0"/>
                  <a:pt x="180697" y="0"/>
                </a:cubicBezTo>
                <a:close/>
              </a:path>
            </a:pathLst>
          </a:custGeom>
        </p:spPr>
      </p:pic>
      <p:sp>
        <p:nvSpPr>
          <p:cNvPr id="6" name="Rectangle: Diagonal Corners Rounded 5">
            <a:extLst>
              <a:ext uri="{FF2B5EF4-FFF2-40B4-BE49-F238E27FC236}">
                <a16:creationId xmlns:a16="http://schemas.microsoft.com/office/drawing/2014/main" id="{4DB69D43-3010-4801-B87C-31D282FA41E2}"/>
              </a:ext>
            </a:extLst>
          </p:cNvPr>
          <p:cNvSpPr/>
          <p:nvPr userDrawn="1"/>
        </p:nvSpPr>
        <p:spPr>
          <a:xfrm>
            <a:off x="3868442" y="1209247"/>
            <a:ext cx="2960983" cy="2149871"/>
          </a:xfrm>
          <a:prstGeom prst="round2DiagRect">
            <a:avLst>
              <a:gd name="adj1" fmla="val 8405"/>
              <a:gd name="adj2"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Diagonal Corners Rounded 6">
            <a:extLst>
              <a:ext uri="{FF2B5EF4-FFF2-40B4-BE49-F238E27FC236}">
                <a16:creationId xmlns:a16="http://schemas.microsoft.com/office/drawing/2014/main" id="{4FFF2068-95E7-46D1-A8C0-C57BE29D6A2E}"/>
              </a:ext>
            </a:extLst>
          </p:cNvPr>
          <p:cNvSpPr/>
          <p:nvPr userDrawn="1"/>
        </p:nvSpPr>
        <p:spPr>
          <a:xfrm>
            <a:off x="762000" y="3498882"/>
            <a:ext cx="2960983" cy="2149871"/>
          </a:xfrm>
          <a:prstGeom prst="round2DiagRect">
            <a:avLst>
              <a:gd name="adj1" fmla="val 8405"/>
              <a:gd name="adj2"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EA5F46E1-975C-45D5-B013-5EA1EF4BB901}"/>
              </a:ext>
            </a:extLst>
          </p:cNvPr>
          <p:cNvGrpSpPr/>
          <p:nvPr userDrawn="1"/>
        </p:nvGrpSpPr>
        <p:grpSpPr>
          <a:xfrm>
            <a:off x="7513933" y="2503653"/>
            <a:ext cx="255698" cy="255698"/>
            <a:chOff x="6030912" y="4690660"/>
            <a:chExt cx="307976" cy="307976"/>
          </a:xfrm>
        </p:grpSpPr>
        <p:sp>
          <p:nvSpPr>
            <p:cNvPr id="16" name="Oval 15">
              <a:extLst>
                <a:ext uri="{FF2B5EF4-FFF2-40B4-BE49-F238E27FC236}">
                  <a16:creationId xmlns:a16="http://schemas.microsoft.com/office/drawing/2014/main" id="{4D9764DA-E010-4FCB-9B82-66F90FA3F2D9}"/>
                </a:ext>
              </a:extLst>
            </p:cNvPr>
            <p:cNvSpPr/>
            <p:nvPr/>
          </p:nvSpPr>
          <p:spPr>
            <a:xfrm>
              <a:off x="6030912" y="4690660"/>
              <a:ext cx="307976" cy="307976"/>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5">
              <a:extLst>
                <a:ext uri="{FF2B5EF4-FFF2-40B4-BE49-F238E27FC236}">
                  <a16:creationId xmlns:a16="http://schemas.microsoft.com/office/drawing/2014/main" id="{0D42DCFB-D158-4167-AEA4-3FC9FC6979CF}"/>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8" name="Group 17">
            <a:extLst>
              <a:ext uri="{FF2B5EF4-FFF2-40B4-BE49-F238E27FC236}">
                <a16:creationId xmlns:a16="http://schemas.microsoft.com/office/drawing/2014/main" id="{64754C87-30C9-43BD-B8A8-7486CC45D541}"/>
              </a:ext>
            </a:extLst>
          </p:cNvPr>
          <p:cNvGrpSpPr/>
          <p:nvPr userDrawn="1"/>
        </p:nvGrpSpPr>
        <p:grpSpPr>
          <a:xfrm>
            <a:off x="7513933" y="3530245"/>
            <a:ext cx="255698" cy="255698"/>
            <a:chOff x="6030912" y="4690660"/>
            <a:chExt cx="307976" cy="307976"/>
          </a:xfrm>
        </p:grpSpPr>
        <p:sp>
          <p:nvSpPr>
            <p:cNvPr id="19" name="Oval 18">
              <a:extLst>
                <a:ext uri="{FF2B5EF4-FFF2-40B4-BE49-F238E27FC236}">
                  <a16:creationId xmlns:a16="http://schemas.microsoft.com/office/drawing/2014/main" id="{E3F83367-E4DD-4458-AF45-1AF94969D3B6}"/>
                </a:ext>
              </a:extLst>
            </p:cNvPr>
            <p:cNvSpPr/>
            <p:nvPr/>
          </p:nvSpPr>
          <p:spPr>
            <a:xfrm>
              <a:off x="6030912" y="4690660"/>
              <a:ext cx="307976" cy="307976"/>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reeform 5">
              <a:extLst>
                <a:ext uri="{FF2B5EF4-FFF2-40B4-BE49-F238E27FC236}">
                  <a16:creationId xmlns:a16="http://schemas.microsoft.com/office/drawing/2014/main" id="{C8BDAA8F-D844-417B-B2DF-439EFFD9FDB7}"/>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21" name="Group 20">
            <a:extLst>
              <a:ext uri="{FF2B5EF4-FFF2-40B4-BE49-F238E27FC236}">
                <a16:creationId xmlns:a16="http://schemas.microsoft.com/office/drawing/2014/main" id="{02B986A4-9230-411E-AFAC-2319D23B1E93}"/>
              </a:ext>
            </a:extLst>
          </p:cNvPr>
          <p:cNvGrpSpPr/>
          <p:nvPr userDrawn="1"/>
        </p:nvGrpSpPr>
        <p:grpSpPr>
          <a:xfrm>
            <a:off x="7513933" y="4562782"/>
            <a:ext cx="255698" cy="255698"/>
            <a:chOff x="6030912" y="4690660"/>
            <a:chExt cx="307976" cy="307976"/>
          </a:xfrm>
        </p:grpSpPr>
        <p:sp>
          <p:nvSpPr>
            <p:cNvPr id="22" name="Oval 21">
              <a:extLst>
                <a:ext uri="{FF2B5EF4-FFF2-40B4-BE49-F238E27FC236}">
                  <a16:creationId xmlns:a16="http://schemas.microsoft.com/office/drawing/2014/main" id="{0FD22E29-914A-4020-AFDF-AF09E6C41C70}"/>
                </a:ext>
              </a:extLst>
            </p:cNvPr>
            <p:cNvSpPr/>
            <p:nvPr/>
          </p:nvSpPr>
          <p:spPr>
            <a:xfrm>
              <a:off x="6030912" y="4690660"/>
              <a:ext cx="307976" cy="307976"/>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5">
              <a:extLst>
                <a:ext uri="{FF2B5EF4-FFF2-40B4-BE49-F238E27FC236}">
                  <a16:creationId xmlns:a16="http://schemas.microsoft.com/office/drawing/2014/main" id="{8F8AB132-DAB5-47F0-82CC-11F95EF0743B}"/>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7" name="Text Placeholder 12">
            <a:extLst>
              <a:ext uri="{FF2B5EF4-FFF2-40B4-BE49-F238E27FC236}">
                <a16:creationId xmlns:a16="http://schemas.microsoft.com/office/drawing/2014/main" id="{5E634812-FCA6-44ED-B844-517E6FF89E85}"/>
              </a:ext>
            </a:extLst>
          </p:cNvPr>
          <p:cNvSpPr>
            <a:spLocks noGrp="1"/>
          </p:cNvSpPr>
          <p:nvPr>
            <p:ph type="body" sz="quarter" idx="21" hasCustomPrompt="1"/>
          </p:nvPr>
        </p:nvSpPr>
        <p:spPr>
          <a:xfrm>
            <a:off x="4151015" y="1552796"/>
            <a:ext cx="2395834" cy="1495203"/>
          </a:xfrm>
          <a:prstGeom prst="rect">
            <a:avLst/>
          </a:prstGeom>
        </p:spPr>
        <p:txBody>
          <a:bodyPr/>
          <a:lstStyle>
            <a:lvl1pPr marL="0" indent="0" algn="l">
              <a:lnSpc>
                <a:spcPts val="1800"/>
              </a:lnSpc>
              <a:spcBef>
                <a:spcPts val="600"/>
              </a:spcBef>
              <a:buNone/>
              <a:defRPr sz="1200">
                <a:solidFill>
                  <a:schemeClr val="tx1"/>
                </a:solidFill>
                <a:latin typeface="+mn-lt"/>
              </a:defRPr>
            </a:lvl1pPr>
          </a:lstStyle>
          <a:p>
            <a:pPr lvl="0"/>
            <a:r>
              <a:rPr lang="en-US"/>
              <a:t>Lorem Ipsum is simply dummy text of the printing and typesetting industry. Lorem Ipsum has been the industry's standard dummy text ever since the 1500s.</a:t>
            </a:r>
          </a:p>
        </p:txBody>
      </p:sp>
      <p:sp>
        <p:nvSpPr>
          <p:cNvPr id="31" name="Text Placeholder 12">
            <a:extLst>
              <a:ext uri="{FF2B5EF4-FFF2-40B4-BE49-F238E27FC236}">
                <a16:creationId xmlns:a16="http://schemas.microsoft.com/office/drawing/2014/main" id="{673DB2FE-BA48-4482-BB0C-4F35079B216E}"/>
              </a:ext>
            </a:extLst>
          </p:cNvPr>
          <p:cNvSpPr>
            <a:spLocks noGrp="1"/>
          </p:cNvSpPr>
          <p:nvPr>
            <p:ph type="body" sz="quarter" idx="22" hasCustomPrompt="1"/>
          </p:nvPr>
        </p:nvSpPr>
        <p:spPr>
          <a:xfrm>
            <a:off x="1044575" y="3842431"/>
            <a:ext cx="2395834" cy="1495203"/>
          </a:xfrm>
          <a:prstGeom prst="rect">
            <a:avLst/>
          </a:prstGeom>
        </p:spPr>
        <p:txBody>
          <a:bodyPr/>
          <a:lstStyle>
            <a:lvl1pPr marL="0" indent="0" algn="l">
              <a:lnSpc>
                <a:spcPts val="1800"/>
              </a:lnSpc>
              <a:spcBef>
                <a:spcPts val="600"/>
              </a:spcBef>
              <a:buNone/>
              <a:defRPr sz="1200">
                <a:solidFill>
                  <a:schemeClr val="tx1"/>
                </a:solidFill>
                <a:latin typeface="+mn-lt"/>
              </a:defRPr>
            </a:lvl1pPr>
          </a:lstStyle>
          <a:p>
            <a:pPr lvl="0"/>
            <a:r>
              <a:rPr lang="en-US"/>
              <a:t>Lorem Ipsum is simply dummy text of the printing and typesetting industry. Lorem Ipsum has been the industry's standard dummy text ever since the 1500s.</a:t>
            </a:r>
          </a:p>
        </p:txBody>
      </p:sp>
      <p:sp>
        <p:nvSpPr>
          <p:cNvPr id="34" name="Picture Placeholder 5">
            <a:extLst>
              <a:ext uri="{FF2B5EF4-FFF2-40B4-BE49-F238E27FC236}">
                <a16:creationId xmlns:a16="http://schemas.microsoft.com/office/drawing/2014/main" id="{CDA07E54-C2D2-4F09-96C2-7B9617905183}"/>
              </a:ext>
            </a:extLst>
          </p:cNvPr>
          <p:cNvSpPr>
            <a:spLocks noGrp="1"/>
          </p:cNvSpPr>
          <p:nvPr>
            <p:ph type="pic" sz="quarter" idx="11" hasCustomPrompt="1"/>
          </p:nvPr>
        </p:nvSpPr>
        <p:spPr>
          <a:xfrm>
            <a:off x="761997" y="1209246"/>
            <a:ext cx="2960983" cy="2149871"/>
          </a:xfrm>
          <a:prstGeom prst="round2DiagRect">
            <a:avLst>
              <a:gd name="adj1" fmla="val 7363"/>
              <a:gd name="adj2" fmla="val 0"/>
            </a:avLst>
          </a:prstGeom>
        </p:spPr>
        <p:txBody>
          <a:bodyPr anchor="ctr"/>
          <a:lstStyle>
            <a:lvl1pPr marL="0" indent="0" algn="ctr">
              <a:buNone/>
              <a:defRPr sz="1800" b="1">
                <a:solidFill>
                  <a:schemeClr val="bg1"/>
                </a:solidFill>
              </a:defRPr>
            </a:lvl1pPr>
          </a:lstStyle>
          <a:p>
            <a:r>
              <a:rPr lang="en-GB"/>
              <a:t>Click to change picture</a:t>
            </a:r>
          </a:p>
        </p:txBody>
      </p:sp>
      <p:sp>
        <p:nvSpPr>
          <p:cNvPr id="35" name="Picture Placeholder 5">
            <a:extLst>
              <a:ext uri="{FF2B5EF4-FFF2-40B4-BE49-F238E27FC236}">
                <a16:creationId xmlns:a16="http://schemas.microsoft.com/office/drawing/2014/main" id="{AFE6A19A-83B9-418F-9999-E84E40947969}"/>
              </a:ext>
            </a:extLst>
          </p:cNvPr>
          <p:cNvSpPr>
            <a:spLocks noGrp="1"/>
          </p:cNvSpPr>
          <p:nvPr>
            <p:ph type="pic" sz="quarter" idx="23" hasCustomPrompt="1"/>
          </p:nvPr>
        </p:nvSpPr>
        <p:spPr>
          <a:xfrm>
            <a:off x="3868440" y="3498882"/>
            <a:ext cx="2960983" cy="2149871"/>
          </a:xfrm>
          <a:prstGeom prst="round2DiagRect">
            <a:avLst>
              <a:gd name="adj1" fmla="val 7363"/>
              <a:gd name="adj2" fmla="val 0"/>
            </a:avLst>
          </a:prstGeom>
        </p:spPr>
        <p:txBody>
          <a:bodyPr anchor="ctr"/>
          <a:lstStyle>
            <a:lvl1pPr marL="0" indent="0" algn="ctr">
              <a:buNone/>
              <a:defRPr sz="1800" b="1">
                <a:solidFill>
                  <a:schemeClr val="bg1"/>
                </a:solidFill>
              </a:defRPr>
            </a:lvl1pPr>
          </a:lstStyle>
          <a:p>
            <a:r>
              <a:rPr lang="en-GB"/>
              <a:t>Click to change picture</a:t>
            </a:r>
          </a:p>
        </p:txBody>
      </p:sp>
      <p:sp>
        <p:nvSpPr>
          <p:cNvPr id="36" name="Text Placeholder 12">
            <a:extLst>
              <a:ext uri="{FF2B5EF4-FFF2-40B4-BE49-F238E27FC236}">
                <a16:creationId xmlns:a16="http://schemas.microsoft.com/office/drawing/2014/main" id="{E938DB4E-7603-481E-A535-FC835FC199F2}"/>
              </a:ext>
            </a:extLst>
          </p:cNvPr>
          <p:cNvSpPr>
            <a:spLocks noGrp="1"/>
          </p:cNvSpPr>
          <p:nvPr>
            <p:ph type="body" sz="quarter" idx="19" hasCustomPrompt="1"/>
          </p:nvPr>
        </p:nvSpPr>
        <p:spPr>
          <a:xfrm>
            <a:off x="7479222" y="1209247"/>
            <a:ext cx="3950778" cy="1036701"/>
          </a:xfrm>
          <a:prstGeom prst="rect">
            <a:avLst/>
          </a:prstGeom>
        </p:spPr>
        <p:txBody>
          <a:bodyPr/>
          <a:lstStyle>
            <a:lvl1pPr marL="0" indent="0">
              <a:lnSpc>
                <a:spcPts val="2400"/>
              </a:lnSpc>
              <a:spcBef>
                <a:spcPts val="600"/>
              </a:spcBef>
              <a:buNone/>
              <a:defRPr sz="1800" b="1">
                <a:solidFill>
                  <a:schemeClr val="accent1">
                    <a:lumMod val="75000"/>
                    <a:lumOff val="25000"/>
                  </a:schemeClr>
                </a:solidFill>
                <a:latin typeface="+mn-lt"/>
              </a:defRPr>
            </a:lvl1pPr>
          </a:lstStyle>
          <a:p>
            <a:pPr lvl="0"/>
            <a:r>
              <a:rPr lang="en-US"/>
              <a:t>Contrary to popular belief, Lorem Ipsum is not simply random text. It has roots in a piece</a:t>
            </a:r>
          </a:p>
        </p:txBody>
      </p:sp>
      <p:sp>
        <p:nvSpPr>
          <p:cNvPr id="38" name="Text Placeholder 12">
            <a:extLst>
              <a:ext uri="{FF2B5EF4-FFF2-40B4-BE49-F238E27FC236}">
                <a16:creationId xmlns:a16="http://schemas.microsoft.com/office/drawing/2014/main" id="{BB4BD1EB-43E7-4270-8472-7FE66BD3EF88}"/>
              </a:ext>
            </a:extLst>
          </p:cNvPr>
          <p:cNvSpPr>
            <a:spLocks noGrp="1"/>
          </p:cNvSpPr>
          <p:nvPr>
            <p:ph type="body" sz="quarter" idx="28" hasCustomPrompt="1"/>
          </p:nvPr>
        </p:nvSpPr>
        <p:spPr>
          <a:xfrm>
            <a:off x="7880526" y="2468881"/>
            <a:ext cx="3549472" cy="270773"/>
          </a:xfrm>
          <a:prstGeom prst="rect">
            <a:avLst/>
          </a:prstGeom>
        </p:spPr>
        <p:txBody>
          <a:bodyPr/>
          <a:lstStyle>
            <a:lvl1pPr marL="0" indent="0" algn="l">
              <a:lnSpc>
                <a:spcPts val="1800"/>
              </a:lnSpc>
              <a:spcBef>
                <a:spcPts val="600"/>
              </a:spcBef>
              <a:buNone/>
              <a:defRPr sz="1400" b="1" cap="all" baseline="0">
                <a:solidFill>
                  <a:schemeClr val="tx1"/>
                </a:solidFill>
                <a:latin typeface="+mj-lt"/>
              </a:defRPr>
            </a:lvl1pPr>
          </a:lstStyle>
          <a:p>
            <a:pPr lvl="0"/>
            <a:r>
              <a:rPr lang="en-US"/>
              <a:t>HEADING Goes HERE</a:t>
            </a:r>
          </a:p>
        </p:txBody>
      </p:sp>
      <p:sp>
        <p:nvSpPr>
          <p:cNvPr id="40" name="Text Placeholder 12">
            <a:extLst>
              <a:ext uri="{FF2B5EF4-FFF2-40B4-BE49-F238E27FC236}">
                <a16:creationId xmlns:a16="http://schemas.microsoft.com/office/drawing/2014/main" id="{F074611E-493E-4057-A6BB-0B7A9614B797}"/>
              </a:ext>
            </a:extLst>
          </p:cNvPr>
          <p:cNvSpPr>
            <a:spLocks noGrp="1"/>
          </p:cNvSpPr>
          <p:nvPr>
            <p:ph type="body" sz="quarter" idx="29" hasCustomPrompt="1"/>
          </p:nvPr>
        </p:nvSpPr>
        <p:spPr>
          <a:xfrm>
            <a:off x="7880527" y="2776044"/>
            <a:ext cx="3549472" cy="539443"/>
          </a:xfrm>
          <a:prstGeom prst="rect">
            <a:avLst/>
          </a:prstGeom>
        </p:spPr>
        <p:txBody>
          <a:bodyPr/>
          <a:lstStyle>
            <a:lvl1pPr marL="0" indent="0" algn="l">
              <a:lnSpc>
                <a:spcPts val="1800"/>
              </a:lnSpc>
              <a:spcBef>
                <a:spcPts val="600"/>
              </a:spcBef>
              <a:buNone/>
              <a:defRPr sz="1200">
                <a:solidFill>
                  <a:schemeClr val="tx1">
                    <a:lumMod val="75000"/>
                    <a:lumOff val="25000"/>
                  </a:schemeClr>
                </a:solidFill>
                <a:latin typeface="+mj-lt"/>
              </a:defRPr>
            </a:lvl1pPr>
          </a:lstStyle>
          <a:p>
            <a:pPr lvl="0"/>
            <a:r>
              <a:rPr lang="en-US"/>
              <a:t>Lorem Ipsum is simply dummy text of the printing and typesetting industry.</a:t>
            </a:r>
          </a:p>
        </p:txBody>
      </p:sp>
      <p:sp>
        <p:nvSpPr>
          <p:cNvPr id="43" name="Text Placeholder 12">
            <a:extLst>
              <a:ext uri="{FF2B5EF4-FFF2-40B4-BE49-F238E27FC236}">
                <a16:creationId xmlns:a16="http://schemas.microsoft.com/office/drawing/2014/main" id="{61066164-1274-4575-AA41-8E68A3EA8F8D}"/>
              </a:ext>
            </a:extLst>
          </p:cNvPr>
          <p:cNvSpPr>
            <a:spLocks noGrp="1"/>
          </p:cNvSpPr>
          <p:nvPr>
            <p:ph type="body" sz="quarter" idx="30" hasCustomPrompt="1"/>
          </p:nvPr>
        </p:nvSpPr>
        <p:spPr>
          <a:xfrm>
            <a:off x="7880526" y="3498882"/>
            <a:ext cx="3549472" cy="270773"/>
          </a:xfrm>
          <a:prstGeom prst="rect">
            <a:avLst/>
          </a:prstGeom>
        </p:spPr>
        <p:txBody>
          <a:bodyPr/>
          <a:lstStyle>
            <a:lvl1pPr marL="0" indent="0" algn="l">
              <a:lnSpc>
                <a:spcPts val="1800"/>
              </a:lnSpc>
              <a:spcBef>
                <a:spcPts val="600"/>
              </a:spcBef>
              <a:buNone/>
              <a:defRPr sz="1400" b="1" cap="all" baseline="0">
                <a:solidFill>
                  <a:schemeClr val="tx1"/>
                </a:solidFill>
                <a:latin typeface="+mj-lt"/>
              </a:defRPr>
            </a:lvl1pPr>
          </a:lstStyle>
          <a:p>
            <a:pPr lvl="0"/>
            <a:r>
              <a:rPr lang="en-US"/>
              <a:t>HEADING Goes HERE</a:t>
            </a:r>
          </a:p>
        </p:txBody>
      </p:sp>
      <p:sp>
        <p:nvSpPr>
          <p:cNvPr id="44" name="Text Placeholder 12">
            <a:extLst>
              <a:ext uri="{FF2B5EF4-FFF2-40B4-BE49-F238E27FC236}">
                <a16:creationId xmlns:a16="http://schemas.microsoft.com/office/drawing/2014/main" id="{3C8CC2FB-658B-4622-B722-550B34691848}"/>
              </a:ext>
            </a:extLst>
          </p:cNvPr>
          <p:cNvSpPr>
            <a:spLocks noGrp="1"/>
          </p:cNvSpPr>
          <p:nvPr>
            <p:ph type="body" sz="quarter" idx="31" hasCustomPrompt="1"/>
          </p:nvPr>
        </p:nvSpPr>
        <p:spPr>
          <a:xfrm>
            <a:off x="7880527" y="3806045"/>
            <a:ext cx="3549472" cy="539443"/>
          </a:xfrm>
          <a:prstGeom prst="rect">
            <a:avLst/>
          </a:prstGeom>
        </p:spPr>
        <p:txBody>
          <a:bodyPr/>
          <a:lstStyle>
            <a:lvl1pPr marL="0" indent="0" algn="l">
              <a:lnSpc>
                <a:spcPts val="1800"/>
              </a:lnSpc>
              <a:spcBef>
                <a:spcPts val="600"/>
              </a:spcBef>
              <a:buNone/>
              <a:defRPr sz="1200">
                <a:solidFill>
                  <a:schemeClr val="tx1">
                    <a:lumMod val="75000"/>
                    <a:lumOff val="25000"/>
                  </a:schemeClr>
                </a:solidFill>
                <a:latin typeface="+mj-lt"/>
              </a:defRPr>
            </a:lvl1pPr>
          </a:lstStyle>
          <a:p>
            <a:pPr lvl="0"/>
            <a:r>
              <a:rPr lang="en-US"/>
              <a:t>Lorem Ipsum is simply dummy text of the printing and typesetting industry.</a:t>
            </a:r>
          </a:p>
        </p:txBody>
      </p:sp>
      <p:sp>
        <p:nvSpPr>
          <p:cNvPr id="47" name="Text Placeholder 12">
            <a:extLst>
              <a:ext uri="{FF2B5EF4-FFF2-40B4-BE49-F238E27FC236}">
                <a16:creationId xmlns:a16="http://schemas.microsoft.com/office/drawing/2014/main" id="{B191450C-62AF-46A9-A92B-28E538A86ADD}"/>
              </a:ext>
            </a:extLst>
          </p:cNvPr>
          <p:cNvSpPr>
            <a:spLocks noGrp="1"/>
          </p:cNvSpPr>
          <p:nvPr>
            <p:ph type="body" sz="quarter" idx="32" hasCustomPrompt="1"/>
          </p:nvPr>
        </p:nvSpPr>
        <p:spPr>
          <a:xfrm>
            <a:off x="7880526" y="4536743"/>
            <a:ext cx="3549472" cy="270773"/>
          </a:xfrm>
          <a:prstGeom prst="rect">
            <a:avLst/>
          </a:prstGeom>
        </p:spPr>
        <p:txBody>
          <a:bodyPr/>
          <a:lstStyle>
            <a:lvl1pPr marL="0" indent="0" algn="l">
              <a:lnSpc>
                <a:spcPts val="1800"/>
              </a:lnSpc>
              <a:spcBef>
                <a:spcPts val="600"/>
              </a:spcBef>
              <a:buNone/>
              <a:defRPr sz="1400" b="1" cap="all" baseline="0">
                <a:solidFill>
                  <a:schemeClr val="tx1"/>
                </a:solidFill>
                <a:latin typeface="+mj-lt"/>
              </a:defRPr>
            </a:lvl1pPr>
          </a:lstStyle>
          <a:p>
            <a:pPr lvl="0"/>
            <a:r>
              <a:rPr lang="en-US"/>
              <a:t>HEADING Goes HERE</a:t>
            </a:r>
          </a:p>
        </p:txBody>
      </p:sp>
      <p:sp>
        <p:nvSpPr>
          <p:cNvPr id="48" name="Text Placeholder 12">
            <a:extLst>
              <a:ext uri="{FF2B5EF4-FFF2-40B4-BE49-F238E27FC236}">
                <a16:creationId xmlns:a16="http://schemas.microsoft.com/office/drawing/2014/main" id="{8333FF24-C215-459F-BB71-7CB94BED1BBA}"/>
              </a:ext>
            </a:extLst>
          </p:cNvPr>
          <p:cNvSpPr>
            <a:spLocks noGrp="1"/>
          </p:cNvSpPr>
          <p:nvPr>
            <p:ph type="body" sz="quarter" idx="33" hasCustomPrompt="1"/>
          </p:nvPr>
        </p:nvSpPr>
        <p:spPr>
          <a:xfrm>
            <a:off x="7880527" y="4843906"/>
            <a:ext cx="3549472" cy="539443"/>
          </a:xfrm>
          <a:prstGeom prst="rect">
            <a:avLst/>
          </a:prstGeom>
        </p:spPr>
        <p:txBody>
          <a:bodyPr/>
          <a:lstStyle>
            <a:lvl1pPr marL="0" indent="0" algn="l">
              <a:lnSpc>
                <a:spcPts val="1800"/>
              </a:lnSpc>
              <a:spcBef>
                <a:spcPts val="600"/>
              </a:spcBef>
              <a:buNone/>
              <a:defRPr sz="1200">
                <a:solidFill>
                  <a:schemeClr val="tx1">
                    <a:lumMod val="75000"/>
                    <a:lumOff val="25000"/>
                  </a:schemeClr>
                </a:solidFill>
                <a:latin typeface="+mj-lt"/>
              </a:defRPr>
            </a:lvl1pPr>
          </a:lstStyle>
          <a:p>
            <a:pPr lvl="0"/>
            <a:r>
              <a:rPr lang="en-US"/>
              <a:t>Lorem Ipsum is simply dummy text of the printing and typesetting industry.</a:t>
            </a:r>
          </a:p>
        </p:txBody>
      </p:sp>
    </p:spTree>
    <p:extLst>
      <p:ext uri="{BB962C8B-B14F-4D97-AF65-F5344CB8AC3E}">
        <p14:creationId xmlns:p14="http://schemas.microsoft.com/office/powerpoint/2010/main" val="37412024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SBR Title Page Layout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3EDFA9-4BAE-475F-891E-319968981E5A}"/>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A picture containing clock&#10;&#10;Description automatically generated">
            <a:extLst>
              <a:ext uri="{FF2B5EF4-FFF2-40B4-BE49-F238E27FC236}">
                <a16:creationId xmlns:a16="http://schemas.microsoft.com/office/drawing/2014/main" id="{CDA1E008-131B-4B12-AA2B-2E0383AB45B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5951"/>
          <a:stretch/>
        </p:blipFill>
        <p:spPr>
          <a:xfrm>
            <a:off x="0" y="1"/>
            <a:ext cx="7733367" cy="6858000"/>
          </a:xfrm>
          <a:prstGeom prst="rect">
            <a:avLst/>
          </a:prstGeom>
        </p:spPr>
      </p:pic>
      <p:sp>
        <p:nvSpPr>
          <p:cNvPr id="12" name="Rectangle 11">
            <a:extLst>
              <a:ext uri="{FF2B5EF4-FFF2-40B4-BE49-F238E27FC236}">
                <a16:creationId xmlns:a16="http://schemas.microsoft.com/office/drawing/2014/main" id="{8785F434-73A1-4492-A5D8-CD37BF1E245E}"/>
              </a:ext>
            </a:extLst>
          </p:cNvPr>
          <p:cNvSpPr/>
          <p:nvPr userDrawn="1"/>
        </p:nvSpPr>
        <p:spPr>
          <a:xfrm>
            <a:off x="1" y="-2"/>
            <a:ext cx="7733366" cy="6858002"/>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1AE1602-E47E-41F9-9EBB-428083E5DD2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84805" y="6046553"/>
            <a:ext cx="2545195" cy="426138"/>
          </a:xfrm>
          <a:prstGeom prst="rect">
            <a:avLst/>
          </a:prstGeom>
        </p:spPr>
      </p:pic>
      <p:sp>
        <p:nvSpPr>
          <p:cNvPr id="18" name="Rectangle: Single Corner Rounded 17">
            <a:extLst>
              <a:ext uri="{FF2B5EF4-FFF2-40B4-BE49-F238E27FC236}">
                <a16:creationId xmlns:a16="http://schemas.microsoft.com/office/drawing/2014/main" id="{5BF14796-F152-4073-A159-AB507B12DB0D}"/>
              </a:ext>
            </a:extLst>
          </p:cNvPr>
          <p:cNvSpPr/>
          <p:nvPr userDrawn="1"/>
        </p:nvSpPr>
        <p:spPr>
          <a:xfrm flipH="1">
            <a:off x="762000" y="2847747"/>
            <a:ext cx="11430000" cy="2928617"/>
          </a:xfrm>
          <a:prstGeom prst="round1Rect">
            <a:avLst>
              <a:gd name="adj" fmla="val 10596"/>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4">
            <a:extLst>
              <a:ext uri="{FF2B5EF4-FFF2-40B4-BE49-F238E27FC236}">
                <a16:creationId xmlns:a16="http://schemas.microsoft.com/office/drawing/2014/main" id="{7096E48F-95D5-436C-9424-57F03FF3BB91}"/>
              </a:ext>
            </a:extLst>
          </p:cNvPr>
          <p:cNvSpPr>
            <a:spLocks noGrp="1"/>
          </p:cNvSpPr>
          <p:nvPr>
            <p:ph type="body" sz="quarter" idx="10" hasCustomPrompt="1"/>
          </p:nvPr>
        </p:nvSpPr>
        <p:spPr>
          <a:xfrm>
            <a:off x="1524000" y="3361652"/>
            <a:ext cx="9906000" cy="457873"/>
          </a:xfrm>
          <a:prstGeom prst="rect">
            <a:avLst/>
          </a:prstGeom>
        </p:spPr>
        <p:txBody>
          <a:bodyPr/>
          <a:lstStyle>
            <a:lvl1pPr marL="0" indent="0">
              <a:buNone/>
              <a:defRPr sz="3200" b="1" cap="all" baseline="0">
                <a:solidFill>
                  <a:schemeClr val="tx1"/>
                </a:solidFill>
              </a:defRPr>
            </a:lvl1pPr>
            <a:lvl2pPr marL="457200" indent="0">
              <a:buNone/>
              <a:defRPr/>
            </a:lvl2pPr>
          </a:lstStyle>
          <a:p>
            <a:pPr lvl="0"/>
            <a:r>
              <a:rPr lang="en-US"/>
              <a:t>DOCUMENT TITLE</a:t>
            </a:r>
          </a:p>
        </p:txBody>
      </p:sp>
      <p:sp>
        <p:nvSpPr>
          <p:cNvPr id="16" name="Text Placeholder 24">
            <a:extLst>
              <a:ext uri="{FF2B5EF4-FFF2-40B4-BE49-F238E27FC236}">
                <a16:creationId xmlns:a16="http://schemas.microsoft.com/office/drawing/2014/main" id="{DD077B68-A9A4-4093-85D2-5E864E80D298}"/>
              </a:ext>
            </a:extLst>
          </p:cNvPr>
          <p:cNvSpPr>
            <a:spLocks noGrp="1"/>
          </p:cNvSpPr>
          <p:nvPr>
            <p:ph type="body" sz="quarter" idx="11" hasCustomPrompt="1"/>
          </p:nvPr>
        </p:nvSpPr>
        <p:spPr>
          <a:xfrm>
            <a:off x="1524000" y="3804285"/>
            <a:ext cx="9906000" cy="1545368"/>
          </a:xfrm>
          <a:prstGeom prst="rect">
            <a:avLst/>
          </a:prstGeom>
        </p:spPr>
        <p:txBody>
          <a:bodyPr/>
          <a:lstStyle>
            <a:lvl1pPr marL="0" indent="0">
              <a:lnSpc>
                <a:spcPts val="2800"/>
              </a:lnSpc>
              <a:spcBef>
                <a:spcPts val="0"/>
              </a:spcBef>
              <a:buNone/>
              <a:defRPr sz="2000" b="1" cap="all" baseline="0">
                <a:solidFill>
                  <a:schemeClr val="tx1"/>
                </a:solidFill>
              </a:defRPr>
            </a:lvl1pPr>
            <a:lvl2pPr marL="457200" indent="0">
              <a:buNone/>
              <a:defRPr/>
            </a:lvl2pPr>
          </a:lstStyle>
          <a:p>
            <a:pPr lvl="0"/>
            <a:r>
              <a:rPr lang="en-US"/>
              <a:t>DOCUMENT SUBTITLE</a:t>
            </a:r>
          </a:p>
          <a:p>
            <a:pPr lvl="0"/>
            <a:r>
              <a:rPr lang="en-US"/>
              <a:t>PRESENTED TO:</a:t>
            </a:r>
          </a:p>
          <a:p>
            <a:pPr lvl="0"/>
            <a:r>
              <a:rPr lang="en-US"/>
              <a:t>PRESENTED BY:</a:t>
            </a:r>
          </a:p>
          <a:p>
            <a:pPr lvl="0"/>
            <a:r>
              <a:rPr lang="en-US"/>
              <a:t>DATE:</a:t>
            </a:r>
          </a:p>
        </p:txBody>
      </p:sp>
      <p:sp>
        <p:nvSpPr>
          <p:cNvPr id="19" name="Picture Placeholder 5">
            <a:extLst>
              <a:ext uri="{FF2B5EF4-FFF2-40B4-BE49-F238E27FC236}">
                <a16:creationId xmlns:a16="http://schemas.microsoft.com/office/drawing/2014/main" id="{062316E9-BD44-40B9-A7EC-DB8E89A537DD}"/>
              </a:ext>
            </a:extLst>
          </p:cNvPr>
          <p:cNvSpPr>
            <a:spLocks noGrp="1"/>
          </p:cNvSpPr>
          <p:nvPr>
            <p:ph type="pic" sz="quarter" idx="12" hasCustomPrompt="1"/>
          </p:nvPr>
        </p:nvSpPr>
        <p:spPr>
          <a:xfrm>
            <a:off x="8495366" y="680045"/>
            <a:ext cx="2934634" cy="1325218"/>
          </a:xfrm>
          <a:prstGeom prst="rect">
            <a:avLst/>
          </a:prstGeom>
        </p:spPr>
        <p:txBody>
          <a:bodyPr anchor="ctr"/>
          <a:lstStyle>
            <a:lvl1pPr marL="0" indent="0" algn="ctr">
              <a:buNone/>
              <a:defRPr sz="1800" b="1">
                <a:solidFill>
                  <a:schemeClr val="tx1"/>
                </a:solidFill>
              </a:defRPr>
            </a:lvl1pPr>
          </a:lstStyle>
          <a:p>
            <a:r>
              <a:rPr lang="en-GB"/>
              <a:t>Click to add client logo</a:t>
            </a:r>
          </a:p>
        </p:txBody>
      </p:sp>
    </p:spTree>
    <p:extLst>
      <p:ext uri="{BB962C8B-B14F-4D97-AF65-F5344CB8AC3E}">
        <p14:creationId xmlns:p14="http://schemas.microsoft.com/office/powerpoint/2010/main" val="29482487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636F0-29D2-403B-B391-DA1E9189D46B}"/>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61293699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44CBF-D44E-4965-AC31-90AECC79920C}"/>
              </a:ext>
            </a:extLst>
          </p:cNvPr>
          <p:cNvSpPr>
            <a:spLocks noGrp="1"/>
          </p:cNvSpPr>
          <p:nvPr>
            <p:ph type="title"/>
          </p:nvPr>
        </p:nvSpPr>
        <p:spPr/>
        <p:txBody>
          <a:bodyPr/>
          <a:lstStyle/>
          <a:p>
            <a:r>
              <a:rPr lang="en-US"/>
              <a:t>Click to edit Master title style</a:t>
            </a:r>
            <a:endParaRPr lang="en-GB"/>
          </a:p>
        </p:txBody>
      </p:sp>
      <p:pic>
        <p:nvPicPr>
          <p:cNvPr id="3" name="Picture 2" descr="https://sbrconsulting.com/wp-content/uploads/2019/01/Cover-p4-1024x400.jpeg">
            <a:extLst>
              <a:ext uri="{FF2B5EF4-FFF2-40B4-BE49-F238E27FC236}">
                <a16:creationId xmlns:a16="http://schemas.microsoft.com/office/drawing/2014/main" id="{8814CA74-6348-4E7D-902E-9FCD44A8CB6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28000"/>
          <a:stretch/>
        </p:blipFill>
        <p:spPr bwMode="auto">
          <a:xfrm>
            <a:off x="0" y="0"/>
            <a:ext cx="12192000" cy="3429000"/>
          </a:xfrm>
          <a:prstGeom prst="rect">
            <a:avLst/>
          </a:prstGeom>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DFB496B-FFB8-47C8-B1CF-BC3A545073D9}"/>
              </a:ext>
            </a:extLst>
          </p:cNvPr>
          <p:cNvSpPr/>
          <p:nvPr userDrawn="1"/>
        </p:nvSpPr>
        <p:spPr>
          <a:xfrm>
            <a:off x="0" y="0"/>
            <a:ext cx="12192000" cy="3429000"/>
          </a:xfrm>
          <a:prstGeom prst="rect">
            <a:avLst/>
          </a:prstGeom>
          <a:solidFill>
            <a:schemeClr val="tx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iagonal Corners Rounded 4">
            <a:extLst>
              <a:ext uri="{FF2B5EF4-FFF2-40B4-BE49-F238E27FC236}">
                <a16:creationId xmlns:a16="http://schemas.microsoft.com/office/drawing/2014/main" id="{B547B2FD-370F-400B-9474-9F936FA1C3FB}"/>
              </a:ext>
            </a:extLst>
          </p:cNvPr>
          <p:cNvSpPr/>
          <p:nvPr userDrawn="1"/>
        </p:nvSpPr>
        <p:spPr>
          <a:xfrm>
            <a:off x="2323306" y="2703308"/>
            <a:ext cx="7545388" cy="2142248"/>
          </a:xfrm>
          <a:prstGeom prst="round2DiagRect">
            <a:avLst>
              <a:gd name="adj1" fmla="val 12638"/>
              <a:gd name="adj2" fmla="val 0"/>
            </a:avLst>
          </a:prstGeom>
          <a:solidFill>
            <a:schemeClr val="bg1"/>
          </a:solidFill>
          <a:ln w="1905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2">
            <a:extLst>
              <a:ext uri="{FF2B5EF4-FFF2-40B4-BE49-F238E27FC236}">
                <a16:creationId xmlns:a16="http://schemas.microsoft.com/office/drawing/2014/main" id="{89A6FF56-31CA-47B2-998F-C817FFA27BBC}"/>
              </a:ext>
            </a:extLst>
          </p:cNvPr>
          <p:cNvSpPr>
            <a:spLocks noGrp="1"/>
          </p:cNvSpPr>
          <p:nvPr>
            <p:ph type="body" sz="quarter" idx="22" hasCustomPrompt="1"/>
          </p:nvPr>
        </p:nvSpPr>
        <p:spPr>
          <a:xfrm>
            <a:off x="2323299" y="2703308"/>
            <a:ext cx="7545382" cy="2142248"/>
          </a:xfrm>
          <a:prstGeom prst="rect">
            <a:avLst/>
          </a:prstGeom>
        </p:spPr>
        <p:txBody>
          <a:bodyPr anchor="ctr"/>
          <a:lstStyle>
            <a:lvl1pPr marL="0" indent="0" algn="ctr">
              <a:lnSpc>
                <a:spcPts val="5400"/>
              </a:lnSpc>
              <a:spcBef>
                <a:spcPts val="0"/>
              </a:spcBef>
              <a:buFont typeface="Courier New" panose="02070309020205020404" pitchFamily="49" charset="0"/>
              <a:buNone/>
              <a:defRPr sz="5400" b="1" i="0" cap="all" baseline="0">
                <a:solidFill>
                  <a:schemeClr val="tx1"/>
                </a:solidFill>
                <a:latin typeface="+mn-lt"/>
              </a:defRPr>
            </a:lvl1pPr>
          </a:lstStyle>
          <a:p>
            <a:pPr lvl="0"/>
            <a:r>
              <a:rPr lang="en-US"/>
              <a:t>MY THOUGHTS</a:t>
            </a:r>
          </a:p>
        </p:txBody>
      </p:sp>
      <p:cxnSp>
        <p:nvCxnSpPr>
          <p:cNvPr id="7" name="Straight Connector 6">
            <a:extLst>
              <a:ext uri="{FF2B5EF4-FFF2-40B4-BE49-F238E27FC236}">
                <a16:creationId xmlns:a16="http://schemas.microsoft.com/office/drawing/2014/main" id="{0557C6F9-0E0C-4FD4-A4D0-8CC938476CEB}"/>
              </a:ext>
            </a:extLst>
          </p:cNvPr>
          <p:cNvCxnSpPr>
            <a:cxnSpLocks/>
          </p:cNvCxnSpPr>
          <p:nvPr userDrawn="1"/>
        </p:nvCxnSpPr>
        <p:spPr>
          <a:xfrm>
            <a:off x="766763" y="6211966"/>
            <a:ext cx="10663237"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4799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BR Title Page Layout_2">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3EDFA9-4BAE-475F-891E-319968981E5A}"/>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A picture containing clock&#10;&#10;Description automatically generated">
            <a:extLst>
              <a:ext uri="{FF2B5EF4-FFF2-40B4-BE49-F238E27FC236}">
                <a16:creationId xmlns:a16="http://schemas.microsoft.com/office/drawing/2014/main" id="{CDA1E008-131B-4B12-AA2B-2E0383AB45B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5951"/>
          <a:stretch/>
        </p:blipFill>
        <p:spPr>
          <a:xfrm>
            <a:off x="0" y="1"/>
            <a:ext cx="7733367" cy="6858000"/>
          </a:xfrm>
          <a:prstGeom prst="rect">
            <a:avLst/>
          </a:prstGeom>
        </p:spPr>
      </p:pic>
      <p:sp>
        <p:nvSpPr>
          <p:cNvPr id="12" name="Rectangle 11">
            <a:extLst>
              <a:ext uri="{FF2B5EF4-FFF2-40B4-BE49-F238E27FC236}">
                <a16:creationId xmlns:a16="http://schemas.microsoft.com/office/drawing/2014/main" id="{8785F434-73A1-4492-A5D8-CD37BF1E245E}"/>
              </a:ext>
            </a:extLst>
          </p:cNvPr>
          <p:cNvSpPr/>
          <p:nvPr userDrawn="1"/>
        </p:nvSpPr>
        <p:spPr>
          <a:xfrm>
            <a:off x="1" y="-2"/>
            <a:ext cx="7733366" cy="6858002"/>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1AE1602-E47E-41F9-9EBB-428083E5DD2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84805" y="6046553"/>
            <a:ext cx="2545195" cy="426138"/>
          </a:xfrm>
          <a:prstGeom prst="rect">
            <a:avLst/>
          </a:prstGeom>
        </p:spPr>
      </p:pic>
      <p:sp>
        <p:nvSpPr>
          <p:cNvPr id="18" name="Rectangle: Single Corner Rounded 17">
            <a:extLst>
              <a:ext uri="{FF2B5EF4-FFF2-40B4-BE49-F238E27FC236}">
                <a16:creationId xmlns:a16="http://schemas.microsoft.com/office/drawing/2014/main" id="{5BF14796-F152-4073-A159-AB507B12DB0D}"/>
              </a:ext>
            </a:extLst>
          </p:cNvPr>
          <p:cNvSpPr/>
          <p:nvPr userDrawn="1"/>
        </p:nvSpPr>
        <p:spPr>
          <a:xfrm flipH="1">
            <a:off x="762000" y="2847747"/>
            <a:ext cx="11430000" cy="2928617"/>
          </a:xfrm>
          <a:prstGeom prst="round1Rect">
            <a:avLst>
              <a:gd name="adj" fmla="val 10596"/>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4">
            <a:extLst>
              <a:ext uri="{FF2B5EF4-FFF2-40B4-BE49-F238E27FC236}">
                <a16:creationId xmlns:a16="http://schemas.microsoft.com/office/drawing/2014/main" id="{7096E48F-95D5-436C-9424-57F03FF3BB91}"/>
              </a:ext>
            </a:extLst>
          </p:cNvPr>
          <p:cNvSpPr>
            <a:spLocks noGrp="1"/>
          </p:cNvSpPr>
          <p:nvPr>
            <p:ph type="body" sz="quarter" idx="10" hasCustomPrompt="1"/>
          </p:nvPr>
        </p:nvSpPr>
        <p:spPr>
          <a:xfrm>
            <a:off x="1524000" y="3361652"/>
            <a:ext cx="9906000" cy="457873"/>
          </a:xfrm>
          <a:prstGeom prst="rect">
            <a:avLst/>
          </a:prstGeom>
        </p:spPr>
        <p:txBody>
          <a:bodyPr/>
          <a:lstStyle>
            <a:lvl1pPr marL="0" indent="0">
              <a:buNone/>
              <a:defRPr sz="3200" b="1" cap="all" baseline="0">
                <a:solidFill>
                  <a:schemeClr val="tx1"/>
                </a:solidFill>
              </a:defRPr>
            </a:lvl1pPr>
            <a:lvl2pPr marL="457200" indent="0">
              <a:buNone/>
              <a:defRPr/>
            </a:lvl2pPr>
          </a:lstStyle>
          <a:p>
            <a:pPr lvl="0"/>
            <a:r>
              <a:rPr lang="en-US"/>
              <a:t>DOCUMENT TITLE</a:t>
            </a:r>
          </a:p>
        </p:txBody>
      </p:sp>
      <p:sp>
        <p:nvSpPr>
          <p:cNvPr id="16" name="Text Placeholder 24">
            <a:extLst>
              <a:ext uri="{FF2B5EF4-FFF2-40B4-BE49-F238E27FC236}">
                <a16:creationId xmlns:a16="http://schemas.microsoft.com/office/drawing/2014/main" id="{DD077B68-A9A4-4093-85D2-5E864E80D298}"/>
              </a:ext>
            </a:extLst>
          </p:cNvPr>
          <p:cNvSpPr>
            <a:spLocks noGrp="1"/>
          </p:cNvSpPr>
          <p:nvPr>
            <p:ph type="body" sz="quarter" idx="11" hasCustomPrompt="1"/>
          </p:nvPr>
        </p:nvSpPr>
        <p:spPr>
          <a:xfrm>
            <a:off x="1524000" y="3804285"/>
            <a:ext cx="9906000" cy="1545368"/>
          </a:xfrm>
          <a:prstGeom prst="rect">
            <a:avLst/>
          </a:prstGeom>
        </p:spPr>
        <p:txBody>
          <a:bodyPr/>
          <a:lstStyle>
            <a:lvl1pPr marL="0" indent="0">
              <a:lnSpc>
                <a:spcPts val="2800"/>
              </a:lnSpc>
              <a:spcBef>
                <a:spcPts val="0"/>
              </a:spcBef>
              <a:buNone/>
              <a:defRPr sz="2000" b="1" cap="all" baseline="0">
                <a:solidFill>
                  <a:schemeClr val="tx1"/>
                </a:solidFill>
              </a:defRPr>
            </a:lvl1pPr>
            <a:lvl2pPr marL="457200" indent="0">
              <a:buNone/>
              <a:defRPr/>
            </a:lvl2pPr>
          </a:lstStyle>
          <a:p>
            <a:pPr lvl="0"/>
            <a:r>
              <a:rPr lang="en-US"/>
              <a:t>DOCUMENT SUBTITLE</a:t>
            </a:r>
          </a:p>
          <a:p>
            <a:pPr lvl="0"/>
            <a:r>
              <a:rPr lang="en-US"/>
              <a:t>PRESENTED TO:</a:t>
            </a:r>
          </a:p>
          <a:p>
            <a:pPr lvl="0"/>
            <a:r>
              <a:rPr lang="en-US"/>
              <a:t>PRESENTED BY:</a:t>
            </a:r>
          </a:p>
          <a:p>
            <a:pPr lvl="0"/>
            <a:r>
              <a:rPr lang="en-US"/>
              <a:t>DATE:</a:t>
            </a:r>
          </a:p>
        </p:txBody>
      </p:sp>
      <p:sp>
        <p:nvSpPr>
          <p:cNvPr id="19" name="Picture Placeholder 5">
            <a:extLst>
              <a:ext uri="{FF2B5EF4-FFF2-40B4-BE49-F238E27FC236}">
                <a16:creationId xmlns:a16="http://schemas.microsoft.com/office/drawing/2014/main" id="{062316E9-BD44-40B9-A7EC-DB8E89A537DD}"/>
              </a:ext>
            </a:extLst>
          </p:cNvPr>
          <p:cNvSpPr>
            <a:spLocks noGrp="1"/>
          </p:cNvSpPr>
          <p:nvPr>
            <p:ph type="pic" sz="quarter" idx="12" hasCustomPrompt="1"/>
          </p:nvPr>
        </p:nvSpPr>
        <p:spPr>
          <a:xfrm>
            <a:off x="8495366" y="680045"/>
            <a:ext cx="2934634" cy="1325218"/>
          </a:xfrm>
          <a:prstGeom prst="rect">
            <a:avLst/>
          </a:prstGeom>
        </p:spPr>
        <p:txBody>
          <a:bodyPr anchor="ctr"/>
          <a:lstStyle>
            <a:lvl1pPr marL="0" indent="0" algn="ctr">
              <a:buNone/>
              <a:defRPr sz="1800" b="1">
                <a:solidFill>
                  <a:schemeClr val="tx1"/>
                </a:solidFill>
              </a:defRPr>
            </a:lvl1pPr>
          </a:lstStyle>
          <a:p>
            <a:r>
              <a:rPr lang="en-GB"/>
              <a:t>Click to add client logo</a:t>
            </a:r>
          </a:p>
        </p:txBody>
      </p:sp>
    </p:spTree>
    <p:extLst>
      <p:ext uri="{BB962C8B-B14F-4D97-AF65-F5344CB8AC3E}">
        <p14:creationId xmlns:p14="http://schemas.microsoft.com/office/powerpoint/2010/main" val="5334515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44CBF-D44E-4965-AC31-90AECC79920C}"/>
              </a:ext>
            </a:extLst>
          </p:cNvPr>
          <p:cNvSpPr>
            <a:spLocks noGrp="1"/>
          </p:cNvSpPr>
          <p:nvPr>
            <p:ph type="title"/>
          </p:nvPr>
        </p:nvSpPr>
        <p:spPr/>
        <p:txBody>
          <a:bodyPr/>
          <a:lstStyle/>
          <a:p>
            <a:r>
              <a:rPr lang="en-US"/>
              <a:t>Click to edit Master title style</a:t>
            </a:r>
            <a:endParaRPr lang="en-GB"/>
          </a:p>
        </p:txBody>
      </p:sp>
      <p:pic>
        <p:nvPicPr>
          <p:cNvPr id="3" name="Picture 2" descr="https://sbrconsulting.com/wp-content/uploads/2019/01/Cover-p4-1024x400.jpeg">
            <a:extLst>
              <a:ext uri="{FF2B5EF4-FFF2-40B4-BE49-F238E27FC236}">
                <a16:creationId xmlns:a16="http://schemas.microsoft.com/office/drawing/2014/main" id="{8814CA74-6348-4E7D-902E-9FCD44A8CB6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28000"/>
          <a:stretch/>
        </p:blipFill>
        <p:spPr bwMode="auto">
          <a:xfrm>
            <a:off x="0" y="0"/>
            <a:ext cx="12192000" cy="3429000"/>
          </a:xfrm>
          <a:prstGeom prst="rect">
            <a:avLst/>
          </a:prstGeom>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DFB496B-FFB8-47C8-B1CF-BC3A545073D9}"/>
              </a:ext>
            </a:extLst>
          </p:cNvPr>
          <p:cNvSpPr/>
          <p:nvPr userDrawn="1"/>
        </p:nvSpPr>
        <p:spPr>
          <a:xfrm>
            <a:off x="0" y="0"/>
            <a:ext cx="12192000" cy="3429000"/>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iagonal Corners Rounded 4">
            <a:extLst>
              <a:ext uri="{FF2B5EF4-FFF2-40B4-BE49-F238E27FC236}">
                <a16:creationId xmlns:a16="http://schemas.microsoft.com/office/drawing/2014/main" id="{B547B2FD-370F-400B-9474-9F936FA1C3FB}"/>
              </a:ext>
            </a:extLst>
          </p:cNvPr>
          <p:cNvSpPr/>
          <p:nvPr userDrawn="1"/>
        </p:nvSpPr>
        <p:spPr>
          <a:xfrm>
            <a:off x="2323306" y="2703308"/>
            <a:ext cx="7545388" cy="2142248"/>
          </a:xfrm>
          <a:prstGeom prst="round2DiagRect">
            <a:avLst>
              <a:gd name="adj1" fmla="val 12638"/>
              <a:gd name="adj2" fmla="val 0"/>
            </a:avLst>
          </a:prstGeom>
          <a:solidFill>
            <a:schemeClr val="bg1"/>
          </a:solid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2">
            <a:extLst>
              <a:ext uri="{FF2B5EF4-FFF2-40B4-BE49-F238E27FC236}">
                <a16:creationId xmlns:a16="http://schemas.microsoft.com/office/drawing/2014/main" id="{89A6FF56-31CA-47B2-998F-C817FFA27BBC}"/>
              </a:ext>
            </a:extLst>
          </p:cNvPr>
          <p:cNvSpPr>
            <a:spLocks noGrp="1"/>
          </p:cNvSpPr>
          <p:nvPr>
            <p:ph type="body" sz="quarter" idx="22" hasCustomPrompt="1"/>
          </p:nvPr>
        </p:nvSpPr>
        <p:spPr>
          <a:xfrm>
            <a:off x="2323299" y="2703308"/>
            <a:ext cx="7545382" cy="2142248"/>
          </a:xfrm>
          <a:prstGeom prst="rect">
            <a:avLst/>
          </a:prstGeom>
        </p:spPr>
        <p:txBody>
          <a:bodyPr anchor="ctr"/>
          <a:lstStyle>
            <a:lvl1pPr marL="0" indent="0" algn="ctr">
              <a:lnSpc>
                <a:spcPts val="5400"/>
              </a:lnSpc>
              <a:spcBef>
                <a:spcPts val="0"/>
              </a:spcBef>
              <a:buFont typeface="Courier New" panose="02070309020205020404" pitchFamily="49" charset="0"/>
              <a:buNone/>
              <a:defRPr sz="5400" b="1" i="0" cap="all" baseline="0">
                <a:solidFill>
                  <a:schemeClr val="tx1"/>
                </a:solidFill>
                <a:latin typeface="+mn-lt"/>
              </a:defRPr>
            </a:lvl1pPr>
          </a:lstStyle>
          <a:p>
            <a:pPr lvl="0"/>
            <a:r>
              <a:rPr lang="en-US"/>
              <a:t>HEADING GOES HERE</a:t>
            </a:r>
          </a:p>
        </p:txBody>
      </p:sp>
    </p:spTree>
    <p:extLst>
      <p:ext uri="{BB962C8B-B14F-4D97-AF65-F5344CB8AC3E}">
        <p14:creationId xmlns:p14="http://schemas.microsoft.com/office/powerpoint/2010/main" val="27748121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44CBF-D44E-4965-AC31-90AECC79920C}"/>
              </a:ext>
            </a:extLst>
          </p:cNvPr>
          <p:cNvSpPr>
            <a:spLocks noGrp="1"/>
          </p:cNvSpPr>
          <p:nvPr>
            <p:ph type="title"/>
          </p:nvPr>
        </p:nvSpPr>
        <p:spPr/>
        <p:txBody>
          <a:bodyPr/>
          <a:lstStyle/>
          <a:p>
            <a:r>
              <a:rPr lang="en-US"/>
              <a:t>Click to edit Master title style</a:t>
            </a:r>
            <a:endParaRPr lang="en-GB"/>
          </a:p>
        </p:txBody>
      </p:sp>
      <p:pic>
        <p:nvPicPr>
          <p:cNvPr id="3" name="Picture 2" descr="https://sbrconsulting.com/wp-content/uploads/2019/01/Cover-p4-1024x400.jpeg">
            <a:extLst>
              <a:ext uri="{FF2B5EF4-FFF2-40B4-BE49-F238E27FC236}">
                <a16:creationId xmlns:a16="http://schemas.microsoft.com/office/drawing/2014/main" id="{8814CA74-6348-4E7D-902E-9FCD44A8CB6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28000"/>
          <a:stretch/>
        </p:blipFill>
        <p:spPr bwMode="auto">
          <a:xfrm>
            <a:off x="0" y="0"/>
            <a:ext cx="12192000" cy="3429000"/>
          </a:xfrm>
          <a:prstGeom prst="rect">
            <a:avLst/>
          </a:prstGeom>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DFB496B-FFB8-47C8-B1CF-BC3A545073D9}"/>
              </a:ext>
            </a:extLst>
          </p:cNvPr>
          <p:cNvSpPr/>
          <p:nvPr userDrawn="1"/>
        </p:nvSpPr>
        <p:spPr>
          <a:xfrm>
            <a:off x="0" y="0"/>
            <a:ext cx="12192000" cy="3429000"/>
          </a:xfrm>
          <a:prstGeom prst="rect">
            <a:avLst/>
          </a:prstGeom>
          <a:solidFill>
            <a:schemeClr val="tx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iagonal Corners Rounded 4">
            <a:extLst>
              <a:ext uri="{FF2B5EF4-FFF2-40B4-BE49-F238E27FC236}">
                <a16:creationId xmlns:a16="http://schemas.microsoft.com/office/drawing/2014/main" id="{B547B2FD-370F-400B-9474-9F936FA1C3FB}"/>
              </a:ext>
            </a:extLst>
          </p:cNvPr>
          <p:cNvSpPr/>
          <p:nvPr userDrawn="1"/>
        </p:nvSpPr>
        <p:spPr>
          <a:xfrm>
            <a:off x="2323306" y="2703308"/>
            <a:ext cx="7545388" cy="2142248"/>
          </a:xfrm>
          <a:prstGeom prst="round2DiagRect">
            <a:avLst>
              <a:gd name="adj1" fmla="val 12638"/>
              <a:gd name="adj2" fmla="val 0"/>
            </a:avLst>
          </a:prstGeom>
          <a:solidFill>
            <a:schemeClr val="bg1"/>
          </a:solidFill>
          <a:ln w="1905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2">
            <a:extLst>
              <a:ext uri="{FF2B5EF4-FFF2-40B4-BE49-F238E27FC236}">
                <a16:creationId xmlns:a16="http://schemas.microsoft.com/office/drawing/2014/main" id="{89A6FF56-31CA-47B2-998F-C817FFA27BBC}"/>
              </a:ext>
            </a:extLst>
          </p:cNvPr>
          <p:cNvSpPr>
            <a:spLocks noGrp="1"/>
          </p:cNvSpPr>
          <p:nvPr>
            <p:ph type="body" sz="quarter" idx="22" hasCustomPrompt="1"/>
          </p:nvPr>
        </p:nvSpPr>
        <p:spPr>
          <a:xfrm>
            <a:off x="2323299" y="2703308"/>
            <a:ext cx="7545382" cy="2142248"/>
          </a:xfrm>
          <a:prstGeom prst="rect">
            <a:avLst/>
          </a:prstGeom>
        </p:spPr>
        <p:txBody>
          <a:bodyPr anchor="ctr"/>
          <a:lstStyle>
            <a:lvl1pPr marL="0" indent="0" algn="ctr">
              <a:lnSpc>
                <a:spcPts val="5400"/>
              </a:lnSpc>
              <a:spcBef>
                <a:spcPts val="0"/>
              </a:spcBef>
              <a:buFont typeface="Courier New" panose="02070309020205020404" pitchFamily="49" charset="0"/>
              <a:buNone/>
              <a:defRPr sz="5400" b="1" i="0" cap="all" baseline="0">
                <a:solidFill>
                  <a:schemeClr val="tx1"/>
                </a:solidFill>
                <a:latin typeface="+mn-lt"/>
              </a:defRPr>
            </a:lvl1pPr>
          </a:lstStyle>
          <a:p>
            <a:pPr lvl="0"/>
            <a:r>
              <a:rPr lang="en-US"/>
              <a:t>MY THOUGHTS</a:t>
            </a:r>
          </a:p>
        </p:txBody>
      </p:sp>
      <p:cxnSp>
        <p:nvCxnSpPr>
          <p:cNvPr id="7" name="Straight Connector 6">
            <a:extLst>
              <a:ext uri="{FF2B5EF4-FFF2-40B4-BE49-F238E27FC236}">
                <a16:creationId xmlns:a16="http://schemas.microsoft.com/office/drawing/2014/main" id="{0557C6F9-0E0C-4FD4-A4D0-8CC938476CEB}"/>
              </a:ext>
            </a:extLst>
          </p:cNvPr>
          <p:cNvCxnSpPr>
            <a:cxnSpLocks/>
          </p:cNvCxnSpPr>
          <p:nvPr userDrawn="1"/>
        </p:nvCxnSpPr>
        <p:spPr>
          <a:xfrm>
            <a:off x="766763" y="6211966"/>
            <a:ext cx="10663237"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90148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44CBF-D44E-4965-AC31-90AECC79920C}"/>
              </a:ext>
            </a:extLst>
          </p:cNvPr>
          <p:cNvSpPr>
            <a:spLocks noGrp="1"/>
          </p:cNvSpPr>
          <p:nvPr>
            <p:ph type="title"/>
          </p:nvPr>
        </p:nvSpPr>
        <p:spPr/>
        <p:txBody>
          <a:bodyPr/>
          <a:lstStyle/>
          <a:p>
            <a:r>
              <a:rPr lang="en-US"/>
              <a:t>Click to edit Master title style</a:t>
            </a:r>
            <a:endParaRPr lang="en-GB"/>
          </a:p>
        </p:txBody>
      </p:sp>
      <p:pic>
        <p:nvPicPr>
          <p:cNvPr id="3" name="Picture 2" descr="https://sbrconsulting.com/wp-content/uploads/2019/01/Cover-p4-1024x400.jpeg">
            <a:extLst>
              <a:ext uri="{FF2B5EF4-FFF2-40B4-BE49-F238E27FC236}">
                <a16:creationId xmlns:a16="http://schemas.microsoft.com/office/drawing/2014/main" id="{8814CA74-6348-4E7D-902E-9FCD44A8CB6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28000"/>
          <a:stretch/>
        </p:blipFill>
        <p:spPr bwMode="auto">
          <a:xfrm>
            <a:off x="0" y="0"/>
            <a:ext cx="12192000" cy="3429000"/>
          </a:xfrm>
          <a:prstGeom prst="rect">
            <a:avLst/>
          </a:prstGeom>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DFB496B-FFB8-47C8-B1CF-BC3A545073D9}"/>
              </a:ext>
            </a:extLst>
          </p:cNvPr>
          <p:cNvSpPr/>
          <p:nvPr userDrawn="1"/>
        </p:nvSpPr>
        <p:spPr>
          <a:xfrm>
            <a:off x="0" y="0"/>
            <a:ext cx="12192000" cy="3429000"/>
          </a:xfrm>
          <a:prstGeom prst="rect">
            <a:avLst/>
          </a:prstGeom>
          <a:solidFill>
            <a:srgbClr val="00B3E3">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iagonal Corners Rounded 4">
            <a:extLst>
              <a:ext uri="{FF2B5EF4-FFF2-40B4-BE49-F238E27FC236}">
                <a16:creationId xmlns:a16="http://schemas.microsoft.com/office/drawing/2014/main" id="{B547B2FD-370F-400B-9474-9F936FA1C3FB}"/>
              </a:ext>
            </a:extLst>
          </p:cNvPr>
          <p:cNvSpPr/>
          <p:nvPr userDrawn="1"/>
        </p:nvSpPr>
        <p:spPr>
          <a:xfrm>
            <a:off x="2323306" y="2703308"/>
            <a:ext cx="7545388" cy="2142248"/>
          </a:xfrm>
          <a:prstGeom prst="round2DiagRect">
            <a:avLst>
              <a:gd name="adj1" fmla="val 12638"/>
              <a:gd name="adj2" fmla="val 0"/>
            </a:avLst>
          </a:prstGeom>
          <a:solidFill>
            <a:schemeClr val="bg1"/>
          </a:solidFill>
          <a:ln w="19050">
            <a:solidFill>
              <a:srgbClr val="00B3E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2">
            <a:extLst>
              <a:ext uri="{FF2B5EF4-FFF2-40B4-BE49-F238E27FC236}">
                <a16:creationId xmlns:a16="http://schemas.microsoft.com/office/drawing/2014/main" id="{89A6FF56-31CA-47B2-998F-C817FFA27BBC}"/>
              </a:ext>
            </a:extLst>
          </p:cNvPr>
          <p:cNvSpPr>
            <a:spLocks noGrp="1"/>
          </p:cNvSpPr>
          <p:nvPr>
            <p:ph type="body" sz="quarter" idx="22" hasCustomPrompt="1"/>
          </p:nvPr>
        </p:nvSpPr>
        <p:spPr>
          <a:xfrm>
            <a:off x="2323299" y="2703308"/>
            <a:ext cx="7545382" cy="2142248"/>
          </a:xfrm>
          <a:prstGeom prst="rect">
            <a:avLst/>
          </a:prstGeom>
        </p:spPr>
        <p:txBody>
          <a:bodyPr anchor="ctr"/>
          <a:lstStyle>
            <a:lvl1pPr marL="0" indent="0" algn="ctr">
              <a:lnSpc>
                <a:spcPts val="5400"/>
              </a:lnSpc>
              <a:spcBef>
                <a:spcPts val="0"/>
              </a:spcBef>
              <a:buFont typeface="Courier New" panose="02070309020205020404" pitchFamily="49" charset="0"/>
              <a:buNone/>
              <a:defRPr sz="5400" b="1" i="0" cap="all" baseline="0">
                <a:solidFill>
                  <a:schemeClr val="tx1"/>
                </a:solidFill>
                <a:latin typeface="+mn-lt"/>
              </a:defRPr>
            </a:lvl1pPr>
          </a:lstStyle>
          <a:p>
            <a:pPr lvl="0"/>
            <a:r>
              <a:rPr lang="en-US"/>
              <a:t>POLL</a:t>
            </a:r>
          </a:p>
        </p:txBody>
      </p:sp>
      <p:cxnSp>
        <p:nvCxnSpPr>
          <p:cNvPr id="7" name="Straight Connector 6">
            <a:extLst>
              <a:ext uri="{FF2B5EF4-FFF2-40B4-BE49-F238E27FC236}">
                <a16:creationId xmlns:a16="http://schemas.microsoft.com/office/drawing/2014/main" id="{0557C6F9-0E0C-4FD4-A4D0-8CC938476CEB}"/>
              </a:ext>
            </a:extLst>
          </p:cNvPr>
          <p:cNvCxnSpPr>
            <a:cxnSpLocks/>
          </p:cNvCxnSpPr>
          <p:nvPr userDrawn="1"/>
        </p:nvCxnSpPr>
        <p:spPr>
          <a:xfrm>
            <a:off x="766763" y="6211966"/>
            <a:ext cx="10663237" cy="0"/>
          </a:xfrm>
          <a:prstGeom prst="line">
            <a:avLst/>
          </a:prstGeom>
          <a:ln>
            <a:solidFill>
              <a:srgbClr val="00B3E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10320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Welcom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F3D15-4876-47E2-9F57-1DC7497E88B1}"/>
              </a:ext>
            </a:extLst>
          </p:cNvPr>
          <p:cNvSpPr>
            <a:spLocks noGrp="1"/>
          </p:cNvSpPr>
          <p:nvPr>
            <p:ph type="title" hasCustomPrompt="1"/>
          </p:nvPr>
        </p:nvSpPr>
        <p:spPr/>
        <p:txBody>
          <a:bodyPr/>
          <a:lstStyle>
            <a:lvl1pPr>
              <a:defRPr/>
            </a:lvl1pPr>
          </a:lstStyle>
          <a:p>
            <a:r>
              <a:rPr lang="en-US"/>
              <a:t>WELCOME SLIDE TITLE</a:t>
            </a:r>
            <a:endParaRPr lang="en-GB"/>
          </a:p>
        </p:txBody>
      </p:sp>
      <p:sp>
        <p:nvSpPr>
          <p:cNvPr id="4" name="Rectangle 3">
            <a:extLst>
              <a:ext uri="{FF2B5EF4-FFF2-40B4-BE49-F238E27FC236}">
                <a16:creationId xmlns:a16="http://schemas.microsoft.com/office/drawing/2014/main" id="{4B5EF708-A13B-4C48-A459-2481B7E7A493}"/>
              </a:ext>
            </a:extLst>
          </p:cNvPr>
          <p:cNvSpPr/>
          <p:nvPr userDrawn="1"/>
        </p:nvSpPr>
        <p:spPr>
          <a:xfrm>
            <a:off x="0" y="1263894"/>
            <a:ext cx="12192000" cy="43302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Top Corners Rounded 4">
            <a:extLst>
              <a:ext uri="{FF2B5EF4-FFF2-40B4-BE49-F238E27FC236}">
                <a16:creationId xmlns:a16="http://schemas.microsoft.com/office/drawing/2014/main" id="{F55BD1F0-CFC6-4286-9C80-81F35BAF5AE4}"/>
              </a:ext>
            </a:extLst>
          </p:cNvPr>
          <p:cNvSpPr/>
          <p:nvPr userDrawn="1"/>
        </p:nvSpPr>
        <p:spPr>
          <a:xfrm rot="5400000">
            <a:off x="381157" y="1727044"/>
            <a:ext cx="2641597" cy="3403915"/>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FAE69BDC-AD2C-476C-8EFE-8339AD7A46C2}"/>
              </a:ext>
            </a:extLst>
          </p:cNvPr>
          <p:cNvSpPr/>
          <p:nvPr userDrawn="1"/>
        </p:nvSpPr>
        <p:spPr>
          <a:xfrm>
            <a:off x="767080" y="2108200"/>
            <a:ext cx="2641597" cy="26415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5">
            <a:extLst>
              <a:ext uri="{FF2B5EF4-FFF2-40B4-BE49-F238E27FC236}">
                <a16:creationId xmlns:a16="http://schemas.microsoft.com/office/drawing/2014/main" id="{8D5ADDD5-9410-48B5-937D-10A6665E774C}"/>
              </a:ext>
            </a:extLst>
          </p:cNvPr>
          <p:cNvSpPr>
            <a:spLocks/>
          </p:cNvSpPr>
          <p:nvPr userDrawn="1"/>
        </p:nvSpPr>
        <p:spPr bwMode="auto">
          <a:xfrm>
            <a:off x="4175757" y="3296960"/>
            <a:ext cx="927893" cy="66294"/>
          </a:xfrm>
          <a:custGeom>
            <a:avLst/>
            <a:gdLst>
              <a:gd name="T0" fmla="*/ 0 w 302"/>
              <a:gd name="T1" fmla="*/ 21 h 21"/>
              <a:gd name="T2" fmla="*/ 14 w 302"/>
              <a:gd name="T3" fmla="*/ 4 h 21"/>
              <a:gd name="T4" fmla="*/ 22 w 302"/>
              <a:gd name="T5" fmla="*/ 0 h 21"/>
              <a:gd name="T6" fmla="*/ 302 w 302"/>
              <a:gd name="T7" fmla="*/ 0 h 21"/>
              <a:gd name="T8" fmla="*/ 288 w 302"/>
              <a:gd name="T9" fmla="*/ 18 h 21"/>
              <a:gd name="T10" fmla="*/ 280 w 302"/>
              <a:gd name="T11" fmla="*/ 21 h 21"/>
              <a:gd name="T12" fmla="*/ 0 w 302"/>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02" h="21">
                <a:moveTo>
                  <a:pt x="0" y="21"/>
                </a:moveTo>
                <a:cubicBezTo>
                  <a:pt x="14" y="4"/>
                  <a:pt x="14" y="4"/>
                  <a:pt x="14" y="4"/>
                </a:cubicBezTo>
                <a:cubicBezTo>
                  <a:pt x="16" y="1"/>
                  <a:pt x="19" y="0"/>
                  <a:pt x="22" y="0"/>
                </a:cubicBezTo>
                <a:cubicBezTo>
                  <a:pt x="302" y="0"/>
                  <a:pt x="302" y="0"/>
                  <a:pt x="302" y="0"/>
                </a:cubicBezTo>
                <a:cubicBezTo>
                  <a:pt x="288" y="18"/>
                  <a:pt x="288" y="18"/>
                  <a:pt x="288" y="18"/>
                </a:cubicBezTo>
                <a:cubicBezTo>
                  <a:pt x="286" y="20"/>
                  <a:pt x="283" y="21"/>
                  <a:pt x="280" y="21"/>
                </a:cubicBezTo>
                <a:cubicBezTo>
                  <a:pt x="0" y="21"/>
                  <a:pt x="0" y="21"/>
                  <a:pt x="0" y="21"/>
                </a:cubicBezTo>
                <a:close/>
              </a:path>
            </a:pathLst>
          </a:custGeom>
          <a:solidFill>
            <a:srgbClr val="96D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Text Placeholder 12">
            <a:extLst>
              <a:ext uri="{FF2B5EF4-FFF2-40B4-BE49-F238E27FC236}">
                <a16:creationId xmlns:a16="http://schemas.microsoft.com/office/drawing/2014/main" id="{D5A839CC-EFD7-4CF2-9DE3-10E9AA62AAD9}"/>
              </a:ext>
            </a:extLst>
          </p:cNvPr>
          <p:cNvSpPr>
            <a:spLocks noGrp="1"/>
          </p:cNvSpPr>
          <p:nvPr>
            <p:ph type="body" sz="quarter" idx="11" hasCustomPrompt="1"/>
          </p:nvPr>
        </p:nvSpPr>
        <p:spPr>
          <a:xfrm>
            <a:off x="4175757" y="2118361"/>
            <a:ext cx="7254243" cy="1293813"/>
          </a:xfrm>
          <a:prstGeom prst="rect">
            <a:avLst/>
          </a:prstGeom>
        </p:spPr>
        <p:txBody>
          <a:bodyPr/>
          <a:lstStyle>
            <a:lvl1pPr marL="0" indent="0">
              <a:lnSpc>
                <a:spcPts val="2400"/>
              </a:lnSpc>
              <a:spcBef>
                <a:spcPts val="600"/>
              </a:spcBef>
              <a:buNone/>
              <a:defRPr sz="2000" spc="20" baseline="0">
                <a:latin typeface="Soleto Light" panose="020B0406020203030204"/>
              </a:defRPr>
            </a:lvl1pPr>
          </a:lstStyle>
          <a:p>
            <a:pPr lvl="0"/>
            <a:r>
              <a:rPr lang="en-US"/>
              <a:t>Lorem Ipsum is simply dummy text of the printing and typesetting industry. Lorem Ipsum has been the industry's standard dummy text ever since the 1500s.</a:t>
            </a:r>
          </a:p>
        </p:txBody>
      </p:sp>
      <p:sp>
        <p:nvSpPr>
          <p:cNvPr id="15" name="Picture Placeholder 14">
            <a:extLst>
              <a:ext uri="{FF2B5EF4-FFF2-40B4-BE49-F238E27FC236}">
                <a16:creationId xmlns:a16="http://schemas.microsoft.com/office/drawing/2014/main" id="{1612091B-05C3-4650-91FD-C3FF71A3EADC}"/>
              </a:ext>
            </a:extLst>
          </p:cNvPr>
          <p:cNvSpPr>
            <a:spLocks noGrp="1"/>
          </p:cNvSpPr>
          <p:nvPr>
            <p:ph type="pic" sz="quarter" idx="12" hasCustomPrompt="1"/>
          </p:nvPr>
        </p:nvSpPr>
        <p:spPr>
          <a:xfrm>
            <a:off x="853439" y="2192023"/>
            <a:ext cx="2468878" cy="2468876"/>
          </a:xfrm>
          <a:prstGeom prst="ellipse">
            <a:avLst/>
          </a:prstGeom>
        </p:spPr>
        <p:txBody>
          <a:bodyPr anchor="ctr"/>
          <a:lstStyle>
            <a:lvl1pPr marL="0" indent="0" algn="ctr">
              <a:buNone/>
              <a:defRPr sz="1200">
                <a:solidFill>
                  <a:schemeClr val="tx1"/>
                </a:solidFill>
                <a:latin typeface="Soleto Light" panose="020B0406020203030204"/>
              </a:defRPr>
            </a:lvl1pPr>
          </a:lstStyle>
          <a:p>
            <a:r>
              <a:rPr lang="en-GB" sz="1200">
                <a:latin typeface="Soleto Light" panose="020B0406020203030204"/>
              </a:rPr>
              <a:t>Click to add image</a:t>
            </a:r>
            <a:endParaRPr lang="en-GB"/>
          </a:p>
        </p:txBody>
      </p:sp>
      <p:sp>
        <p:nvSpPr>
          <p:cNvPr id="20" name="Text Placeholder 19">
            <a:extLst>
              <a:ext uri="{FF2B5EF4-FFF2-40B4-BE49-F238E27FC236}">
                <a16:creationId xmlns:a16="http://schemas.microsoft.com/office/drawing/2014/main" id="{BF22A25D-25A1-4350-80BF-7D62B5DAACD3}"/>
              </a:ext>
            </a:extLst>
          </p:cNvPr>
          <p:cNvSpPr>
            <a:spLocks noGrp="1"/>
          </p:cNvSpPr>
          <p:nvPr>
            <p:ph type="body" sz="quarter" idx="13" hasCustomPrompt="1"/>
          </p:nvPr>
        </p:nvSpPr>
        <p:spPr>
          <a:xfrm>
            <a:off x="4175125" y="3993995"/>
            <a:ext cx="5535613" cy="419115"/>
          </a:xfrm>
          <a:prstGeom prst="rect">
            <a:avLst/>
          </a:prstGeom>
        </p:spPr>
        <p:txBody>
          <a:bodyPr/>
          <a:lstStyle>
            <a:lvl1pPr marL="0" indent="0">
              <a:buNone/>
              <a:defRPr sz="2400" b="1">
                <a:solidFill>
                  <a:schemeClr val="tx1">
                    <a:lumMod val="75000"/>
                    <a:lumOff val="25000"/>
                  </a:schemeClr>
                </a:solidFill>
                <a:latin typeface="+mn-lt"/>
              </a:defRPr>
            </a:lvl1pPr>
            <a:lvl2pPr marL="457200" indent="0">
              <a:buNone/>
              <a:defRPr/>
            </a:lvl2pPr>
          </a:lstStyle>
          <a:p>
            <a:pPr lvl="0"/>
            <a:r>
              <a:rPr lang="en-US"/>
              <a:t>Consultant Name</a:t>
            </a:r>
          </a:p>
        </p:txBody>
      </p:sp>
      <p:sp>
        <p:nvSpPr>
          <p:cNvPr id="21" name="Text Placeholder 19">
            <a:extLst>
              <a:ext uri="{FF2B5EF4-FFF2-40B4-BE49-F238E27FC236}">
                <a16:creationId xmlns:a16="http://schemas.microsoft.com/office/drawing/2014/main" id="{6B16F4EF-3C52-40C6-A83F-E95AE373C5CB}"/>
              </a:ext>
            </a:extLst>
          </p:cNvPr>
          <p:cNvSpPr>
            <a:spLocks noGrp="1"/>
          </p:cNvSpPr>
          <p:nvPr>
            <p:ph type="body" sz="quarter" idx="14" hasCustomPrompt="1"/>
          </p:nvPr>
        </p:nvSpPr>
        <p:spPr>
          <a:xfrm>
            <a:off x="4175125" y="4442138"/>
            <a:ext cx="5535613" cy="419115"/>
          </a:xfrm>
          <a:prstGeom prst="rect">
            <a:avLst/>
          </a:prstGeom>
        </p:spPr>
        <p:txBody>
          <a:bodyPr/>
          <a:lstStyle>
            <a:lvl1pPr marL="0" indent="0">
              <a:buNone/>
              <a:defRPr sz="1600" b="0">
                <a:solidFill>
                  <a:schemeClr val="tx1">
                    <a:lumMod val="75000"/>
                    <a:lumOff val="25000"/>
                  </a:schemeClr>
                </a:solidFill>
                <a:latin typeface="+mj-lt"/>
              </a:defRPr>
            </a:lvl1pPr>
            <a:lvl2pPr marL="457200" indent="0">
              <a:buNone/>
              <a:defRPr/>
            </a:lvl2pPr>
          </a:lstStyle>
          <a:p>
            <a:pPr lvl="0"/>
            <a:r>
              <a:rPr lang="en-US"/>
              <a:t>Job Title</a:t>
            </a:r>
          </a:p>
        </p:txBody>
      </p:sp>
    </p:spTree>
    <p:extLst>
      <p:ext uri="{BB962C8B-B14F-4D97-AF65-F5344CB8AC3E}">
        <p14:creationId xmlns:p14="http://schemas.microsoft.com/office/powerpoint/2010/main" val="40054544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 Bullets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463DD-BFE3-42C3-B727-9A74E9563ABD}"/>
              </a:ext>
            </a:extLst>
          </p:cNvPr>
          <p:cNvSpPr>
            <a:spLocks noGrp="1"/>
          </p:cNvSpPr>
          <p:nvPr>
            <p:ph type="title" hasCustomPrompt="1"/>
          </p:nvPr>
        </p:nvSpPr>
        <p:spPr/>
        <p:txBody>
          <a:bodyPr/>
          <a:lstStyle/>
          <a:p>
            <a:r>
              <a:rPr lang="en-US"/>
              <a:t>ENTER YOUR TITLE TEXT</a:t>
            </a:r>
            <a:endParaRPr lang="en-GB"/>
          </a:p>
        </p:txBody>
      </p:sp>
      <p:pic>
        <p:nvPicPr>
          <p:cNvPr id="4" name="Picture Placeholder 5">
            <a:extLst>
              <a:ext uri="{FF2B5EF4-FFF2-40B4-BE49-F238E27FC236}">
                <a16:creationId xmlns:a16="http://schemas.microsoft.com/office/drawing/2014/main" id="{15C41EB0-CAAB-4F83-8F81-4C9049B46BC5}"/>
              </a:ext>
            </a:extLst>
          </p:cNvPr>
          <p:cNvPicPr>
            <a:picLocks noChangeAspect="1"/>
          </p:cNvPicPr>
          <p:nvPr userDrawn="1"/>
        </p:nvPicPr>
        <p:blipFill>
          <a:blip r:embed="rId2">
            <a:extLst>
              <a:ext uri="{28A0092B-C50C-407E-A947-70E740481C1C}">
                <a14:useLocalDpi xmlns:a14="http://schemas.microsoft.com/office/drawing/2010/main" val="0"/>
              </a:ext>
            </a:extLst>
          </a:blip>
          <a:srcRect l="26944" r="26944"/>
          <a:stretch>
            <a:fillRect/>
          </a:stretch>
        </p:blipFill>
        <p:spPr>
          <a:xfrm>
            <a:off x="7448550" y="0"/>
            <a:ext cx="4743450" cy="6858000"/>
          </a:xfrm>
          <a:prstGeom prst="rect">
            <a:avLst/>
          </a:prstGeom>
        </p:spPr>
      </p:pic>
      <p:pic>
        <p:nvPicPr>
          <p:cNvPr id="6" name="Picture 5" descr="A picture containing clock&#10;&#10;Description automatically generated">
            <a:extLst>
              <a:ext uri="{FF2B5EF4-FFF2-40B4-BE49-F238E27FC236}">
                <a16:creationId xmlns:a16="http://schemas.microsoft.com/office/drawing/2014/main" id="{EF07F4D0-03B6-4B97-9F07-102AEAF50C9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9917" r="63065"/>
          <a:stretch/>
        </p:blipFill>
        <p:spPr>
          <a:xfrm>
            <a:off x="7448550" y="0"/>
            <a:ext cx="4743450" cy="6858000"/>
          </a:xfrm>
          <a:prstGeom prst="rect">
            <a:avLst/>
          </a:prstGeom>
        </p:spPr>
      </p:pic>
      <p:grpSp>
        <p:nvGrpSpPr>
          <p:cNvPr id="7" name="Group 6">
            <a:extLst>
              <a:ext uri="{FF2B5EF4-FFF2-40B4-BE49-F238E27FC236}">
                <a16:creationId xmlns:a16="http://schemas.microsoft.com/office/drawing/2014/main" id="{A7AAADED-44D7-4C91-9E2D-D3EF3D72D3B3}"/>
              </a:ext>
            </a:extLst>
          </p:cNvPr>
          <p:cNvGrpSpPr/>
          <p:nvPr userDrawn="1"/>
        </p:nvGrpSpPr>
        <p:grpSpPr>
          <a:xfrm>
            <a:off x="806598" y="2795575"/>
            <a:ext cx="255698" cy="255698"/>
            <a:chOff x="6030912" y="4690660"/>
            <a:chExt cx="307976" cy="307976"/>
          </a:xfrm>
        </p:grpSpPr>
        <p:sp>
          <p:nvSpPr>
            <p:cNvPr id="8" name="Oval 7">
              <a:extLst>
                <a:ext uri="{FF2B5EF4-FFF2-40B4-BE49-F238E27FC236}">
                  <a16:creationId xmlns:a16="http://schemas.microsoft.com/office/drawing/2014/main" id="{8943CC4D-F73A-4838-92EC-7036EE657381}"/>
                </a:ext>
              </a:extLst>
            </p:cNvPr>
            <p:cNvSpPr/>
            <p:nvPr/>
          </p:nvSpPr>
          <p:spPr>
            <a:xfrm>
              <a:off x="6030912" y="4690660"/>
              <a:ext cx="307976" cy="307976"/>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5">
              <a:extLst>
                <a:ext uri="{FF2B5EF4-FFF2-40B4-BE49-F238E27FC236}">
                  <a16:creationId xmlns:a16="http://schemas.microsoft.com/office/drawing/2014/main" id="{90834F8E-9A52-403C-9669-8ED9CBF60FE1}"/>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0" name="Group 9">
            <a:extLst>
              <a:ext uri="{FF2B5EF4-FFF2-40B4-BE49-F238E27FC236}">
                <a16:creationId xmlns:a16="http://schemas.microsoft.com/office/drawing/2014/main" id="{9014F018-4A0C-4BEE-BFB0-FCECF27E7A2E}"/>
              </a:ext>
            </a:extLst>
          </p:cNvPr>
          <p:cNvGrpSpPr/>
          <p:nvPr userDrawn="1"/>
        </p:nvGrpSpPr>
        <p:grpSpPr>
          <a:xfrm>
            <a:off x="806598" y="3794606"/>
            <a:ext cx="255698" cy="255698"/>
            <a:chOff x="6030912" y="4690660"/>
            <a:chExt cx="307976" cy="307976"/>
          </a:xfrm>
        </p:grpSpPr>
        <p:sp>
          <p:nvSpPr>
            <p:cNvPr id="11" name="Oval 10">
              <a:extLst>
                <a:ext uri="{FF2B5EF4-FFF2-40B4-BE49-F238E27FC236}">
                  <a16:creationId xmlns:a16="http://schemas.microsoft.com/office/drawing/2014/main" id="{A7DD6AD2-6BC7-4911-A5C0-5EC694F16C9D}"/>
                </a:ext>
              </a:extLst>
            </p:cNvPr>
            <p:cNvSpPr/>
            <p:nvPr/>
          </p:nvSpPr>
          <p:spPr>
            <a:xfrm>
              <a:off x="6030912" y="4690660"/>
              <a:ext cx="307976" cy="307976"/>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5">
              <a:extLst>
                <a:ext uri="{FF2B5EF4-FFF2-40B4-BE49-F238E27FC236}">
                  <a16:creationId xmlns:a16="http://schemas.microsoft.com/office/drawing/2014/main" id="{340AF969-8A7F-4C63-A120-8398DF819D2E}"/>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3" name="Group 12">
            <a:extLst>
              <a:ext uri="{FF2B5EF4-FFF2-40B4-BE49-F238E27FC236}">
                <a16:creationId xmlns:a16="http://schemas.microsoft.com/office/drawing/2014/main" id="{DD85AA5D-127C-42E7-9C4A-8B83C4461A4F}"/>
              </a:ext>
            </a:extLst>
          </p:cNvPr>
          <p:cNvGrpSpPr/>
          <p:nvPr userDrawn="1"/>
        </p:nvGrpSpPr>
        <p:grpSpPr>
          <a:xfrm>
            <a:off x="806598" y="4813398"/>
            <a:ext cx="255698" cy="255698"/>
            <a:chOff x="6030912" y="4690660"/>
            <a:chExt cx="307976" cy="307976"/>
          </a:xfrm>
        </p:grpSpPr>
        <p:sp>
          <p:nvSpPr>
            <p:cNvPr id="14" name="Oval 13">
              <a:extLst>
                <a:ext uri="{FF2B5EF4-FFF2-40B4-BE49-F238E27FC236}">
                  <a16:creationId xmlns:a16="http://schemas.microsoft.com/office/drawing/2014/main" id="{7D571D73-1D07-4227-B808-AC1CEA761FCA}"/>
                </a:ext>
              </a:extLst>
            </p:cNvPr>
            <p:cNvSpPr/>
            <p:nvPr/>
          </p:nvSpPr>
          <p:spPr>
            <a:xfrm>
              <a:off x="6030912" y="4690660"/>
              <a:ext cx="307976" cy="307976"/>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5">
              <a:extLst>
                <a:ext uri="{FF2B5EF4-FFF2-40B4-BE49-F238E27FC236}">
                  <a16:creationId xmlns:a16="http://schemas.microsoft.com/office/drawing/2014/main" id="{2A2A9DE4-D133-46EC-81B9-9ECC84AC6D0D}"/>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0" name="Text Placeholder 12">
            <a:extLst>
              <a:ext uri="{FF2B5EF4-FFF2-40B4-BE49-F238E27FC236}">
                <a16:creationId xmlns:a16="http://schemas.microsoft.com/office/drawing/2014/main" id="{7A79320F-2E25-4056-9616-6455E5A94FA5}"/>
              </a:ext>
            </a:extLst>
          </p:cNvPr>
          <p:cNvSpPr>
            <a:spLocks noGrp="1"/>
          </p:cNvSpPr>
          <p:nvPr>
            <p:ph type="body" sz="quarter" idx="19" hasCustomPrompt="1"/>
          </p:nvPr>
        </p:nvSpPr>
        <p:spPr>
          <a:xfrm>
            <a:off x="1289107" y="2774934"/>
            <a:ext cx="4806891" cy="259360"/>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21" name="Text Placeholder 12">
            <a:extLst>
              <a:ext uri="{FF2B5EF4-FFF2-40B4-BE49-F238E27FC236}">
                <a16:creationId xmlns:a16="http://schemas.microsoft.com/office/drawing/2014/main" id="{D25CC52D-0AF9-4CA9-82A5-A78972C63B79}"/>
              </a:ext>
            </a:extLst>
          </p:cNvPr>
          <p:cNvSpPr>
            <a:spLocks noGrp="1"/>
          </p:cNvSpPr>
          <p:nvPr>
            <p:ph type="body" sz="quarter" idx="21" hasCustomPrompt="1"/>
          </p:nvPr>
        </p:nvSpPr>
        <p:spPr>
          <a:xfrm>
            <a:off x="1289106" y="3066011"/>
            <a:ext cx="4806892" cy="554371"/>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22" name="Text Placeholder 12">
            <a:extLst>
              <a:ext uri="{FF2B5EF4-FFF2-40B4-BE49-F238E27FC236}">
                <a16:creationId xmlns:a16="http://schemas.microsoft.com/office/drawing/2014/main" id="{E29A1297-9292-4EBB-9B29-E0C87655F125}"/>
              </a:ext>
            </a:extLst>
          </p:cNvPr>
          <p:cNvSpPr>
            <a:spLocks noGrp="1"/>
          </p:cNvSpPr>
          <p:nvPr>
            <p:ph type="body" sz="quarter" idx="18" hasCustomPrompt="1"/>
          </p:nvPr>
        </p:nvSpPr>
        <p:spPr>
          <a:xfrm>
            <a:off x="770389" y="1162632"/>
            <a:ext cx="5325611" cy="1250368"/>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Lorem Ipsum is simply dummy text of the printing and typesetting industry.</a:t>
            </a:r>
          </a:p>
        </p:txBody>
      </p:sp>
      <p:sp>
        <p:nvSpPr>
          <p:cNvPr id="53" name="Picture Placeholder 5">
            <a:extLst>
              <a:ext uri="{FF2B5EF4-FFF2-40B4-BE49-F238E27FC236}">
                <a16:creationId xmlns:a16="http://schemas.microsoft.com/office/drawing/2014/main" id="{732C3114-F3C0-4C48-A762-88BE4495F6EF}"/>
              </a:ext>
            </a:extLst>
          </p:cNvPr>
          <p:cNvSpPr>
            <a:spLocks noGrp="1"/>
          </p:cNvSpPr>
          <p:nvPr>
            <p:ph type="pic" sz="quarter" idx="11" hasCustomPrompt="1"/>
          </p:nvPr>
        </p:nvSpPr>
        <p:spPr>
          <a:xfrm>
            <a:off x="7448550" y="0"/>
            <a:ext cx="4743451" cy="6858000"/>
          </a:xfrm>
          <a:prstGeom prst="round2DiagRect">
            <a:avLst>
              <a:gd name="adj1" fmla="val 0"/>
              <a:gd name="adj2" fmla="val 0"/>
            </a:avLst>
          </a:prstGeom>
        </p:spPr>
        <p:txBody>
          <a:bodyPr anchor="ctr"/>
          <a:lstStyle>
            <a:lvl1pPr marL="0" indent="0" algn="ctr">
              <a:buNone/>
              <a:defRPr sz="2400" b="1">
                <a:solidFill>
                  <a:schemeClr val="bg1"/>
                </a:solidFill>
              </a:defRPr>
            </a:lvl1pPr>
          </a:lstStyle>
          <a:p>
            <a:r>
              <a:rPr lang="en-GB"/>
              <a:t>Click to change picture</a:t>
            </a:r>
          </a:p>
        </p:txBody>
      </p:sp>
      <p:sp>
        <p:nvSpPr>
          <p:cNvPr id="25" name="Text Placeholder 12">
            <a:extLst>
              <a:ext uri="{FF2B5EF4-FFF2-40B4-BE49-F238E27FC236}">
                <a16:creationId xmlns:a16="http://schemas.microsoft.com/office/drawing/2014/main" id="{61067C1F-EAFA-471D-A983-C92AA256A6CA}"/>
              </a:ext>
            </a:extLst>
          </p:cNvPr>
          <p:cNvSpPr>
            <a:spLocks noGrp="1"/>
          </p:cNvSpPr>
          <p:nvPr>
            <p:ph type="body" sz="quarter" idx="26" hasCustomPrompt="1"/>
          </p:nvPr>
        </p:nvSpPr>
        <p:spPr>
          <a:xfrm>
            <a:off x="1289107" y="3769183"/>
            <a:ext cx="4806891" cy="259360"/>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26" name="Text Placeholder 12">
            <a:extLst>
              <a:ext uri="{FF2B5EF4-FFF2-40B4-BE49-F238E27FC236}">
                <a16:creationId xmlns:a16="http://schemas.microsoft.com/office/drawing/2014/main" id="{8A44C986-2EFA-49CF-AA43-B153D6F83039}"/>
              </a:ext>
            </a:extLst>
          </p:cNvPr>
          <p:cNvSpPr>
            <a:spLocks noGrp="1"/>
          </p:cNvSpPr>
          <p:nvPr>
            <p:ph type="body" sz="quarter" idx="27" hasCustomPrompt="1"/>
          </p:nvPr>
        </p:nvSpPr>
        <p:spPr>
          <a:xfrm>
            <a:off x="1289106" y="4060260"/>
            <a:ext cx="4806892" cy="554371"/>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29" name="Text Placeholder 12">
            <a:extLst>
              <a:ext uri="{FF2B5EF4-FFF2-40B4-BE49-F238E27FC236}">
                <a16:creationId xmlns:a16="http://schemas.microsoft.com/office/drawing/2014/main" id="{D62E9DAC-5849-4B93-B809-80EBC4E7A0EB}"/>
              </a:ext>
            </a:extLst>
          </p:cNvPr>
          <p:cNvSpPr>
            <a:spLocks noGrp="1"/>
          </p:cNvSpPr>
          <p:nvPr>
            <p:ph type="body" sz="quarter" idx="28" hasCustomPrompt="1"/>
          </p:nvPr>
        </p:nvSpPr>
        <p:spPr>
          <a:xfrm>
            <a:off x="1289107" y="4787359"/>
            <a:ext cx="4806891" cy="259360"/>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30" name="Text Placeholder 12">
            <a:extLst>
              <a:ext uri="{FF2B5EF4-FFF2-40B4-BE49-F238E27FC236}">
                <a16:creationId xmlns:a16="http://schemas.microsoft.com/office/drawing/2014/main" id="{E3570C4B-AAF7-42FD-8683-986A0696A1B7}"/>
              </a:ext>
            </a:extLst>
          </p:cNvPr>
          <p:cNvSpPr>
            <a:spLocks noGrp="1"/>
          </p:cNvSpPr>
          <p:nvPr>
            <p:ph type="body" sz="quarter" idx="29" hasCustomPrompt="1"/>
          </p:nvPr>
        </p:nvSpPr>
        <p:spPr>
          <a:xfrm>
            <a:off x="1289106" y="5078436"/>
            <a:ext cx="4806892" cy="554371"/>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Tree>
    <p:extLst>
      <p:ext uri="{BB962C8B-B14F-4D97-AF65-F5344CB8AC3E}">
        <p14:creationId xmlns:p14="http://schemas.microsoft.com/office/powerpoint/2010/main" val="21808651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 Bullets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B20E7-6CF0-44EE-880D-7FB61F15359C}"/>
              </a:ext>
            </a:extLst>
          </p:cNvPr>
          <p:cNvSpPr>
            <a:spLocks noGrp="1"/>
          </p:cNvSpPr>
          <p:nvPr>
            <p:ph type="title" hasCustomPrompt="1"/>
          </p:nvPr>
        </p:nvSpPr>
        <p:spPr/>
        <p:txBody>
          <a:bodyPr/>
          <a:lstStyle/>
          <a:p>
            <a:r>
              <a:rPr lang="en-US"/>
              <a:t>ENTER YOUR TITLE TEXT</a:t>
            </a:r>
            <a:endParaRPr lang="en-GB"/>
          </a:p>
        </p:txBody>
      </p:sp>
      <p:sp>
        <p:nvSpPr>
          <p:cNvPr id="20" name="Text Placeholder 12">
            <a:extLst>
              <a:ext uri="{FF2B5EF4-FFF2-40B4-BE49-F238E27FC236}">
                <a16:creationId xmlns:a16="http://schemas.microsoft.com/office/drawing/2014/main" id="{F1FE1272-3263-4CBE-B8C8-FF8CAA085A04}"/>
              </a:ext>
            </a:extLst>
          </p:cNvPr>
          <p:cNvSpPr>
            <a:spLocks noGrp="1"/>
          </p:cNvSpPr>
          <p:nvPr>
            <p:ph type="body" sz="quarter" idx="28" hasCustomPrompt="1"/>
          </p:nvPr>
        </p:nvSpPr>
        <p:spPr>
          <a:xfrm>
            <a:off x="7024911" y="1574181"/>
            <a:ext cx="3549472" cy="313878"/>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21" name="Text Placeholder 12">
            <a:extLst>
              <a:ext uri="{FF2B5EF4-FFF2-40B4-BE49-F238E27FC236}">
                <a16:creationId xmlns:a16="http://schemas.microsoft.com/office/drawing/2014/main" id="{714CFC6D-AE2B-40B1-953E-28D4F08B7200}"/>
              </a:ext>
            </a:extLst>
          </p:cNvPr>
          <p:cNvSpPr>
            <a:spLocks noGrp="1"/>
          </p:cNvSpPr>
          <p:nvPr>
            <p:ph type="body" sz="quarter" idx="29" hasCustomPrompt="1"/>
          </p:nvPr>
        </p:nvSpPr>
        <p:spPr>
          <a:xfrm>
            <a:off x="7024911" y="1888059"/>
            <a:ext cx="3549472" cy="975519"/>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22" name="Text Placeholder 12">
            <a:extLst>
              <a:ext uri="{FF2B5EF4-FFF2-40B4-BE49-F238E27FC236}">
                <a16:creationId xmlns:a16="http://schemas.microsoft.com/office/drawing/2014/main" id="{D157D7F0-53E5-4734-9870-50B13E9AAAC6}"/>
              </a:ext>
            </a:extLst>
          </p:cNvPr>
          <p:cNvSpPr>
            <a:spLocks noGrp="1"/>
          </p:cNvSpPr>
          <p:nvPr>
            <p:ph type="body" sz="quarter" idx="34" hasCustomPrompt="1"/>
          </p:nvPr>
        </p:nvSpPr>
        <p:spPr>
          <a:xfrm>
            <a:off x="7024911" y="2975638"/>
            <a:ext cx="3549472" cy="313878"/>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23" name="Text Placeholder 12">
            <a:extLst>
              <a:ext uri="{FF2B5EF4-FFF2-40B4-BE49-F238E27FC236}">
                <a16:creationId xmlns:a16="http://schemas.microsoft.com/office/drawing/2014/main" id="{0E05F52A-0F91-4A9E-90D0-68C28869F451}"/>
              </a:ext>
            </a:extLst>
          </p:cNvPr>
          <p:cNvSpPr>
            <a:spLocks noGrp="1"/>
          </p:cNvSpPr>
          <p:nvPr>
            <p:ph type="body" sz="quarter" idx="35" hasCustomPrompt="1"/>
          </p:nvPr>
        </p:nvSpPr>
        <p:spPr>
          <a:xfrm>
            <a:off x="7024911" y="3289516"/>
            <a:ext cx="3549472" cy="975519"/>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28" name="Text Placeholder 12">
            <a:extLst>
              <a:ext uri="{FF2B5EF4-FFF2-40B4-BE49-F238E27FC236}">
                <a16:creationId xmlns:a16="http://schemas.microsoft.com/office/drawing/2014/main" id="{CEF1F003-615D-4A86-9ABA-BE414DB5CEC3}"/>
              </a:ext>
            </a:extLst>
          </p:cNvPr>
          <p:cNvSpPr>
            <a:spLocks noGrp="1"/>
          </p:cNvSpPr>
          <p:nvPr>
            <p:ph type="body" sz="quarter" idx="36" hasCustomPrompt="1"/>
          </p:nvPr>
        </p:nvSpPr>
        <p:spPr>
          <a:xfrm>
            <a:off x="7024911" y="4332672"/>
            <a:ext cx="3549472" cy="313878"/>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29" name="Text Placeholder 12">
            <a:extLst>
              <a:ext uri="{FF2B5EF4-FFF2-40B4-BE49-F238E27FC236}">
                <a16:creationId xmlns:a16="http://schemas.microsoft.com/office/drawing/2014/main" id="{0E739F66-0194-487F-9DB9-B12C77DDBB52}"/>
              </a:ext>
            </a:extLst>
          </p:cNvPr>
          <p:cNvSpPr>
            <a:spLocks noGrp="1"/>
          </p:cNvSpPr>
          <p:nvPr>
            <p:ph type="body" sz="quarter" idx="37" hasCustomPrompt="1"/>
          </p:nvPr>
        </p:nvSpPr>
        <p:spPr>
          <a:xfrm>
            <a:off x="7024911" y="4646550"/>
            <a:ext cx="3549472" cy="975519"/>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Tree>
    <p:extLst>
      <p:ext uri="{BB962C8B-B14F-4D97-AF65-F5344CB8AC3E}">
        <p14:creationId xmlns:p14="http://schemas.microsoft.com/office/powerpoint/2010/main" val="17713235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E0A35-C21F-423C-AB0A-FE69DAC1AC43}"/>
              </a:ext>
            </a:extLst>
          </p:cNvPr>
          <p:cNvSpPr>
            <a:spLocks noGrp="1"/>
          </p:cNvSpPr>
          <p:nvPr>
            <p:ph type="title" hasCustomPrompt="1"/>
          </p:nvPr>
        </p:nvSpPr>
        <p:spPr/>
        <p:txBody>
          <a:bodyPr/>
          <a:lstStyle/>
          <a:p>
            <a:r>
              <a:rPr lang="en-US"/>
              <a:t>ENTER YOUR TITLE TEXT</a:t>
            </a:r>
            <a:endParaRPr lang="en-GB"/>
          </a:p>
        </p:txBody>
      </p:sp>
      <p:sp>
        <p:nvSpPr>
          <p:cNvPr id="4" name="Oval 3">
            <a:extLst>
              <a:ext uri="{FF2B5EF4-FFF2-40B4-BE49-F238E27FC236}">
                <a16:creationId xmlns:a16="http://schemas.microsoft.com/office/drawing/2014/main" id="{8D49D29C-7098-4288-9EA6-29F86CD8FA82}"/>
              </a:ext>
            </a:extLst>
          </p:cNvPr>
          <p:cNvSpPr/>
          <p:nvPr userDrawn="1"/>
        </p:nvSpPr>
        <p:spPr>
          <a:xfrm>
            <a:off x="1085056" y="1680008"/>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01</a:t>
            </a:r>
          </a:p>
        </p:txBody>
      </p:sp>
      <p:sp>
        <p:nvSpPr>
          <p:cNvPr id="5" name="Oval 4">
            <a:extLst>
              <a:ext uri="{FF2B5EF4-FFF2-40B4-BE49-F238E27FC236}">
                <a16:creationId xmlns:a16="http://schemas.microsoft.com/office/drawing/2014/main" id="{ED776073-C6C2-4B45-9AF0-29BFEDA310B6}"/>
              </a:ext>
            </a:extLst>
          </p:cNvPr>
          <p:cNvSpPr/>
          <p:nvPr userDrawn="1"/>
        </p:nvSpPr>
        <p:spPr>
          <a:xfrm>
            <a:off x="1085056" y="3086391"/>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02</a:t>
            </a:r>
          </a:p>
        </p:txBody>
      </p:sp>
      <p:sp>
        <p:nvSpPr>
          <p:cNvPr id="6" name="Oval 5">
            <a:extLst>
              <a:ext uri="{FF2B5EF4-FFF2-40B4-BE49-F238E27FC236}">
                <a16:creationId xmlns:a16="http://schemas.microsoft.com/office/drawing/2014/main" id="{6FB36A34-1087-4387-846A-53CBAA4804A2}"/>
              </a:ext>
            </a:extLst>
          </p:cNvPr>
          <p:cNvSpPr/>
          <p:nvPr userDrawn="1"/>
        </p:nvSpPr>
        <p:spPr>
          <a:xfrm>
            <a:off x="1085056" y="4487435"/>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03</a:t>
            </a:r>
          </a:p>
        </p:txBody>
      </p:sp>
      <p:sp>
        <p:nvSpPr>
          <p:cNvPr id="7" name="Oval 6">
            <a:extLst>
              <a:ext uri="{FF2B5EF4-FFF2-40B4-BE49-F238E27FC236}">
                <a16:creationId xmlns:a16="http://schemas.microsoft.com/office/drawing/2014/main" id="{B20C4AE7-FE0A-4431-8B7A-B09672F14A69}"/>
              </a:ext>
            </a:extLst>
          </p:cNvPr>
          <p:cNvSpPr/>
          <p:nvPr userDrawn="1"/>
        </p:nvSpPr>
        <p:spPr>
          <a:xfrm>
            <a:off x="6060967" y="1680008"/>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04</a:t>
            </a:r>
          </a:p>
        </p:txBody>
      </p:sp>
      <p:sp>
        <p:nvSpPr>
          <p:cNvPr id="8" name="Oval 7">
            <a:extLst>
              <a:ext uri="{FF2B5EF4-FFF2-40B4-BE49-F238E27FC236}">
                <a16:creationId xmlns:a16="http://schemas.microsoft.com/office/drawing/2014/main" id="{1F3F0F0D-285F-447F-AC92-6698B97946EC}"/>
              </a:ext>
            </a:extLst>
          </p:cNvPr>
          <p:cNvSpPr/>
          <p:nvPr userDrawn="1"/>
        </p:nvSpPr>
        <p:spPr>
          <a:xfrm>
            <a:off x="6060967" y="3086391"/>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05</a:t>
            </a:r>
          </a:p>
        </p:txBody>
      </p:sp>
      <p:sp>
        <p:nvSpPr>
          <p:cNvPr id="9" name="Oval 8">
            <a:extLst>
              <a:ext uri="{FF2B5EF4-FFF2-40B4-BE49-F238E27FC236}">
                <a16:creationId xmlns:a16="http://schemas.microsoft.com/office/drawing/2014/main" id="{52308B14-2FB5-4D93-A67A-33286D3E7CAD}"/>
              </a:ext>
            </a:extLst>
          </p:cNvPr>
          <p:cNvSpPr/>
          <p:nvPr userDrawn="1"/>
        </p:nvSpPr>
        <p:spPr>
          <a:xfrm>
            <a:off x="6060967" y="4487435"/>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06</a:t>
            </a:r>
          </a:p>
        </p:txBody>
      </p:sp>
      <p:sp>
        <p:nvSpPr>
          <p:cNvPr id="10" name="Text Placeholder 12">
            <a:extLst>
              <a:ext uri="{FF2B5EF4-FFF2-40B4-BE49-F238E27FC236}">
                <a16:creationId xmlns:a16="http://schemas.microsoft.com/office/drawing/2014/main" id="{C818767A-25FA-4DB4-862D-2406B65A9693}"/>
              </a:ext>
            </a:extLst>
          </p:cNvPr>
          <p:cNvSpPr>
            <a:spLocks noGrp="1"/>
          </p:cNvSpPr>
          <p:nvPr>
            <p:ph type="body" sz="quarter" idx="19" hasCustomPrompt="1"/>
          </p:nvPr>
        </p:nvSpPr>
        <p:spPr>
          <a:xfrm>
            <a:off x="1972129" y="1463769"/>
            <a:ext cx="3271831" cy="352425"/>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11" name="Text Placeholder 12">
            <a:extLst>
              <a:ext uri="{FF2B5EF4-FFF2-40B4-BE49-F238E27FC236}">
                <a16:creationId xmlns:a16="http://schemas.microsoft.com/office/drawing/2014/main" id="{37124229-C7DA-4FC1-8B35-47C8F466CB19}"/>
              </a:ext>
            </a:extLst>
          </p:cNvPr>
          <p:cNvSpPr>
            <a:spLocks noGrp="1"/>
          </p:cNvSpPr>
          <p:nvPr>
            <p:ph type="body" sz="quarter" idx="21" hasCustomPrompt="1"/>
          </p:nvPr>
        </p:nvSpPr>
        <p:spPr>
          <a:xfrm>
            <a:off x="1972128" y="1816195"/>
            <a:ext cx="3271832" cy="104920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32" name="Text Placeholder 12">
            <a:extLst>
              <a:ext uri="{FF2B5EF4-FFF2-40B4-BE49-F238E27FC236}">
                <a16:creationId xmlns:a16="http://schemas.microsoft.com/office/drawing/2014/main" id="{A34678F8-D850-4B5E-9EC2-6EBD89C3967C}"/>
              </a:ext>
            </a:extLst>
          </p:cNvPr>
          <p:cNvSpPr>
            <a:spLocks noGrp="1"/>
          </p:cNvSpPr>
          <p:nvPr>
            <p:ph type="body" sz="quarter" idx="32" hasCustomPrompt="1"/>
          </p:nvPr>
        </p:nvSpPr>
        <p:spPr>
          <a:xfrm>
            <a:off x="1972129" y="2865400"/>
            <a:ext cx="3271831" cy="352425"/>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33" name="Text Placeholder 12">
            <a:extLst>
              <a:ext uri="{FF2B5EF4-FFF2-40B4-BE49-F238E27FC236}">
                <a16:creationId xmlns:a16="http://schemas.microsoft.com/office/drawing/2014/main" id="{7FA25379-D1D5-4085-BCCC-917F53804826}"/>
              </a:ext>
            </a:extLst>
          </p:cNvPr>
          <p:cNvSpPr>
            <a:spLocks noGrp="1"/>
          </p:cNvSpPr>
          <p:nvPr>
            <p:ph type="body" sz="quarter" idx="33" hasCustomPrompt="1"/>
          </p:nvPr>
        </p:nvSpPr>
        <p:spPr>
          <a:xfrm>
            <a:off x="1972128" y="3217826"/>
            <a:ext cx="3271832" cy="104920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38" name="Text Placeholder 12">
            <a:extLst>
              <a:ext uri="{FF2B5EF4-FFF2-40B4-BE49-F238E27FC236}">
                <a16:creationId xmlns:a16="http://schemas.microsoft.com/office/drawing/2014/main" id="{BA764D06-74C7-4331-94FE-121C080625CB}"/>
              </a:ext>
            </a:extLst>
          </p:cNvPr>
          <p:cNvSpPr>
            <a:spLocks noGrp="1"/>
          </p:cNvSpPr>
          <p:nvPr>
            <p:ph type="body" sz="quarter" idx="34" hasCustomPrompt="1"/>
          </p:nvPr>
        </p:nvSpPr>
        <p:spPr>
          <a:xfrm>
            <a:off x="1972129" y="4271197"/>
            <a:ext cx="3271831" cy="352425"/>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39" name="Text Placeholder 12">
            <a:extLst>
              <a:ext uri="{FF2B5EF4-FFF2-40B4-BE49-F238E27FC236}">
                <a16:creationId xmlns:a16="http://schemas.microsoft.com/office/drawing/2014/main" id="{A0D402A3-CD65-4E31-83DE-47A8D3C87967}"/>
              </a:ext>
            </a:extLst>
          </p:cNvPr>
          <p:cNvSpPr>
            <a:spLocks noGrp="1"/>
          </p:cNvSpPr>
          <p:nvPr>
            <p:ph type="body" sz="quarter" idx="35" hasCustomPrompt="1"/>
          </p:nvPr>
        </p:nvSpPr>
        <p:spPr>
          <a:xfrm>
            <a:off x="1972128" y="4623623"/>
            <a:ext cx="3271832" cy="104920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46" name="Text Placeholder 12">
            <a:extLst>
              <a:ext uri="{FF2B5EF4-FFF2-40B4-BE49-F238E27FC236}">
                <a16:creationId xmlns:a16="http://schemas.microsoft.com/office/drawing/2014/main" id="{E689F18E-CDB6-42C0-8C23-94EE32A08050}"/>
              </a:ext>
            </a:extLst>
          </p:cNvPr>
          <p:cNvSpPr>
            <a:spLocks noGrp="1"/>
          </p:cNvSpPr>
          <p:nvPr>
            <p:ph type="body" sz="quarter" idx="36" hasCustomPrompt="1"/>
          </p:nvPr>
        </p:nvSpPr>
        <p:spPr>
          <a:xfrm>
            <a:off x="6948040" y="1463769"/>
            <a:ext cx="3271831" cy="352425"/>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47" name="Text Placeholder 12">
            <a:extLst>
              <a:ext uri="{FF2B5EF4-FFF2-40B4-BE49-F238E27FC236}">
                <a16:creationId xmlns:a16="http://schemas.microsoft.com/office/drawing/2014/main" id="{5638400A-5CE4-476C-A1C8-A2B1E4DEB965}"/>
              </a:ext>
            </a:extLst>
          </p:cNvPr>
          <p:cNvSpPr>
            <a:spLocks noGrp="1"/>
          </p:cNvSpPr>
          <p:nvPr>
            <p:ph type="body" sz="quarter" idx="37" hasCustomPrompt="1"/>
          </p:nvPr>
        </p:nvSpPr>
        <p:spPr>
          <a:xfrm>
            <a:off x="6948039" y="1816195"/>
            <a:ext cx="3271832" cy="104920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48" name="Text Placeholder 12">
            <a:extLst>
              <a:ext uri="{FF2B5EF4-FFF2-40B4-BE49-F238E27FC236}">
                <a16:creationId xmlns:a16="http://schemas.microsoft.com/office/drawing/2014/main" id="{6C340519-60EC-4688-9F98-6D5D6404BF89}"/>
              </a:ext>
            </a:extLst>
          </p:cNvPr>
          <p:cNvSpPr>
            <a:spLocks noGrp="1"/>
          </p:cNvSpPr>
          <p:nvPr>
            <p:ph type="body" sz="quarter" idx="38" hasCustomPrompt="1"/>
          </p:nvPr>
        </p:nvSpPr>
        <p:spPr>
          <a:xfrm>
            <a:off x="6948040" y="2865400"/>
            <a:ext cx="3271831" cy="352425"/>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49" name="Text Placeholder 12">
            <a:extLst>
              <a:ext uri="{FF2B5EF4-FFF2-40B4-BE49-F238E27FC236}">
                <a16:creationId xmlns:a16="http://schemas.microsoft.com/office/drawing/2014/main" id="{E111FB96-AED4-42D3-B22A-6CB735288FED}"/>
              </a:ext>
            </a:extLst>
          </p:cNvPr>
          <p:cNvSpPr>
            <a:spLocks noGrp="1"/>
          </p:cNvSpPr>
          <p:nvPr>
            <p:ph type="body" sz="quarter" idx="39" hasCustomPrompt="1"/>
          </p:nvPr>
        </p:nvSpPr>
        <p:spPr>
          <a:xfrm>
            <a:off x="6948039" y="3217826"/>
            <a:ext cx="3271832" cy="104920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50" name="Text Placeholder 12">
            <a:extLst>
              <a:ext uri="{FF2B5EF4-FFF2-40B4-BE49-F238E27FC236}">
                <a16:creationId xmlns:a16="http://schemas.microsoft.com/office/drawing/2014/main" id="{632A9259-1CC0-4DD9-A246-9F099B9EBB91}"/>
              </a:ext>
            </a:extLst>
          </p:cNvPr>
          <p:cNvSpPr>
            <a:spLocks noGrp="1"/>
          </p:cNvSpPr>
          <p:nvPr>
            <p:ph type="body" sz="quarter" idx="40" hasCustomPrompt="1"/>
          </p:nvPr>
        </p:nvSpPr>
        <p:spPr>
          <a:xfrm>
            <a:off x="6948040" y="4271197"/>
            <a:ext cx="3271831" cy="352425"/>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51" name="Text Placeholder 12">
            <a:extLst>
              <a:ext uri="{FF2B5EF4-FFF2-40B4-BE49-F238E27FC236}">
                <a16:creationId xmlns:a16="http://schemas.microsoft.com/office/drawing/2014/main" id="{39D041A3-BF01-4A74-8451-2C424626CD9B}"/>
              </a:ext>
            </a:extLst>
          </p:cNvPr>
          <p:cNvSpPr>
            <a:spLocks noGrp="1"/>
          </p:cNvSpPr>
          <p:nvPr>
            <p:ph type="body" sz="quarter" idx="41" hasCustomPrompt="1"/>
          </p:nvPr>
        </p:nvSpPr>
        <p:spPr>
          <a:xfrm>
            <a:off x="6948039" y="4623623"/>
            <a:ext cx="3271832" cy="104920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Tree>
    <p:extLst>
      <p:ext uri="{BB962C8B-B14F-4D97-AF65-F5344CB8AC3E}">
        <p14:creationId xmlns:p14="http://schemas.microsoft.com/office/powerpoint/2010/main" val="29797361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6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E0A35-C21F-423C-AB0A-FE69DAC1AC43}"/>
              </a:ext>
            </a:extLst>
          </p:cNvPr>
          <p:cNvSpPr>
            <a:spLocks noGrp="1"/>
          </p:cNvSpPr>
          <p:nvPr>
            <p:ph type="title" hasCustomPrompt="1"/>
          </p:nvPr>
        </p:nvSpPr>
        <p:spPr/>
        <p:txBody>
          <a:bodyPr/>
          <a:lstStyle/>
          <a:p>
            <a:r>
              <a:rPr lang="en-US"/>
              <a:t>ENTER YOUR TITLE TEXT</a:t>
            </a:r>
            <a:endParaRPr lang="en-GB"/>
          </a:p>
        </p:txBody>
      </p:sp>
      <p:sp>
        <p:nvSpPr>
          <p:cNvPr id="4" name="Oval 3">
            <a:extLst>
              <a:ext uri="{FF2B5EF4-FFF2-40B4-BE49-F238E27FC236}">
                <a16:creationId xmlns:a16="http://schemas.microsoft.com/office/drawing/2014/main" id="{8D49D29C-7098-4288-9EA6-29F86CD8FA82}"/>
              </a:ext>
            </a:extLst>
          </p:cNvPr>
          <p:cNvSpPr/>
          <p:nvPr userDrawn="1"/>
        </p:nvSpPr>
        <p:spPr>
          <a:xfrm>
            <a:off x="1085056" y="1680008"/>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01</a:t>
            </a:r>
          </a:p>
        </p:txBody>
      </p:sp>
      <p:sp>
        <p:nvSpPr>
          <p:cNvPr id="5" name="Oval 4">
            <a:extLst>
              <a:ext uri="{FF2B5EF4-FFF2-40B4-BE49-F238E27FC236}">
                <a16:creationId xmlns:a16="http://schemas.microsoft.com/office/drawing/2014/main" id="{ED776073-C6C2-4B45-9AF0-29BFEDA310B6}"/>
              </a:ext>
            </a:extLst>
          </p:cNvPr>
          <p:cNvSpPr/>
          <p:nvPr userDrawn="1"/>
        </p:nvSpPr>
        <p:spPr>
          <a:xfrm>
            <a:off x="1085056" y="2789576"/>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02</a:t>
            </a:r>
          </a:p>
        </p:txBody>
      </p:sp>
      <p:sp>
        <p:nvSpPr>
          <p:cNvPr id="6" name="Oval 5">
            <a:extLst>
              <a:ext uri="{FF2B5EF4-FFF2-40B4-BE49-F238E27FC236}">
                <a16:creationId xmlns:a16="http://schemas.microsoft.com/office/drawing/2014/main" id="{6FB36A34-1087-4387-846A-53CBAA4804A2}"/>
              </a:ext>
            </a:extLst>
          </p:cNvPr>
          <p:cNvSpPr/>
          <p:nvPr userDrawn="1"/>
        </p:nvSpPr>
        <p:spPr>
          <a:xfrm>
            <a:off x="1085056" y="3899145"/>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03</a:t>
            </a:r>
          </a:p>
        </p:txBody>
      </p:sp>
      <p:sp>
        <p:nvSpPr>
          <p:cNvPr id="7" name="Oval 6">
            <a:extLst>
              <a:ext uri="{FF2B5EF4-FFF2-40B4-BE49-F238E27FC236}">
                <a16:creationId xmlns:a16="http://schemas.microsoft.com/office/drawing/2014/main" id="{B20C4AE7-FE0A-4431-8B7A-B09672F14A69}"/>
              </a:ext>
            </a:extLst>
          </p:cNvPr>
          <p:cNvSpPr/>
          <p:nvPr userDrawn="1"/>
        </p:nvSpPr>
        <p:spPr>
          <a:xfrm>
            <a:off x="6060967" y="1680008"/>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05</a:t>
            </a:r>
          </a:p>
        </p:txBody>
      </p:sp>
      <p:sp>
        <p:nvSpPr>
          <p:cNvPr id="8" name="Oval 7">
            <a:extLst>
              <a:ext uri="{FF2B5EF4-FFF2-40B4-BE49-F238E27FC236}">
                <a16:creationId xmlns:a16="http://schemas.microsoft.com/office/drawing/2014/main" id="{1F3F0F0D-285F-447F-AC92-6698B97946EC}"/>
              </a:ext>
            </a:extLst>
          </p:cNvPr>
          <p:cNvSpPr/>
          <p:nvPr userDrawn="1"/>
        </p:nvSpPr>
        <p:spPr>
          <a:xfrm>
            <a:off x="6060967" y="2789576"/>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06</a:t>
            </a:r>
          </a:p>
        </p:txBody>
      </p:sp>
      <p:sp>
        <p:nvSpPr>
          <p:cNvPr id="9" name="Oval 8">
            <a:extLst>
              <a:ext uri="{FF2B5EF4-FFF2-40B4-BE49-F238E27FC236}">
                <a16:creationId xmlns:a16="http://schemas.microsoft.com/office/drawing/2014/main" id="{52308B14-2FB5-4D93-A67A-33286D3E7CAD}"/>
              </a:ext>
            </a:extLst>
          </p:cNvPr>
          <p:cNvSpPr/>
          <p:nvPr userDrawn="1"/>
        </p:nvSpPr>
        <p:spPr>
          <a:xfrm>
            <a:off x="6060967" y="3899145"/>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07</a:t>
            </a:r>
          </a:p>
        </p:txBody>
      </p:sp>
      <p:sp>
        <p:nvSpPr>
          <p:cNvPr id="11" name="Text Placeholder 12">
            <a:extLst>
              <a:ext uri="{FF2B5EF4-FFF2-40B4-BE49-F238E27FC236}">
                <a16:creationId xmlns:a16="http://schemas.microsoft.com/office/drawing/2014/main" id="{37124229-C7DA-4FC1-8B35-47C8F466CB19}"/>
              </a:ext>
            </a:extLst>
          </p:cNvPr>
          <p:cNvSpPr>
            <a:spLocks noGrp="1"/>
          </p:cNvSpPr>
          <p:nvPr>
            <p:ph type="body" sz="quarter" idx="21" hasCustomPrompt="1"/>
          </p:nvPr>
        </p:nvSpPr>
        <p:spPr>
          <a:xfrm>
            <a:off x="1972128" y="1816195"/>
            <a:ext cx="3271832" cy="63942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33" name="Text Placeholder 12">
            <a:extLst>
              <a:ext uri="{FF2B5EF4-FFF2-40B4-BE49-F238E27FC236}">
                <a16:creationId xmlns:a16="http://schemas.microsoft.com/office/drawing/2014/main" id="{7FA25379-D1D5-4085-BCCC-917F53804826}"/>
              </a:ext>
            </a:extLst>
          </p:cNvPr>
          <p:cNvSpPr>
            <a:spLocks noGrp="1"/>
          </p:cNvSpPr>
          <p:nvPr>
            <p:ph type="body" sz="quarter" idx="33" hasCustomPrompt="1"/>
          </p:nvPr>
        </p:nvSpPr>
        <p:spPr>
          <a:xfrm>
            <a:off x="1972128" y="2921011"/>
            <a:ext cx="3271832" cy="63942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39" name="Text Placeholder 12">
            <a:extLst>
              <a:ext uri="{FF2B5EF4-FFF2-40B4-BE49-F238E27FC236}">
                <a16:creationId xmlns:a16="http://schemas.microsoft.com/office/drawing/2014/main" id="{A0D402A3-CD65-4E31-83DE-47A8D3C87967}"/>
              </a:ext>
            </a:extLst>
          </p:cNvPr>
          <p:cNvSpPr>
            <a:spLocks noGrp="1"/>
          </p:cNvSpPr>
          <p:nvPr>
            <p:ph type="body" sz="quarter" idx="35" hasCustomPrompt="1"/>
          </p:nvPr>
        </p:nvSpPr>
        <p:spPr>
          <a:xfrm>
            <a:off x="1972128" y="4035333"/>
            <a:ext cx="3271832" cy="63942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47" name="Text Placeholder 12">
            <a:extLst>
              <a:ext uri="{FF2B5EF4-FFF2-40B4-BE49-F238E27FC236}">
                <a16:creationId xmlns:a16="http://schemas.microsoft.com/office/drawing/2014/main" id="{5638400A-5CE4-476C-A1C8-A2B1E4DEB965}"/>
              </a:ext>
            </a:extLst>
          </p:cNvPr>
          <p:cNvSpPr>
            <a:spLocks noGrp="1"/>
          </p:cNvSpPr>
          <p:nvPr>
            <p:ph type="body" sz="quarter" idx="37" hasCustomPrompt="1"/>
          </p:nvPr>
        </p:nvSpPr>
        <p:spPr>
          <a:xfrm>
            <a:off x="6948039" y="1816195"/>
            <a:ext cx="3271832" cy="63942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49" name="Text Placeholder 12">
            <a:extLst>
              <a:ext uri="{FF2B5EF4-FFF2-40B4-BE49-F238E27FC236}">
                <a16:creationId xmlns:a16="http://schemas.microsoft.com/office/drawing/2014/main" id="{E111FB96-AED4-42D3-B22A-6CB735288FED}"/>
              </a:ext>
            </a:extLst>
          </p:cNvPr>
          <p:cNvSpPr>
            <a:spLocks noGrp="1"/>
          </p:cNvSpPr>
          <p:nvPr>
            <p:ph type="body" sz="quarter" idx="39" hasCustomPrompt="1"/>
          </p:nvPr>
        </p:nvSpPr>
        <p:spPr>
          <a:xfrm>
            <a:off x="6948039" y="2921011"/>
            <a:ext cx="3271832" cy="63942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51" name="Text Placeholder 12">
            <a:extLst>
              <a:ext uri="{FF2B5EF4-FFF2-40B4-BE49-F238E27FC236}">
                <a16:creationId xmlns:a16="http://schemas.microsoft.com/office/drawing/2014/main" id="{39D041A3-BF01-4A74-8451-2C424626CD9B}"/>
              </a:ext>
            </a:extLst>
          </p:cNvPr>
          <p:cNvSpPr>
            <a:spLocks noGrp="1"/>
          </p:cNvSpPr>
          <p:nvPr>
            <p:ph type="body" sz="quarter" idx="41" hasCustomPrompt="1"/>
          </p:nvPr>
        </p:nvSpPr>
        <p:spPr>
          <a:xfrm>
            <a:off x="6948039" y="4035333"/>
            <a:ext cx="3271832" cy="63942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21" name="Oval 20">
            <a:extLst>
              <a:ext uri="{FF2B5EF4-FFF2-40B4-BE49-F238E27FC236}">
                <a16:creationId xmlns:a16="http://schemas.microsoft.com/office/drawing/2014/main" id="{41A78C79-50B4-4E19-BB98-182E5C5B3F38}"/>
              </a:ext>
            </a:extLst>
          </p:cNvPr>
          <p:cNvSpPr/>
          <p:nvPr userDrawn="1"/>
        </p:nvSpPr>
        <p:spPr>
          <a:xfrm>
            <a:off x="1085056" y="5008714"/>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04</a:t>
            </a:r>
          </a:p>
        </p:txBody>
      </p:sp>
      <p:sp>
        <p:nvSpPr>
          <p:cNvPr id="22" name="Oval 21">
            <a:extLst>
              <a:ext uri="{FF2B5EF4-FFF2-40B4-BE49-F238E27FC236}">
                <a16:creationId xmlns:a16="http://schemas.microsoft.com/office/drawing/2014/main" id="{A0501B27-8BCE-4C38-B188-76F2F7045EA1}"/>
              </a:ext>
            </a:extLst>
          </p:cNvPr>
          <p:cNvSpPr/>
          <p:nvPr userDrawn="1"/>
        </p:nvSpPr>
        <p:spPr>
          <a:xfrm>
            <a:off x="6060967" y="5008714"/>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08</a:t>
            </a:r>
          </a:p>
        </p:txBody>
      </p:sp>
      <p:sp>
        <p:nvSpPr>
          <p:cNvPr id="23" name="Text Placeholder 12">
            <a:extLst>
              <a:ext uri="{FF2B5EF4-FFF2-40B4-BE49-F238E27FC236}">
                <a16:creationId xmlns:a16="http://schemas.microsoft.com/office/drawing/2014/main" id="{A2FB0408-360F-4A3E-B8A6-6A4A24DEA233}"/>
              </a:ext>
            </a:extLst>
          </p:cNvPr>
          <p:cNvSpPr>
            <a:spLocks noGrp="1"/>
          </p:cNvSpPr>
          <p:nvPr>
            <p:ph type="body" sz="quarter" idx="42" hasCustomPrompt="1"/>
          </p:nvPr>
        </p:nvSpPr>
        <p:spPr>
          <a:xfrm>
            <a:off x="1972128" y="5144902"/>
            <a:ext cx="3271832" cy="63942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24" name="Text Placeholder 12">
            <a:extLst>
              <a:ext uri="{FF2B5EF4-FFF2-40B4-BE49-F238E27FC236}">
                <a16:creationId xmlns:a16="http://schemas.microsoft.com/office/drawing/2014/main" id="{D00B87C4-9303-4716-87E1-2EC9D175EB83}"/>
              </a:ext>
            </a:extLst>
          </p:cNvPr>
          <p:cNvSpPr>
            <a:spLocks noGrp="1"/>
          </p:cNvSpPr>
          <p:nvPr>
            <p:ph type="body" sz="quarter" idx="43" hasCustomPrompt="1"/>
          </p:nvPr>
        </p:nvSpPr>
        <p:spPr>
          <a:xfrm>
            <a:off x="6948039" y="5144902"/>
            <a:ext cx="3271832" cy="63942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Tree>
    <p:extLst>
      <p:ext uri="{BB962C8B-B14F-4D97-AF65-F5344CB8AC3E}">
        <p14:creationId xmlns:p14="http://schemas.microsoft.com/office/powerpoint/2010/main" val="41687989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 Headings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2B722-C05B-4DD3-97D2-976179BA2A2B}"/>
              </a:ext>
            </a:extLst>
          </p:cNvPr>
          <p:cNvSpPr>
            <a:spLocks noGrp="1"/>
          </p:cNvSpPr>
          <p:nvPr>
            <p:ph type="title" hasCustomPrompt="1"/>
          </p:nvPr>
        </p:nvSpPr>
        <p:spPr/>
        <p:txBody>
          <a:bodyPr/>
          <a:lstStyle>
            <a:lvl1pPr>
              <a:defRPr/>
            </a:lvl1pPr>
          </a:lstStyle>
          <a:p>
            <a:r>
              <a:rPr lang="en-GB"/>
              <a:t>ENTER YOUR TITLE TEXT</a:t>
            </a:r>
          </a:p>
        </p:txBody>
      </p:sp>
      <p:grpSp>
        <p:nvGrpSpPr>
          <p:cNvPr id="4" name="Group 3">
            <a:extLst>
              <a:ext uri="{FF2B5EF4-FFF2-40B4-BE49-F238E27FC236}">
                <a16:creationId xmlns:a16="http://schemas.microsoft.com/office/drawing/2014/main" id="{E213E7F2-6054-4661-A2D6-72251713267F}"/>
              </a:ext>
            </a:extLst>
          </p:cNvPr>
          <p:cNvGrpSpPr/>
          <p:nvPr userDrawn="1"/>
        </p:nvGrpSpPr>
        <p:grpSpPr>
          <a:xfrm>
            <a:off x="3579682" y="3863444"/>
            <a:ext cx="379466" cy="421760"/>
            <a:chOff x="2696030" y="4248627"/>
            <a:chExt cx="425550" cy="472979"/>
          </a:xfrm>
          <a:solidFill>
            <a:schemeClr val="accent2"/>
          </a:solidFill>
        </p:grpSpPr>
        <p:sp>
          <p:nvSpPr>
            <p:cNvPr id="5" name="Arrow: Chevron 4">
              <a:extLst>
                <a:ext uri="{FF2B5EF4-FFF2-40B4-BE49-F238E27FC236}">
                  <a16:creationId xmlns:a16="http://schemas.microsoft.com/office/drawing/2014/main" id="{2232A93A-F410-456C-AF46-7D63055F75FF}"/>
                </a:ext>
              </a:extLst>
            </p:cNvPr>
            <p:cNvSpPr/>
            <p:nvPr/>
          </p:nvSpPr>
          <p:spPr>
            <a:xfrm rot="5400000">
              <a:off x="2766566" y="4178091"/>
              <a:ext cx="284477" cy="42555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Arrow: Chevron 5">
              <a:extLst>
                <a:ext uri="{FF2B5EF4-FFF2-40B4-BE49-F238E27FC236}">
                  <a16:creationId xmlns:a16="http://schemas.microsoft.com/office/drawing/2014/main" id="{507C6CAD-6AA9-4D7A-9ABB-8A9222A44806}"/>
                </a:ext>
              </a:extLst>
            </p:cNvPr>
            <p:cNvSpPr/>
            <p:nvPr/>
          </p:nvSpPr>
          <p:spPr>
            <a:xfrm rot="5400000">
              <a:off x="2766566" y="4366593"/>
              <a:ext cx="284477" cy="42555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7" name="Oval 6">
            <a:extLst>
              <a:ext uri="{FF2B5EF4-FFF2-40B4-BE49-F238E27FC236}">
                <a16:creationId xmlns:a16="http://schemas.microsoft.com/office/drawing/2014/main" id="{889C123A-CF31-458D-AC38-528E4B5BD851}"/>
              </a:ext>
            </a:extLst>
          </p:cNvPr>
          <p:cNvSpPr/>
          <p:nvPr userDrawn="1"/>
        </p:nvSpPr>
        <p:spPr>
          <a:xfrm>
            <a:off x="2603071" y="1111006"/>
            <a:ext cx="2331168" cy="2331168"/>
          </a:xfrm>
          <a:prstGeom prst="ellipse">
            <a:avLst/>
          </a:prstGeom>
          <a:solidFill>
            <a:schemeClr val="bg1"/>
          </a:solidFill>
          <a:ln w="3048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420366C-C8C6-4118-AE28-07247E11C4BF}"/>
              </a:ext>
            </a:extLst>
          </p:cNvPr>
          <p:cNvSpPr/>
          <p:nvPr userDrawn="1"/>
        </p:nvSpPr>
        <p:spPr>
          <a:xfrm>
            <a:off x="4928018" y="1111006"/>
            <a:ext cx="2331168" cy="2331168"/>
          </a:xfrm>
          <a:prstGeom prst="ellipse">
            <a:avLst/>
          </a:prstGeom>
          <a:solidFill>
            <a:schemeClr val="bg1"/>
          </a:solidFill>
          <a:ln w="3048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3204776-8E00-4702-A27E-D36C8E905C75}"/>
              </a:ext>
            </a:extLst>
          </p:cNvPr>
          <p:cNvSpPr/>
          <p:nvPr userDrawn="1"/>
        </p:nvSpPr>
        <p:spPr>
          <a:xfrm>
            <a:off x="7257332" y="1111006"/>
            <a:ext cx="2331168" cy="2331168"/>
          </a:xfrm>
          <a:prstGeom prst="ellipse">
            <a:avLst/>
          </a:prstGeom>
          <a:solidFill>
            <a:schemeClr val="bg1"/>
          </a:solidFill>
          <a:ln w="3048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5E0B8187-952E-4F26-AE76-4C2E56840AF8}"/>
              </a:ext>
            </a:extLst>
          </p:cNvPr>
          <p:cNvGrpSpPr/>
          <p:nvPr userDrawn="1"/>
        </p:nvGrpSpPr>
        <p:grpSpPr>
          <a:xfrm>
            <a:off x="7264785" y="1112859"/>
            <a:ext cx="2614880" cy="2329314"/>
            <a:chOff x="6404175" y="1523652"/>
            <a:chExt cx="2614880" cy="2329314"/>
          </a:xfrm>
        </p:grpSpPr>
        <p:sp>
          <p:nvSpPr>
            <p:cNvPr id="11" name="Arc 10">
              <a:extLst>
                <a:ext uri="{FF2B5EF4-FFF2-40B4-BE49-F238E27FC236}">
                  <a16:creationId xmlns:a16="http://schemas.microsoft.com/office/drawing/2014/main" id="{E74776C1-1EB6-41EC-BF5E-4FA3FC4BDDC8}"/>
                </a:ext>
              </a:extLst>
            </p:cNvPr>
            <p:cNvSpPr/>
            <p:nvPr/>
          </p:nvSpPr>
          <p:spPr>
            <a:xfrm>
              <a:off x="6404175" y="1523652"/>
              <a:ext cx="2329314" cy="2329314"/>
            </a:xfrm>
            <a:prstGeom prst="arc">
              <a:avLst>
                <a:gd name="adj1" fmla="val 10797479"/>
                <a:gd name="adj2" fmla="val 137424"/>
              </a:avLst>
            </a:prstGeom>
            <a:ln w="3048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74716D18-7764-4187-AB26-641F93D9DCBE}"/>
                </a:ext>
              </a:extLst>
            </p:cNvPr>
            <p:cNvSpPr/>
            <p:nvPr/>
          </p:nvSpPr>
          <p:spPr>
            <a:xfrm rot="10800000">
              <a:off x="8447923" y="2705106"/>
              <a:ext cx="571132" cy="32403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07C7D019-F4CC-4478-B7D5-D572D854C459}"/>
              </a:ext>
            </a:extLst>
          </p:cNvPr>
          <p:cNvGrpSpPr/>
          <p:nvPr userDrawn="1"/>
        </p:nvGrpSpPr>
        <p:grpSpPr>
          <a:xfrm>
            <a:off x="4935471" y="1112859"/>
            <a:ext cx="2612080" cy="2329314"/>
            <a:chOff x="4074861" y="1523652"/>
            <a:chExt cx="2612080" cy="2329314"/>
          </a:xfrm>
        </p:grpSpPr>
        <p:sp>
          <p:nvSpPr>
            <p:cNvPr id="17" name="Arc 16">
              <a:extLst>
                <a:ext uri="{FF2B5EF4-FFF2-40B4-BE49-F238E27FC236}">
                  <a16:creationId xmlns:a16="http://schemas.microsoft.com/office/drawing/2014/main" id="{00247F65-4658-49BC-9C13-B15145A398A1}"/>
                </a:ext>
              </a:extLst>
            </p:cNvPr>
            <p:cNvSpPr/>
            <p:nvPr/>
          </p:nvSpPr>
          <p:spPr>
            <a:xfrm>
              <a:off x="4074861" y="1523652"/>
              <a:ext cx="2329314" cy="2329314"/>
            </a:xfrm>
            <a:prstGeom prst="arc">
              <a:avLst>
                <a:gd name="adj1" fmla="val 21490104"/>
                <a:gd name="adj2" fmla="val 10784329"/>
              </a:avLst>
            </a:prstGeom>
            <a:ln w="3048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6469AFA2-675F-4A49-BAD8-A2C15AFC4626}"/>
                </a:ext>
              </a:extLst>
            </p:cNvPr>
            <p:cNvSpPr/>
            <p:nvPr/>
          </p:nvSpPr>
          <p:spPr>
            <a:xfrm>
              <a:off x="6115809" y="2368581"/>
              <a:ext cx="571132" cy="3240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A86BB0BA-7AB4-43A0-B37E-6D2A62F9C519}"/>
              </a:ext>
            </a:extLst>
          </p:cNvPr>
          <p:cNvGrpSpPr/>
          <p:nvPr userDrawn="1"/>
        </p:nvGrpSpPr>
        <p:grpSpPr>
          <a:xfrm>
            <a:off x="2603358" y="1112859"/>
            <a:ext cx="2616280" cy="2329314"/>
            <a:chOff x="1742748" y="1523652"/>
            <a:chExt cx="2616280" cy="2329314"/>
          </a:xfrm>
        </p:grpSpPr>
        <p:sp>
          <p:nvSpPr>
            <p:cNvPr id="20" name="Arc 19">
              <a:extLst>
                <a:ext uri="{FF2B5EF4-FFF2-40B4-BE49-F238E27FC236}">
                  <a16:creationId xmlns:a16="http://schemas.microsoft.com/office/drawing/2014/main" id="{12DEA0A8-6B4E-4619-9BEC-DE7318AC7220}"/>
                </a:ext>
              </a:extLst>
            </p:cNvPr>
            <p:cNvSpPr/>
            <p:nvPr/>
          </p:nvSpPr>
          <p:spPr>
            <a:xfrm>
              <a:off x="1742748" y="1523652"/>
              <a:ext cx="2329314" cy="2329314"/>
            </a:xfrm>
            <a:prstGeom prst="arc">
              <a:avLst>
                <a:gd name="adj1" fmla="val 10797479"/>
                <a:gd name="adj2" fmla="val 166482"/>
              </a:avLst>
            </a:prstGeom>
            <a:ln w="3048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2BE3D1C4-51FD-4BF6-BEAA-E3D5A802692E}"/>
                </a:ext>
              </a:extLst>
            </p:cNvPr>
            <p:cNvSpPr/>
            <p:nvPr/>
          </p:nvSpPr>
          <p:spPr>
            <a:xfrm rot="10800000">
              <a:off x="3787896" y="2705106"/>
              <a:ext cx="571132" cy="3240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a:extLst>
              <a:ext uri="{FF2B5EF4-FFF2-40B4-BE49-F238E27FC236}">
                <a16:creationId xmlns:a16="http://schemas.microsoft.com/office/drawing/2014/main" id="{779A764D-0301-4E5D-AAAA-6AE62F8C311F}"/>
              </a:ext>
            </a:extLst>
          </p:cNvPr>
          <p:cNvGrpSpPr/>
          <p:nvPr userDrawn="1"/>
        </p:nvGrpSpPr>
        <p:grpSpPr>
          <a:xfrm>
            <a:off x="5910394" y="3863444"/>
            <a:ext cx="379466" cy="421760"/>
            <a:chOff x="2696030" y="4248627"/>
            <a:chExt cx="425550" cy="472979"/>
          </a:xfrm>
          <a:solidFill>
            <a:schemeClr val="accent3"/>
          </a:solidFill>
        </p:grpSpPr>
        <p:sp>
          <p:nvSpPr>
            <p:cNvPr id="23" name="Arrow: Chevron 22">
              <a:extLst>
                <a:ext uri="{FF2B5EF4-FFF2-40B4-BE49-F238E27FC236}">
                  <a16:creationId xmlns:a16="http://schemas.microsoft.com/office/drawing/2014/main" id="{F6487B85-D527-48C5-835F-F580646C7DAA}"/>
                </a:ext>
              </a:extLst>
            </p:cNvPr>
            <p:cNvSpPr/>
            <p:nvPr/>
          </p:nvSpPr>
          <p:spPr>
            <a:xfrm rot="5400000">
              <a:off x="2766566" y="4178091"/>
              <a:ext cx="284477" cy="42555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Arrow: Chevron 23">
              <a:extLst>
                <a:ext uri="{FF2B5EF4-FFF2-40B4-BE49-F238E27FC236}">
                  <a16:creationId xmlns:a16="http://schemas.microsoft.com/office/drawing/2014/main" id="{D1458032-C2D1-44BF-9A61-E98315CB99EF}"/>
                </a:ext>
              </a:extLst>
            </p:cNvPr>
            <p:cNvSpPr/>
            <p:nvPr/>
          </p:nvSpPr>
          <p:spPr>
            <a:xfrm rot="5400000">
              <a:off x="2766566" y="4366593"/>
              <a:ext cx="284477" cy="42555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5" name="Group 24">
            <a:extLst>
              <a:ext uri="{FF2B5EF4-FFF2-40B4-BE49-F238E27FC236}">
                <a16:creationId xmlns:a16="http://schemas.microsoft.com/office/drawing/2014/main" id="{CDC6DD81-72E0-46EE-B12D-015966BBD898}"/>
              </a:ext>
            </a:extLst>
          </p:cNvPr>
          <p:cNvGrpSpPr/>
          <p:nvPr userDrawn="1"/>
        </p:nvGrpSpPr>
        <p:grpSpPr>
          <a:xfrm>
            <a:off x="8233183" y="3863444"/>
            <a:ext cx="379466" cy="421760"/>
            <a:chOff x="2696030" y="4248627"/>
            <a:chExt cx="425550" cy="472979"/>
          </a:xfrm>
          <a:solidFill>
            <a:schemeClr val="accent4"/>
          </a:solidFill>
        </p:grpSpPr>
        <p:sp>
          <p:nvSpPr>
            <p:cNvPr id="26" name="Arrow: Chevron 25">
              <a:extLst>
                <a:ext uri="{FF2B5EF4-FFF2-40B4-BE49-F238E27FC236}">
                  <a16:creationId xmlns:a16="http://schemas.microsoft.com/office/drawing/2014/main" id="{D99E6E75-9D1C-4EA3-B627-E17DCD21254C}"/>
                </a:ext>
              </a:extLst>
            </p:cNvPr>
            <p:cNvSpPr/>
            <p:nvPr/>
          </p:nvSpPr>
          <p:spPr>
            <a:xfrm rot="5400000">
              <a:off x="2766566" y="4178091"/>
              <a:ext cx="284477" cy="42555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Arrow: Chevron 26">
              <a:extLst>
                <a:ext uri="{FF2B5EF4-FFF2-40B4-BE49-F238E27FC236}">
                  <a16:creationId xmlns:a16="http://schemas.microsoft.com/office/drawing/2014/main" id="{BFF6058B-9407-4E11-A9D4-5EE033D60A97}"/>
                </a:ext>
              </a:extLst>
            </p:cNvPr>
            <p:cNvSpPr/>
            <p:nvPr/>
          </p:nvSpPr>
          <p:spPr>
            <a:xfrm rot="5400000">
              <a:off x="2766566" y="4366593"/>
              <a:ext cx="284477" cy="42555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29" name="Text Placeholder 12">
            <a:extLst>
              <a:ext uri="{FF2B5EF4-FFF2-40B4-BE49-F238E27FC236}">
                <a16:creationId xmlns:a16="http://schemas.microsoft.com/office/drawing/2014/main" id="{0A12D0EF-73CA-43D9-86BE-C77006699589}"/>
              </a:ext>
            </a:extLst>
          </p:cNvPr>
          <p:cNvSpPr>
            <a:spLocks noGrp="1"/>
          </p:cNvSpPr>
          <p:nvPr>
            <p:ph type="body" sz="quarter" idx="29" hasCustomPrompt="1"/>
          </p:nvPr>
        </p:nvSpPr>
        <p:spPr>
          <a:xfrm>
            <a:off x="2656403" y="4930766"/>
            <a:ext cx="2223224" cy="1038269"/>
          </a:xfrm>
          <a:prstGeom prst="rect">
            <a:avLst/>
          </a:prstGeom>
        </p:spPr>
        <p:txBody>
          <a:bodyPr/>
          <a:lstStyle>
            <a:lvl1pPr algn="ct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32" name="Text Placeholder 12">
            <a:extLst>
              <a:ext uri="{FF2B5EF4-FFF2-40B4-BE49-F238E27FC236}">
                <a16:creationId xmlns:a16="http://schemas.microsoft.com/office/drawing/2014/main" id="{4AC59876-6549-4722-B4B0-0A59641D8FBB}"/>
              </a:ext>
            </a:extLst>
          </p:cNvPr>
          <p:cNvSpPr>
            <a:spLocks noGrp="1"/>
          </p:cNvSpPr>
          <p:nvPr>
            <p:ph type="body" sz="quarter" idx="28" hasCustomPrompt="1"/>
          </p:nvPr>
        </p:nvSpPr>
        <p:spPr>
          <a:xfrm>
            <a:off x="2656403" y="4623627"/>
            <a:ext cx="2223224" cy="307138"/>
          </a:xfrm>
          <a:prstGeom prst="rect">
            <a:avLst/>
          </a:prstGeom>
        </p:spPr>
        <p:txBody>
          <a:bodyPr/>
          <a:lstStyle>
            <a:lvl1pPr algn="ctr">
              <a:defRPr lang="en-US" sz="2400" b="1" dirty="0">
                <a:solidFill>
                  <a:schemeClr val="tx1">
                    <a:lumMod val="75000"/>
                    <a:lumOff val="25000"/>
                  </a:schemeClr>
                </a:solidFill>
              </a:defRPr>
            </a:lvl1pPr>
          </a:lstStyle>
          <a:p>
            <a:pPr marL="0" lvl="0" indent="0">
              <a:buNone/>
            </a:pPr>
            <a:r>
              <a:rPr lang="en-US"/>
              <a:t>HEADING</a:t>
            </a:r>
          </a:p>
        </p:txBody>
      </p:sp>
      <p:sp>
        <p:nvSpPr>
          <p:cNvPr id="39" name="Text Placeholder 12">
            <a:extLst>
              <a:ext uri="{FF2B5EF4-FFF2-40B4-BE49-F238E27FC236}">
                <a16:creationId xmlns:a16="http://schemas.microsoft.com/office/drawing/2014/main" id="{84F3C7B8-64A5-4ADC-A9CD-1F5D531E9F55}"/>
              </a:ext>
            </a:extLst>
          </p:cNvPr>
          <p:cNvSpPr>
            <a:spLocks noGrp="1"/>
          </p:cNvSpPr>
          <p:nvPr>
            <p:ph type="body" sz="quarter" idx="34" hasCustomPrompt="1"/>
          </p:nvPr>
        </p:nvSpPr>
        <p:spPr>
          <a:xfrm>
            <a:off x="4984388" y="4930766"/>
            <a:ext cx="2223224" cy="1038269"/>
          </a:xfrm>
          <a:prstGeom prst="rect">
            <a:avLst/>
          </a:prstGeom>
        </p:spPr>
        <p:txBody>
          <a:bodyPr/>
          <a:lstStyle>
            <a:lvl1pPr algn="ct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40" name="Text Placeholder 12">
            <a:extLst>
              <a:ext uri="{FF2B5EF4-FFF2-40B4-BE49-F238E27FC236}">
                <a16:creationId xmlns:a16="http://schemas.microsoft.com/office/drawing/2014/main" id="{C8895D0B-814D-4D2B-AB2E-ABAC62E2B2EB}"/>
              </a:ext>
            </a:extLst>
          </p:cNvPr>
          <p:cNvSpPr>
            <a:spLocks noGrp="1"/>
          </p:cNvSpPr>
          <p:nvPr>
            <p:ph type="body" sz="quarter" idx="35" hasCustomPrompt="1"/>
          </p:nvPr>
        </p:nvSpPr>
        <p:spPr>
          <a:xfrm>
            <a:off x="4984388" y="4623627"/>
            <a:ext cx="2223224" cy="307138"/>
          </a:xfrm>
          <a:prstGeom prst="rect">
            <a:avLst/>
          </a:prstGeom>
        </p:spPr>
        <p:txBody>
          <a:bodyPr/>
          <a:lstStyle>
            <a:lvl1pPr algn="ctr">
              <a:defRPr lang="en-US" sz="2400" b="1" dirty="0">
                <a:solidFill>
                  <a:schemeClr val="tx1">
                    <a:lumMod val="75000"/>
                    <a:lumOff val="25000"/>
                  </a:schemeClr>
                </a:solidFill>
              </a:defRPr>
            </a:lvl1pPr>
          </a:lstStyle>
          <a:p>
            <a:pPr marL="0" lvl="0" indent="0">
              <a:buNone/>
            </a:pPr>
            <a:r>
              <a:rPr lang="en-US"/>
              <a:t>HEADING</a:t>
            </a:r>
          </a:p>
        </p:txBody>
      </p:sp>
      <p:sp>
        <p:nvSpPr>
          <p:cNvPr id="43" name="Text Placeholder 12">
            <a:extLst>
              <a:ext uri="{FF2B5EF4-FFF2-40B4-BE49-F238E27FC236}">
                <a16:creationId xmlns:a16="http://schemas.microsoft.com/office/drawing/2014/main" id="{49915D11-41B1-40D9-ACB7-40EA8DF5C4A0}"/>
              </a:ext>
            </a:extLst>
          </p:cNvPr>
          <p:cNvSpPr>
            <a:spLocks noGrp="1"/>
          </p:cNvSpPr>
          <p:nvPr>
            <p:ph type="body" sz="quarter" idx="36" hasCustomPrompt="1"/>
          </p:nvPr>
        </p:nvSpPr>
        <p:spPr>
          <a:xfrm>
            <a:off x="7312373" y="4930766"/>
            <a:ext cx="2223224" cy="1038269"/>
          </a:xfrm>
          <a:prstGeom prst="rect">
            <a:avLst/>
          </a:prstGeom>
        </p:spPr>
        <p:txBody>
          <a:bodyPr/>
          <a:lstStyle>
            <a:lvl1pPr algn="ct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44" name="Text Placeholder 12">
            <a:extLst>
              <a:ext uri="{FF2B5EF4-FFF2-40B4-BE49-F238E27FC236}">
                <a16:creationId xmlns:a16="http://schemas.microsoft.com/office/drawing/2014/main" id="{7A4A82A0-C67C-4D8E-B0FE-477518675FBD}"/>
              </a:ext>
            </a:extLst>
          </p:cNvPr>
          <p:cNvSpPr>
            <a:spLocks noGrp="1"/>
          </p:cNvSpPr>
          <p:nvPr>
            <p:ph type="body" sz="quarter" idx="37" hasCustomPrompt="1"/>
          </p:nvPr>
        </p:nvSpPr>
        <p:spPr>
          <a:xfrm>
            <a:off x="7312373" y="4623627"/>
            <a:ext cx="2223224" cy="307138"/>
          </a:xfrm>
          <a:prstGeom prst="rect">
            <a:avLst/>
          </a:prstGeom>
        </p:spPr>
        <p:txBody>
          <a:bodyPr/>
          <a:lstStyle>
            <a:lvl1pPr algn="ctr">
              <a:defRPr lang="en-US" sz="2400" b="1" dirty="0">
                <a:solidFill>
                  <a:schemeClr val="tx1">
                    <a:lumMod val="75000"/>
                    <a:lumOff val="25000"/>
                  </a:schemeClr>
                </a:solidFill>
              </a:defRPr>
            </a:lvl1pPr>
          </a:lstStyle>
          <a:p>
            <a:pPr marL="0" lvl="0" indent="0">
              <a:buNone/>
            </a:pPr>
            <a:r>
              <a:rPr lang="en-US"/>
              <a:t>HEADING</a:t>
            </a:r>
          </a:p>
        </p:txBody>
      </p:sp>
    </p:spTree>
    <p:extLst>
      <p:ext uri="{BB962C8B-B14F-4D97-AF65-F5344CB8AC3E}">
        <p14:creationId xmlns:p14="http://schemas.microsoft.com/office/powerpoint/2010/main" val="13234552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3 Headings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2B722-C05B-4DD3-97D2-976179BA2A2B}"/>
              </a:ext>
            </a:extLst>
          </p:cNvPr>
          <p:cNvSpPr>
            <a:spLocks noGrp="1"/>
          </p:cNvSpPr>
          <p:nvPr>
            <p:ph type="title" hasCustomPrompt="1"/>
          </p:nvPr>
        </p:nvSpPr>
        <p:spPr/>
        <p:txBody>
          <a:bodyPr/>
          <a:lstStyle>
            <a:lvl1pPr>
              <a:defRPr/>
            </a:lvl1pPr>
          </a:lstStyle>
          <a:p>
            <a:r>
              <a:rPr lang="en-GB"/>
              <a:t>ENTER YOUR TITLE TEXT</a:t>
            </a:r>
          </a:p>
        </p:txBody>
      </p:sp>
      <p:sp>
        <p:nvSpPr>
          <p:cNvPr id="7" name="Oval 6">
            <a:extLst>
              <a:ext uri="{FF2B5EF4-FFF2-40B4-BE49-F238E27FC236}">
                <a16:creationId xmlns:a16="http://schemas.microsoft.com/office/drawing/2014/main" id="{889C123A-CF31-458D-AC38-528E4B5BD851}"/>
              </a:ext>
            </a:extLst>
          </p:cNvPr>
          <p:cNvSpPr/>
          <p:nvPr userDrawn="1"/>
        </p:nvSpPr>
        <p:spPr>
          <a:xfrm>
            <a:off x="2603071" y="1111006"/>
            <a:ext cx="2331168" cy="2331168"/>
          </a:xfrm>
          <a:prstGeom prst="ellipse">
            <a:avLst/>
          </a:prstGeom>
          <a:solidFill>
            <a:schemeClr val="bg1"/>
          </a:solidFill>
          <a:ln w="3048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420366C-C8C6-4118-AE28-07247E11C4BF}"/>
              </a:ext>
            </a:extLst>
          </p:cNvPr>
          <p:cNvSpPr/>
          <p:nvPr userDrawn="1"/>
        </p:nvSpPr>
        <p:spPr>
          <a:xfrm>
            <a:off x="4928018" y="1111006"/>
            <a:ext cx="2331168" cy="2331168"/>
          </a:xfrm>
          <a:prstGeom prst="ellipse">
            <a:avLst/>
          </a:prstGeom>
          <a:solidFill>
            <a:schemeClr val="bg1"/>
          </a:solidFill>
          <a:ln w="3048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3204776-8E00-4702-A27E-D36C8E905C75}"/>
              </a:ext>
            </a:extLst>
          </p:cNvPr>
          <p:cNvSpPr/>
          <p:nvPr userDrawn="1"/>
        </p:nvSpPr>
        <p:spPr>
          <a:xfrm>
            <a:off x="7257332" y="1111006"/>
            <a:ext cx="2331168" cy="2331168"/>
          </a:xfrm>
          <a:prstGeom prst="ellipse">
            <a:avLst/>
          </a:prstGeom>
          <a:solidFill>
            <a:schemeClr val="bg1"/>
          </a:solidFill>
          <a:ln w="3048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5E0B8187-952E-4F26-AE76-4C2E56840AF8}"/>
              </a:ext>
            </a:extLst>
          </p:cNvPr>
          <p:cNvGrpSpPr/>
          <p:nvPr userDrawn="1"/>
        </p:nvGrpSpPr>
        <p:grpSpPr>
          <a:xfrm>
            <a:off x="7264785" y="1112859"/>
            <a:ext cx="2614880" cy="2329314"/>
            <a:chOff x="6404175" y="1523652"/>
            <a:chExt cx="2614880" cy="2329314"/>
          </a:xfrm>
        </p:grpSpPr>
        <p:sp>
          <p:nvSpPr>
            <p:cNvPr id="11" name="Arc 10">
              <a:extLst>
                <a:ext uri="{FF2B5EF4-FFF2-40B4-BE49-F238E27FC236}">
                  <a16:creationId xmlns:a16="http://schemas.microsoft.com/office/drawing/2014/main" id="{E74776C1-1EB6-41EC-BF5E-4FA3FC4BDDC8}"/>
                </a:ext>
              </a:extLst>
            </p:cNvPr>
            <p:cNvSpPr/>
            <p:nvPr/>
          </p:nvSpPr>
          <p:spPr>
            <a:xfrm>
              <a:off x="6404175" y="1523652"/>
              <a:ext cx="2329314" cy="2329314"/>
            </a:xfrm>
            <a:prstGeom prst="arc">
              <a:avLst>
                <a:gd name="adj1" fmla="val 10797479"/>
                <a:gd name="adj2" fmla="val 137424"/>
              </a:avLst>
            </a:prstGeom>
            <a:ln w="3048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74716D18-7764-4187-AB26-641F93D9DCBE}"/>
                </a:ext>
              </a:extLst>
            </p:cNvPr>
            <p:cNvSpPr/>
            <p:nvPr/>
          </p:nvSpPr>
          <p:spPr>
            <a:xfrm rot="10800000">
              <a:off x="8447923" y="2705106"/>
              <a:ext cx="571132" cy="324034"/>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07C7D019-F4CC-4478-B7D5-D572D854C459}"/>
              </a:ext>
            </a:extLst>
          </p:cNvPr>
          <p:cNvGrpSpPr/>
          <p:nvPr userDrawn="1"/>
        </p:nvGrpSpPr>
        <p:grpSpPr>
          <a:xfrm>
            <a:off x="4935471" y="1112859"/>
            <a:ext cx="2612080" cy="2329314"/>
            <a:chOff x="4074861" y="1523652"/>
            <a:chExt cx="2612080" cy="2329314"/>
          </a:xfrm>
        </p:grpSpPr>
        <p:sp>
          <p:nvSpPr>
            <p:cNvPr id="17" name="Arc 16">
              <a:extLst>
                <a:ext uri="{FF2B5EF4-FFF2-40B4-BE49-F238E27FC236}">
                  <a16:creationId xmlns:a16="http://schemas.microsoft.com/office/drawing/2014/main" id="{00247F65-4658-49BC-9C13-B15145A398A1}"/>
                </a:ext>
              </a:extLst>
            </p:cNvPr>
            <p:cNvSpPr/>
            <p:nvPr/>
          </p:nvSpPr>
          <p:spPr>
            <a:xfrm>
              <a:off x="4074861" y="1523652"/>
              <a:ext cx="2329314" cy="2329314"/>
            </a:xfrm>
            <a:prstGeom prst="arc">
              <a:avLst>
                <a:gd name="adj1" fmla="val 21490104"/>
                <a:gd name="adj2" fmla="val 10784329"/>
              </a:avLst>
            </a:prstGeom>
            <a:ln w="3048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6469AFA2-675F-4A49-BAD8-A2C15AFC4626}"/>
                </a:ext>
              </a:extLst>
            </p:cNvPr>
            <p:cNvSpPr/>
            <p:nvPr/>
          </p:nvSpPr>
          <p:spPr>
            <a:xfrm>
              <a:off x="6115809" y="2368581"/>
              <a:ext cx="571132" cy="3240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A86BB0BA-7AB4-43A0-B37E-6D2A62F9C519}"/>
              </a:ext>
            </a:extLst>
          </p:cNvPr>
          <p:cNvGrpSpPr/>
          <p:nvPr userDrawn="1"/>
        </p:nvGrpSpPr>
        <p:grpSpPr>
          <a:xfrm>
            <a:off x="2603358" y="1112859"/>
            <a:ext cx="2616280" cy="2329314"/>
            <a:chOff x="1742748" y="1523652"/>
            <a:chExt cx="2616280" cy="2329314"/>
          </a:xfrm>
        </p:grpSpPr>
        <p:sp>
          <p:nvSpPr>
            <p:cNvPr id="20" name="Arc 19">
              <a:extLst>
                <a:ext uri="{FF2B5EF4-FFF2-40B4-BE49-F238E27FC236}">
                  <a16:creationId xmlns:a16="http://schemas.microsoft.com/office/drawing/2014/main" id="{12DEA0A8-6B4E-4619-9BEC-DE7318AC7220}"/>
                </a:ext>
              </a:extLst>
            </p:cNvPr>
            <p:cNvSpPr/>
            <p:nvPr/>
          </p:nvSpPr>
          <p:spPr>
            <a:xfrm>
              <a:off x="1742748" y="1523652"/>
              <a:ext cx="2329314" cy="2329314"/>
            </a:xfrm>
            <a:prstGeom prst="arc">
              <a:avLst>
                <a:gd name="adj1" fmla="val 10797479"/>
                <a:gd name="adj2" fmla="val 166482"/>
              </a:avLst>
            </a:prstGeom>
            <a:ln w="3048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2BE3D1C4-51FD-4BF6-BEAA-E3D5A802692E}"/>
                </a:ext>
              </a:extLst>
            </p:cNvPr>
            <p:cNvSpPr/>
            <p:nvPr/>
          </p:nvSpPr>
          <p:spPr>
            <a:xfrm rot="10800000">
              <a:off x="3787896" y="2705106"/>
              <a:ext cx="571132" cy="32403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Text Placeholder 12">
            <a:extLst>
              <a:ext uri="{FF2B5EF4-FFF2-40B4-BE49-F238E27FC236}">
                <a16:creationId xmlns:a16="http://schemas.microsoft.com/office/drawing/2014/main" id="{0A12D0EF-73CA-43D9-86BE-C77006699589}"/>
              </a:ext>
            </a:extLst>
          </p:cNvPr>
          <p:cNvSpPr>
            <a:spLocks noGrp="1"/>
          </p:cNvSpPr>
          <p:nvPr>
            <p:ph type="body" sz="quarter" idx="29" hasCustomPrompt="1"/>
          </p:nvPr>
        </p:nvSpPr>
        <p:spPr>
          <a:xfrm>
            <a:off x="2656403" y="4930766"/>
            <a:ext cx="2223224" cy="1038269"/>
          </a:xfrm>
          <a:prstGeom prst="rect">
            <a:avLst/>
          </a:prstGeom>
        </p:spPr>
        <p:txBody>
          <a:bodyPr/>
          <a:lstStyle>
            <a:lvl1pPr algn="ct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32" name="Text Placeholder 12">
            <a:extLst>
              <a:ext uri="{FF2B5EF4-FFF2-40B4-BE49-F238E27FC236}">
                <a16:creationId xmlns:a16="http://schemas.microsoft.com/office/drawing/2014/main" id="{4AC59876-6549-4722-B4B0-0A59641D8FBB}"/>
              </a:ext>
            </a:extLst>
          </p:cNvPr>
          <p:cNvSpPr>
            <a:spLocks noGrp="1"/>
          </p:cNvSpPr>
          <p:nvPr>
            <p:ph type="body" sz="quarter" idx="28" hasCustomPrompt="1"/>
          </p:nvPr>
        </p:nvSpPr>
        <p:spPr>
          <a:xfrm>
            <a:off x="2656403" y="4623627"/>
            <a:ext cx="2223224" cy="307138"/>
          </a:xfrm>
          <a:prstGeom prst="rect">
            <a:avLst/>
          </a:prstGeom>
        </p:spPr>
        <p:txBody>
          <a:bodyPr/>
          <a:lstStyle>
            <a:lvl1pPr algn="ctr">
              <a:defRPr lang="en-US" sz="2400" b="1" dirty="0">
                <a:solidFill>
                  <a:schemeClr val="tx1">
                    <a:lumMod val="75000"/>
                    <a:lumOff val="25000"/>
                  </a:schemeClr>
                </a:solidFill>
              </a:defRPr>
            </a:lvl1pPr>
          </a:lstStyle>
          <a:p>
            <a:pPr marL="0" lvl="0" indent="0">
              <a:buNone/>
            </a:pPr>
            <a:r>
              <a:rPr lang="en-US"/>
              <a:t>HEADING</a:t>
            </a:r>
          </a:p>
        </p:txBody>
      </p:sp>
      <p:sp>
        <p:nvSpPr>
          <p:cNvPr id="39" name="Text Placeholder 12">
            <a:extLst>
              <a:ext uri="{FF2B5EF4-FFF2-40B4-BE49-F238E27FC236}">
                <a16:creationId xmlns:a16="http://schemas.microsoft.com/office/drawing/2014/main" id="{84F3C7B8-64A5-4ADC-A9CD-1F5D531E9F55}"/>
              </a:ext>
            </a:extLst>
          </p:cNvPr>
          <p:cNvSpPr>
            <a:spLocks noGrp="1"/>
          </p:cNvSpPr>
          <p:nvPr>
            <p:ph type="body" sz="quarter" idx="34" hasCustomPrompt="1"/>
          </p:nvPr>
        </p:nvSpPr>
        <p:spPr>
          <a:xfrm>
            <a:off x="4984388" y="4930766"/>
            <a:ext cx="2223224" cy="1038269"/>
          </a:xfrm>
          <a:prstGeom prst="rect">
            <a:avLst/>
          </a:prstGeom>
        </p:spPr>
        <p:txBody>
          <a:bodyPr/>
          <a:lstStyle>
            <a:lvl1pPr algn="ct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40" name="Text Placeholder 12">
            <a:extLst>
              <a:ext uri="{FF2B5EF4-FFF2-40B4-BE49-F238E27FC236}">
                <a16:creationId xmlns:a16="http://schemas.microsoft.com/office/drawing/2014/main" id="{C8895D0B-814D-4D2B-AB2E-ABAC62E2B2EB}"/>
              </a:ext>
            </a:extLst>
          </p:cNvPr>
          <p:cNvSpPr>
            <a:spLocks noGrp="1"/>
          </p:cNvSpPr>
          <p:nvPr>
            <p:ph type="body" sz="quarter" idx="35" hasCustomPrompt="1"/>
          </p:nvPr>
        </p:nvSpPr>
        <p:spPr>
          <a:xfrm>
            <a:off x="4984388" y="4623627"/>
            <a:ext cx="2223224" cy="307138"/>
          </a:xfrm>
          <a:prstGeom prst="rect">
            <a:avLst/>
          </a:prstGeom>
        </p:spPr>
        <p:txBody>
          <a:bodyPr/>
          <a:lstStyle>
            <a:lvl1pPr algn="ctr">
              <a:defRPr lang="en-US" sz="2400" b="1" dirty="0">
                <a:solidFill>
                  <a:schemeClr val="tx1">
                    <a:lumMod val="75000"/>
                    <a:lumOff val="25000"/>
                  </a:schemeClr>
                </a:solidFill>
              </a:defRPr>
            </a:lvl1pPr>
          </a:lstStyle>
          <a:p>
            <a:pPr marL="0" lvl="0" indent="0">
              <a:buNone/>
            </a:pPr>
            <a:r>
              <a:rPr lang="en-US"/>
              <a:t>HEADING</a:t>
            </a:r>
          </a:p>
        </p:txBody>
      </p:sp>
      <p:sp>
        <p:nvSpPr>
          <p:cNvPr id="43" name="Text Placeholder 12">
            <a:extLst>
              <a:ext uri="{FF2B5EF4-FFF2-40B4-BE49-F238E27FC236}">
                <a16:creationId xmlns:a16="http://schemas.microsoft.com/office/drawing/2014/main" id="{49915D11-41B1-40D9-ACB7-40EA8DF5C4A0}"/>
              </a:ext>
            </a:extLst>
          </p:cNvPr>
          <p:cNvSpPr>
            <a:spLocks noGrp="1"/>
          </p:cNvSpPr>
          <p:nvPr>
            <p:ph type="body" sz="quarter" idx="36" hasCustomPrompt="1"/>
          </p:nvPr>
        </p:nvSpPr>
        <p:spPr>
          <a:xfrm>
            <a:off x="7312373" y="4930766"/>
            <a:ext cx="2223224" cy="1038269"/>
          </a:xfrm>
          <a:prstGeom prst="rect">
            <a:avLst/>
          </a:prstGeom>
        </p:spPr>
        <p:txBody>
          <a:bodyPr/>
          <a:lstStyle>
            <a:lvl1pPr algn="ct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44" name="Text Placeholder 12">
            <a:extLst>
              <a:ext uri="{FF2B5EF4-FFF2-40B4-BE49-F238E27FC236}">
                <a16:creationId xmlns:a16="http://schemas.microsoft.com/office/drawing/2014/main" id="{7A4A82A0-C67C-4D8E-B0FE-477518675FBD}"/>
              </a:ext>
            </a:extLst>
          </p:cNvPr>
          <p:cNvSpPr>
            <a:spLocks noGrp="1"/>
          </p:cNvSpPr>
          <p:nvPr>
            <p:ph type="body" sz="quarter" idx="37" hasCustomPrompt="1"/>
          </p:nvPr>
        </p:nvSpPr>
        <p:spPr>
          <a:xfrm>
            <a:off x="7312373" y="4623627"/>
            <a:ext cx="2223224" cy="307138"/>
          </a:xfrm>
          <a:prstGeom prst="rect">
            <a:avLst/>
          </a:prstGeom>
        </p:spPr>
        <p:txBody>
          <a:bodyPr/>
          <a:lstStyle>
            <a:lvl1pPr algn="ctr">
              <a:defRPr lang="en-US" sz="2400" b="1" dirty="0">
                <a:solidFill>
                  <a:schemeClr val="tx1">
                    <a:lumMod val="75000"/>
                    <a:lumOff val="25000"/>
                  </a:schemeClr>
                </a:solidFill>
              </a:defRPr>
            </a:lvl1pPr>
          </a:lstStyle>
          <a:p>
            <a:pPr marL="0" lvl="0" indent="0">
              <a:buNone/>
            </a:pPr>
            <a:r>
              <a:rPr lang="en-US"/>
              <a:t>HEADING</a:t>
            </a:r>
          </a:p>
        </p:txBody>
      </p:sp>
    </p:spTree>
    <p:extLst>
      <p:ext uri="{BB962C8B-B14F-4D97-AF65-F5344CB8AC3E}">
        <p14:creationId xmlns:p14="http://schemas.microsoft.com/office/powerpoint/2010/main" val="16385767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4 Headings">
    <p:spTree>
      <p:nvGrpSpPr>
        <p:cNvPr id="1" name=""/>
        <p:cNvGrpSpPr/>
        <p:nvPr/>
      </p:nvGrpSpPr>
      <p:grpSpPr>
        <a:xfrm>
          <a:off x="0" y="0"/>
          <a:ext cx="0" cy="0"/>
          <a:chOff x="0" y="0"/>
          <a:chExt cx="0" cy="0"/>
        </a:xfrm>
      </p:grpSpPr>
      <p:pic>
        <p:nvPicPr>
          <p:cNvPr id="53" name="Picture 52" descr="A person posing for the camera&#10;&#10;Description automatically generated">
            <a:extLst>
              <a:ext uri="{FF2B5EF4-FFF2-40B4-BE49-F238E27FC236}">
                <a16:creationId xmlns:a16="http://schemas.microsoft.com/office/drawing/2014/main" id="{ABCC439B-038D-419E-A8B7-5317B80BC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1100" b="502"/>
          <a:stretch/>
        </p:blipFill>
        <p:spPr>
          <a:xfrm>
            <a:off x="0" y="0"/>
            <a:ext cx="12192000" cy="2781186"/>
          </a:xfrm>
          <a:prstGeom prst="rect">
            <a:avLst/>
          </a:prstGeom>
        </p:spPr>
      </p:pic>
      <p:sp>
        <p:nvSpPr>
          <p:cNvPr id="4" name="Rectangle 3">
            <a:extLst>
              <a:ext uri="{FF2B5EF4-FFF2-40B4-BE49-F238E27FC236}">
                <a16:creationId xmlns:a16="http://schemas.microsoft.com/office/drawing/2014/main" id="{2209AD20-3C48-4E15-B86F-671B786997FD}"/>
              </a:ext>
            </a:extLst>
          </p:cNvPr>
          <p:cNvSpPr/>
          <p:nvPr userDrawn="1"/>
        </p:nvSpPr>
        <p:spPr>
          <a:xfrm>
            <a:off x="0" y="0"/>
            <a:ext cx="12192000" cy="2806700"/>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E673C2-87B6-4D3B-A0A8-E82C751F265F}"/>
              </a:ext>
            </a:extLst>
          </p:cNvPr>
          <p:cNvSpPr>
            <a:spLocks noGrp="1"/>
          </p:cNvSpPr>
          <p:nvPr>
            <p:ph type="title" hasCustomPrompt="1"/>
          </p:nvPr>
        </p:nvSpPr>
        <p:spPr/>
        <p:txBody>
          <a:bodyPr/>
          <a:lstStyle/>
          <a:p>
            <a:r>
              <a:rPr lang="en-US"/>
              <a:t>ENTER YOUR TITLE TEXT</a:t>
            </a:r>
            <a:endParaRPr lang="en-GB"/>
          </a:p>
        </p:txBody>
      </p:sp>
      <p:grpSp>
        <p:nvGrpSpPr>
          <p:cNvPr id="6" name="Group 5">
            <a:extLst>
              <a:ext uri="{FF2B5EF4-FFF2-40B4-BE49-F238E27FC236}">
                <a16:creationId xmlns:a16="http://schemas.microsoft.com/office/drawing/2014/main" id="{1A388B44-5826-4871-8C8B-A1138B5E8234}"/>
              </a:ext>
            </a:extLst>
          </p:cNvPr>
          <p:cNvGrpSpPr/>
          <p:nvPr userDrawn="1"/>
        </p:nvGrpSpPr>
        <p:grpSpPr>
          <a:xfrm>
            <a:off x="783515" y="383308"/>
            <a:ext cx="249049" cy="238189"/>
            <a:chOff x="-443705" y="2524125"/>
            <a:chExt cx="546100" cy="522288"/>
          </a:xfrm>
          <a:solidFill>
            <a:schemeClr val="bg1"/>
          </a:solidFill>
        </p:grpSpPr>
        <p:sp>
          <p:nvSpPr>
            <p:cNvPr id="7" name="Freeform 5">
              <a:extLst>
                <a:ext uri="{FF2B5EF4-FFF2-40B4-BE49-F238E27FC236}">
                  <a16:creationId xmlns:a16="http://schemas.microsoft.com/office/drawing/2014/main" id="{2C116E68-6B04-4FEF-B5CF-A88DD0AF64BC}"/>
                </a:ext>
              </a:extLst>
            </p:cNvPr>
            <p:cNvSpPr>
              <a:spLocks/>
            </p:cNvSpPr>
            <p:nvPr userDrawn="1"/>
          </p:nvSpPr>
          <p:spPr bwMode="auto">
            <a:xfrm>
              <a:off x="-289718" y="2524125"/>
              <a:ext cx="392113" cy="88900"/>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9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9" y="21"/>
                    <a:pt x="89" y="21"/>
                    <a:pt x="89" y="21"/>
                  </a:cubicBezTo>
                  <a:cubicBezTo>
                    <a:pt x="102" y="0"/>
                    <a:pt x="102" y="0"/>
                    <a:pt x="102" y="0"/>
                  </a:cubicBezTo>
                  <a:lnTo>
                    <a:pt x="1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6">
              <a:extLst>
                <a:ext uri="{FF2B5EF4-FFF2-40B4-BE49-F238E27FC236}">
                  <a16:creationId xmlns:a16="http://schemas.microsoft.com/office/drawing/2014/main" id="{D037F596-30E9-4D7E-9F6E-0828B799EE90}"/>
                </a:ext>
              </a:extLst>
            </p:cNvPr>
            <p:cNvSpPr>
              <a:spLocks/>
            </p:cNvSpPr>
            <p:nvPr userDrawn="1"/>
          </p:nvSpPr>
          <p:spPr bwMode="auto">
            <a:xfrm>
              <a:off x="-362743" y="2740025"/>
              <a:ext cx="392113" cy="92075"/>
            </a:xfrm>
            <a:custGeom>
              <a:avLst/>
              <a:gdLst>
                <a:gd name="T0" fmla="*/ 19 w 102"/>
                <a:gd name="T1" fmla="*/ 0 h 24"/>
                <a:gd name="T2" fmla="*/ 18 w 102"/>
                <a:gd name="T3" fmla="*/ 0 h 24"/>
                <a:gd name="T4" fmla="*/ 14 w 102"/>
                <a:gd name="T5" fmla="*/ 3 h 24"/>
                <a:gd name="T6" fmla="*/ 13 w 102"/>
                <a:gd name="T7" fmla="*/ 3 h 24"/>
                <a:gd name="T8" fmla="*/ 0 w 102"/>
                <a:gd name="T9" fmla="*/ 24 h 24"/>
                <a:gd name="T10" fmla="*/ 0 w 102"/>
                <a:gd name="T11" fmla="*/ 24 h 24"/>
                <a:gd name="T12" fmla="*/ 83 w 102"/>
                <a:gd name="T13" fmla="*/ 24 h 24"/>
                <a:gd name="T14" fmla="*/ 83 w 102"/>
                <a:gd name="T15" fmla="*/ 24 h 24"/>
                <a:gd name="T16" fmla="*/ 83 w 102"/>
                <a:gd name="T17" fmla="*/ 24 h 24"/>
                <a:gd name="T18" fmla="*/ 83 w 102"/>
                <a:gd name="T19" fmla="*/ 24 h 24"/>
                <a:gd name="T20" fmla="*/ 88 w 102"/>
                <a:gd name="T21" fmla="*/ 21 h 24"/>
                <a:gd name="T22" fmla="*/ 88 w 102"/>
                <a:gd name="T23" fmla="*/ 21 h 24"/>
                <a:gd name="T24" fmla="*/ 102 w 102"/>
                <a:gd name="T25" fmla="*/ 0 h 24"/>
                <a:gd name="T26" fmla="*/ 19 w 102"/>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4">
                  <a:moveTo>
                    <a:pt x="19" y="0"/>
                  </a:moveTo>
                  <a:cubicBezTo>
                    <a:pt x="18" y="0"/>
                    <a:pt x="18" y="0"/>
                    <a:pt x="18" y="0"/>
                  </a:cubicBezTo>
                  <a:cubicBezTo>
                    <a:pt x="16" y="1"/>
                    <a:pt x="15" y="1"/>
                    <a:pt x="14" y="3"/>
                  </a:cubicBezTo>
                  <a:cubicBezTo>
                    <a:pt x="13" y="3"/>
                    <a:pt x="13" y="3"/>
                    <a:pt x="13" y="3"/>
                  </a:cubicBezTo>
                  <a:cubicBezTo>
                    <a:pt x="0" y="24"/>
                    <a:pt x="0" y="24"/>
                    <a:pt x="0" y="24"/>
                  </a:cubicBezTo>
                  <a:cubicBezTo>
                    <a:pt x="0" y="24"/>
                    <a:pt x="0" y="24"/>
                    <a:pt x="0" y="24"/>
                  </a:cubicBezTo>
                  <a:cubicBezTo>
                    <a:pt x="83" y="24"/>
                    <a:pt x="83" y="24"/>
                    <a:pt x="83" y="24"/>
                  </a:cubicBezTo>
                  <a:cubicBezTo>
                    <a:pt x="83" y="24"/>
                    <a:pt x="83" y="24"/>
                    <a:pt x="83" y="24"/>
                  </a:cubicBezTo>
                  <a:cubicBezTo>
                    <a:pt x="83" y="24"/>
                    <a:pt x="83" y="24"/>
                    <a:pt x="83" y="24"/>
                  </a:cubicBezTo>
                  <a:cubicBezTo>
                    <a:pt x="83" y="24"/>
                    <a:pt x="83" y="24"/>
                    <a:pt x="83" y="24"/>
                  </a:cubicBezTo>
                  <a:cubicBezTo>
                    <a:pt x="85" y="24"/>
                    <a:pt x="87" y="23"/>
                    <a:pt x="88" y="21"/>
                  </a:cubicBezTo>
                  <a:cubicBezTo>
                    <a:pt x="88" y="21"/>
                    <a:pt x="88" y="21"/>
                    <a:pt x="88" y="21"/>
                  </a:cubicBezTo>
                  <a:cubicBezTo>
                    <a:pt x="102" y="0"/>
                    <a:pt x="102" y="0"/>
                    <a:pt x="102" y="0"/>
                  </a:cubicBezTo>
                  <a:lnTo>
                    <a:pt x="1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9F970B97-BC78-4776-818F-D2154A0EE4BD}"/>
                </a:ext>
              </a:extLst>
            </p:cNvPr>
            <p:cNvSpPr>
              <a:spLocks/>
            </p:cNvSpPr>
            <p:nvPr userDrawn="1"/>
          </p:nvSpPr>
          <p:spPr bwMode="auto">
            <a:xfrm>
              <a:off x="-443705" y="2959100"/>
              <a:ext cx="392113" cy="87313"/>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8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8" y="21"/>
                    <a:pt x="88" y="21"/>
                    <a:pt x="88" y="21"/>
                  </a:cubicBezTo>
                  <a:cubicBezTo>
                    <a:pt x="102" y="0"/>
                    <a:pt x="102" y="0"/>
                    <a:pt x="102" y="0"/>
                  </a:cubicBezTo>
                  <a:lnTo>
                    <a:pt x="1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12" name="Text Placeholder 12">
            <a:extLst>
              <a:ext uri="{FF2B5EF4-FFF2-40B4-BE49-F238E27FC236}">
                <a16:creationId xmlns:a16="http://schemas.microsoft.com/office/drawing/2014/main" id="{53443F24-0E8F-4D2E-BCD9-1F630C8A2DF4}"/>
              </a:ext>
            </a:extLst>
          </p:cNvPr>
          <p:cNvSpPr>
            <a:spLocks noGrp="1"/>
          </p:cNvSpPr>
          <p:nvPr>
            <p:ph type="body" sz="quarter" idx="18" hasCustomPrompt="1"/>
          </p:nvPr>
        </p:nvSpPr>
        <p:spPr>
          <a:xfrm>
            <a:off x="1085057" y="825339"/>
            <a:ext cx="10021888" cy="1090993"/>
          </a:xfrm>
          <a:prstGeom prst="rect">
            <a:avLst/>
          </a:prstGeom>
        </p:spPr>
        <p:txBody>
          <a:bodyPr/>
          <a:lstStyle>
            <a:lvl1pPr>
              <a:defRPr lang="en-US" sz="2000" spc="20" baseline="0" dirty="0">
                <a:solidFill>
                  <a:schemeClr val="tx1"/>
                </a:solidFill>
                <a:latin typeface="Soleto Light" panose="020B0406020203030204"/>
              </a:defRPr>
            </a:lvl1pPr>
          </a:lstStyle>
          <a:p>
            <a:pPr marL="0" lvl="0" indent="0">
              <a:lnSpc>
                <a:spcPts val="2400"/>
              </a:lnSpc>
              <a:spcBef>
                <a:spcPts val="600"/>
              </a:spcBef>
              <a:buNone/>
            </a:pPr>
            <a:r>
              <a:rPr lang="en-US"/>
              <a:t>Lorem Ipsum is simply dummy text of the printing and typesetting industry. Lorem Ipsum has been the industry's standard dummy text ever since the 1500s.</a:t>
            </a:r>
          </a:p>
        </p:txBody>
      </p:sp>
      <p:sp>
        <p:nvSpPr>
          <p:cNvPr id="17" name="Oval 16">
            <a:extLst>
              <a:ext uri="{FF2B5EF4-FFF2-40B4-BE49-F238E27FC236}">
                <a16:creationId xmlns:a16="http://schemas.microsoft.com/office/drawing/2014/main" id="{EA9EA5F2-C086-417B-A8C2-E5CA4557B22B}"/>
              </a:ext>
            </a:extLst>
          </p:cNvPr>
          <p:cNvSpPr/>
          <p:nvPr userDrawn="1"/>
        </p:nvSpPr>
        <p:spPr>
          <a:xfrm>
            <a:off x="762000" y="2256527"/>
            <a:ext cx="1098266" cy="1098266"/>
          </a:xfrm>
          <a:prstGeom prst="ellipse">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C672E15-BF2E-4464-A741-3F77BCE41B6E}"/>
              </a:ext>
            </a:extLst>
          </p:cNvPr>
          <p:cNvSpPr/>
          <p:nvPr userDrawn="1"/>
        </p:nvSpPr>
        <p:spPr>
          <a:xfrm>
            <a:off x="3467584" y="2256527"/>
            <a:ext cx="1098266" cy="1098266"/>
          </a:xfrm>
          <a:prstGeom prst="ellipse">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C8A26972-68E2-4F01-BD9D-9AAA49D3DC8A}"/>
              </a:ext>
            </a:extLst>
          </p:cNvPr>
          <p:cNvSpPr/>
          <p:nvPr userDrawn="1"/>
        </p:nvSpPr>
        <p:spPr>
          <a:xfrm>
            <a:off x="6168331" y="2256527"/>
            <a:ext cx="1098266" cy="1098266"/>
          </a:xfrm>
          <a:prstGeom prst="ellipse">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669E7AD0-0D7E-426E-AD4D-4EA7B0DE1711}"/>
              </a:ext>
            </a:extLst>
          </p:cNvPr>
          <p:cNvSpPr/>
          <p:nvPr userDrawn="1"/>
        </p:nvSpPr>
        <p:spPr>
          <a:xfrm>
            <a:off x="8873912" y="2256527"/>
            <a:ext cx="1098266" cy="1098266"/>
          </a:xfrm>
          <a:prstGeom prst="ellipse">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 Placeholder 12">
            <a:extLst>
              <a:ext uri="{FF2B5EF4-FFF2-40B4-BE49-F238E27FC236}">
                <a16:creationId xmlns:a16="http://schemas.microsoft.com/office/drawing/2014/main" id="{DB47183E-A246-4560-A63F-83578F9EF3E3}"/>
              </a:ext>
            </a:extLst>
          </p:cNvPr>
          <p:cNvSpPr>
            <a:spLocks noGrp="1"/>
          </p:cNvSpPr>
          <p:nvPr>
            <p:ph type="body" sz="quarter" idx="20" hasCustomPrompt="1"/>
          </p:nvPr>
        </p:nvSpPr>
        <p:spPr>
          <a:xfrm>
            <a:off x="762000" y="4391041"/>
            <a:ext cx="2556088" cy="1419543"/>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45" name="Text Placeholder 12">
            <a:extLst>
              <a:ext uri="{FF2B5EF4-FFF2-40B4-BE49-F238E27FC236}">
                <a16:creationId xmlns:a16="http://schemas.microsoft.com/office/drawing/2014/main" id="{CD956DDD-CF4D-44A9-823B-00A1552FC11D}"/>
              </a:ext>
            </a:extLst>
          </p:cNvPr>
          <p:cNvSpPr>
            <a:spLocks noGrp="1"/>
          </p:cNvSpPr>
          <p:nvPr>
            <p:ph type="body" sz="quarter" idx="19" hasCustomPrompt="1"/>
          </p:nvPr>
        </p:nvSpPr>
        <p:spPr>
          <a:xfrm>
            <a:off x="762001" y="3651149"/>
            <a:ext cx="2556088" cy="545497"/>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a:t>
            </a:r>
          </a:p>
        </p:txBody>
      </p:sp>
      <p:sp>
        <p:nvSpPr>
          <p:cNvPr id="46" name="Text Placeholder 12">
            <a:extLst>
              <a:ext uri="{FF2B5EF4-FFF2-40B4-BE49-F238E27FC236}">
                <a16:creationId xmlns:a16="http://schemas.microsoft.com/office/drawing/2014/main" id="{EFFB2778-8FAB-41B6-939F-CD846A9D7CD7}"/>
              </a:ext>
            </a:extLst>
          </p:cNvPr>
          <p:cNvSpPr>
            <a:spLocks noGrp="1"/>
          </p:cNvSpPr>
          <p:nvPr>
            <p:ph type="body" sz="quarter" idx="21" hasCustomPrompt="1"/>
          </p:nvPr>
        </p:nvSpPr>
        <p:spPr>
          <a:xfrm>
            <a:off x="3467584" y="4391041"/>
            <a:ext cx="2556088" cy="1419521"/>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47" name="Text Placeholder 12">
            <a:extLst>
              <a:ext uri="{FF2B5EF4-FFF2-40B4-BE49-F238E27FC236}">
                <a16:creationId xmlns:a16="http://schemas.microsoft.com/office/drawing/2014/main" id="{23D61CC6-7F3C-4B67-93FD-B5F6C96161F8}"/>
              </a:ext>
            </a:extLst>
          </p:cNvPr>
          <p:cNvSpPr>
            <a:spLocks noGrp="1"/>
          </p:cNvSpPr>
          <p:nvPr>
            <p:ph type="body" sz="quarter" idx="22" hasCustomPrompt="1"/>
          </p:nvPr>
        </p:nvSpPr>
        <p:spPr>
          <a:xfrm>
            <a:off x="3467585" y="3651149"/>
            <a:ext cx="2556088" cy="545497"/>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a:t>
            </a:r>
          </a:p>
        </p:txBody>
      </p:sp>
      <p:sp>
        <p:nvSpPr>
          <p:cNvPr id="48" name="Text Placeholder 12">
            <a:extLst>
              <a:ext uri="{FF2B5EF4-FFF2-40B4-BE49-F238E27FC236}">
                <a16:creationId xmlns:a16="http://schemas.microsoft.com/office/drawing/2014/main" id="{B3420DA6-E912-4274-90C1-626053A95B29}"/>
              </a:ext>
            </a:extLst>
          </p:cNvPr>
          <p:cNvSpPr>
            <a:spLocks noGrp="1"/>
          </p:cNvSpPr>
          <p:nvPr>
            <p:ph type="body" sz="quarter" idx="23" hasCustomPrompt="1"/>
          </p:nvPr>
        </p:nvSpPr>
        <p:spPr>
          <a:xfrm>
            <a:off x="6168328" y="4391041"/>
            <a:ext cx="2556088" cy="1419521"/>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49" name="Text Placeholder 12">
            <a:extLst>
              <a:ext uri="{FF2B5EF4-FFF2-40B4-BE49-F238E27FC236}">
                <a16:creationId xmlns:a16="http://schemas.microsoft.com/office/drawing/2014/main" id="{8927FB50-84A7-45E6-BBE5-C64DECFCD0D1}"/>
              </a:ext>
            </a:extLst>
          </p:cNvPr>
          <p:cNvSpPr>
            <a:spLocks noGrp="1"/>
          </p:cNvSpPr>
          <p:nvPr>
            <p:ph type="body" sz="quarter" idx="24" hasCustomPrompt="1"/>
          </p:nvPr>
        </p:nvSpPr>
        <p:spPr>
          <a:xfrm>
            <a:off x="6168329" y="3651149"/>
            <a:ext cx="2556088" cy="545497"/>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a:t>
            </a:r>
          </a:p>
        </p:txBody>
      </p:sp>
      <p:sp>
        <p:nvSpPr>
          <p:cNvPr id="50" name="Text Placeholder 12">
            <a:extLst>
              <a:ext uri="{FF2B5EF4-FFF2-40B4-BE49-F238E27FC236}">
                <a16:creationId xmlns:a16="http://schemas.microsoft.com/office/drawing/2014/main" id="{F022ACF6-D698-444F-88E0-6274988AF96C}"/>
              </a:ext>
            </a:extLst>
          </p:cNvPr>
          <p:cNvSpPr>
            <a:spLocks noGrp="1"/>
          </p:cNvSpPr>
          <p:nvPr>
            <p:ph type="body" sz="quarter" idx="25" hasCustomPrompt="1"/>
          </p:nvPr>
        </p:nvSpPr>
        <p:spPr>
          <a:xfrm>
            <a:off x="8869072" y="4391041"/>
            <a:ext cx="2556088" cy="1419521"/>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51" name="Text Placeholder 12">
            <a:extLst>
              <a:ext uri="{FF2B5EF4-FFF2-40B4-BE49-F238E27FC236}">
                <a16:creationId xmlns:a16="http://schemas.microsoft.com/office/drawing/2014/main" id="{869DFE4F-6082-497C-8576-54BEA53C2E77}"/>
              </a:ext>
            </a:extLst>
          </p:cNvPr>
          <p:cNvSpPr>
            <a:spLocks noGrp="1"/>
          </p:cNvSpPr>
          <p:nvPr>
            <p:ph type="body" sz="quarter" idx="26" hasCustomPrompt="1"/>
          </p:nvPr>
        </p:nvSpPr>
        <p:spPr>
          <a:xfrm>
            <a:off x="8869073" y="3651149"/>
            <a:ext cx="2556088" cy="545497"/>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a:t>
            </a:r>
          </a:p>
        </p:txBody>
      </p:sp>
    </p:spTree>
    <p:extLst>
      <p:ext uri="{BB962C8B-B14F-4D97-AF65-F5344CB8AC3E}">
        <p14:creationId xmlns:p14="http://schemas.microsoft.com/office/powerpoint/2010/main" val="341831088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4 Headings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A0510-A206-43F7-8239-2A5B2FD975B2}"/>
              </a:ext>
            </a:extLst>
          </p:cNvPr>
          <p:cNvSpPr>
            <a:spLocks noGrp="1"/>
          </p:cNvSpPr>
          <p:nvPr>
            <p:ph type="title" hasCustomPrompt="1"/>
          </p:nvPr>
        </p:nvSpPr>
        <p:spPr/>
        <p:txBody>
          <a:bodyPr/>
          <a:lstStyle/>
          <a:p>
            <a:r>
              <a:rPr lang="en-US"/>
              <a:t>ENTER YOUR TITLE TEXT</a:t>
            </a:r>
            <a:endParaRPr lang="en-GB"/>
          </a:p>
        </p:txBody>
      </p:sp>
      <p:sp>
        <p:nvSpPr>
          <p:cNvPr id="4" name="Rectangle: Diagonal Corners Rounded 3">
            <a:extLst>
              <a:ext uri="{FF2B5EF4-FFF2-40B4-BE49-F238E27FC236}">
                <a16:creationId xmlns:a16="http://schemas.microsoft.com/office/drawing/2014/main" id="{BB4E5500-B930-4CDC-B659-830942FB6E5A}"/>
              </a:ext>
            </a:extLst>
          </p:cNvPr>
          <p:cNvSpPr/>
          <p:nvPr userDrawn="1"/>
        </p:nvSpPr>
        <p:spPr>
          <a:xfrm>
            <a:off x="761999" y="1124364"/>
            <a:ext cx="2539579" cy="4636356"/>
          </a:xfrm>
          <a:prstGeom prst="round2DiagRect">
            <a:avLst>
              <a:gd name="adj1" fmla="val 9763"/>
              <a:gd name="adj2" fmla="val 0"/>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iagonal Corners Rounded 4">
            <a:extLst>
              <a:ext uri="{FF2B5EF4-FFF2-40B4-BE49-F238E27FC236}">
                <a16:creationId xmlns:a16="http://schemas.microsoft.com/office/drawing/2014/main" id="{D41BC0D4-D2DC-4758-AA8C-DEEC25C74149}"/>
              </a:ext>
            </a:extLst>
          </p:cNvPr>
          <p:cNvSpPr/>
          <p:nvPr userDrawn="1"/>
        </p:nvSpPr>
        <p:spPr>
          <a:xfrm>
            <a:off x="3471473" y="1124364"/>
            <a:ext cx="2539579" cy="4636356"/>
          </a:xfrm>
          <a:prstGeom prst="round2DiagRect">
            <a:avLst>
              <a:gd name="adj1" fmla="val 9763"/>
              <a:gd name="adj2" fmla="val 0"/>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Diagonal Corners Rounded 5">
            <a:extLst>
              <a:ext uri="{FF2B5EF4-FFF2-40B4-BE49-F238E27FC236}">
                <a16:creationId xmlns:a16="http://schemas.microsoft.com/office/drawing/2014/main" id="{022AECF9-31EB-4859-B42B-62BC7D02C746}"/>
              </a:ext>
            </a:extLst>
          </p:cNvPr>
          <p:cNvSpPr/>
          <p:nvPr userDrawn="1"/>
        </p:nvSpPr>
        <p:spPr>
          <a:xfrm>
            <a:off x="6180947" y="1124364"/>
            <a:ext cx="2539579" cy="4636356"/>
          </a:xfrm>
          <a:prstGeom prst="round2DiagRect">
            <a:avLst>
              <a:gd name="adj1" fmla="val 9763"/>
              <a:gd name="adj2" fmla="val 0"/>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Diagonal Corners Rounded 6">
            <a:extLst>
              <a:ext uri="{FF2B5EF4-FFF2-40B4-BE49-F238E27FC236}">
                <a16:creationId xmlns:a16="http://schemas.microsoft.com/office/drawing/2014/main" id="{0421150D-0A4D-42B3-AC59-6082772B966C}"/>
              </a:ext>
            </a:extLst>
          </p:cNvPr>
          <p:cNvSpPr/>
          <p:nvPr userDrawn="1"/>
        </p:nvSpPr>
        <p:spPr>
          <a:xfrm>
            <a:off x="8890420" y="1124364"/>
            <a:ext cx="2539579" cy="4636356"/>
          </a:xfrm>
          <a:prstGeom prst="round2DiagRect">
            <a:avLst>
              <a:gd name="adj1" fmla="val 9763"/>
              <a:gd name="adj2" fmla="val 0"/>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 Placeholder 12">
            <a:extLst>
              <a:ext uri="{FF2B5EF4-FFF2-40B4-BE49-F238E27FC236}">
                <a16:creationId xmlns:a16="http://schemas.microsoft.com/office/drawing/2014/main" id="{617C6DC7-0B78-4D05-852B-C42B99754F8E}"/>
              </a:ext>
            </a:extLst>
          </p:cNvPr>
          <p:cNvSpPr>
            <a:spLocks noGrp="1"/>
          </p:cNvSpPr>
          <p:nvPr>
            <p:ph type="body" sz="quarter" idx="30" hasCustomPrompt="1"/>
          </p:nvPr>
        </p:nvSpPr>
        <p:spPr>
          <a:xfrm>
            <a:off x="921562" y="3456321"/>
            <a:ext cx="2215302" cy="701326"/>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34" name="Text Placeholder 12">
            <a:extLst>
              <a:ext uri="{FF2B5EF4-FFF2-40B4-BE49-F238E27FC236}">
                <a16:creationId xmlns:a16="http://schemas.microsoft.com/office/drawing/2014/main" id="{ABA6643D-D493-4555-AA19-2BF1FD75EA29}"/>
              </a:ext>
            </a:extLst>
          </p:cNvPr>
          <p:cNvSpPr>
            <a:spLocks noGrp="1"/>
          </p:cNvSpPr>
          <p:nvPr>
            <p:ph type="body" sz="quarter" idx="31" hasCustomPrompt="1"/>
          </p:nvPr>
        </p:nvSpPr>
        <p:spPr>
          <a:xfrm>
            <a:off x="921562" y="4160823"/>
            <a:ext cx="2215302" cy="128336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37" name="Text Placeholder 12">
            <a:extLst>
              <a:ext uri="{FF2B5EF4-FFF2-40B4-BE49-F238E27FC236}">
                <a16:creationId xmlns:a16="http://schemas.microsoft.com/office/drawing/2014/main" id="{0E876BBA-A331-4978-AD2E-02D0E6227C1B}"/>
              </a:ext>
            </a:extLst>
          </p:cNvPr>
          <p:cNvSpPr>
            <a:spLocks noGrp="1"/>
          </p:cNvSpPr>
          <p:nvPr>
            <p:ph type="body" sz="quarter" idx="32" hasCustomPrompt="1"/>
          </p:nvPr>
        </p:nvSpPr>
        <p:spPr>
          <a:xfrm>
            <a:off x="3638761" y="3456321"/>
            <a:ext cx="2215302" cy="701326"/>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38" name="Text Placeholder 12">
            <a:extLst>
              <a:ext uri="{FF2B5EF4-FFF2-40B4-BE49-F238E27FC236}">
                <a16:creationId xmlns:a16="http://schemas.microsoft.com/office/drawing/2014/main" id="{69CA2665-2279-44E6-9620-41D8D533AC15}"/>
              </a:ext>
            </a:extLst>
          </p:cNvPr>
          <p:cNvSpPr>
            <a:spLocks noGrp="1"/>
          </p:cNvSpPr>
          <p:nvPr>
            <p:ph type="body" sz="quarter" idx="33" hasCustomPrompt="1"/>
          </p:nvPr>
        </p:nvSpPr>
        <p:spPr>
          <a:xfrm>
            <a:off x="3638761" y="4160823"/>
            <a:ext cx="2215302" cy="128336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39" name="Text Placeholder 12">
            <a:extLst>
              <a:ext uri="{FF2B5EF4-FFF2-40B4-BE49-F238E27FC236}">
                <a16:creationId xmlns:a16="http://schemas.microsoft.com/office/drawing/2014/main" id="{BA8A2CDE-B04E-4F6E-B7EB-F5CEADAE0522}"/>
              </a:ext>
            </a:extLst>
          </p:cNvPr>
          <p:cNvSpPr>
            <a:spLocks noGrp="1"/>
          </p:cNvSpPr>
          <p:nvPr>
            <p:ph type="body" sz="quarter" idx="34" hasCustomPrompt="1"/>
          </p:nvPr>
        </p:nvSpPr>
        <p:spPr>
          <a:xfrm>
            <a:off x="6340398" y="3456321"/>
            <a:ext cx="2215302" cy="701326"/>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40" name="Text Placeholder 12">
            <a:extLst>
              <a:ext uri="{FF2B5EF4-FFF2-40B4-BE49-F238E27FC236}">
                <a16:creationId xmlns:a16="http://schemas.microsoft.com/office/drawing/2014/main" id="{334035A5-15AD-4944-B2F8-FD1461BB55DE}"/>
              </a:ext>
            </a:extLst>
          </p:cNvPr>
          <p:cNvSpPr>
            <a:spLocks noGrp="1"/>
          </p:cNvSpPr>
          <p:nvPr>
            <p:ph type="body" sz="quarter" idx="35" hasCustomPrompt="1"/>
          </p:nvPr>
        </p:nvSpPr>
        <p:spPr>
          <a:xfrm>
            <a:off x="6340398" y="4160823"/>
            <a:ext cx="2215302" cy="128336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41" name="Text Placeholder 12">
            <a:extLst>
              <a:ext uri="{FF2B5EF4-FFF2-40B4-BE49-F238E27FC236}">
                <a16:creationId xmlns:a16="http://schemas.microsoft.com/office/drawing/2014/main" id="{7174C384-2DCF-4905-82BA-97D63D4F742B}"/>
              </a:ext>
            </a:extLst>
          </p:cNvPr>
          <p:cNvSpPr>
            <a:spLocks noGrp="1"/>
          </p:cNvSpPr>
          <p:nvPr>
            <p:ph type="body" sz="quarter" idx="36" hasCustomPrompt="1"/>
          </p:nvPr>
        </p:nvSpPr>
        <p:spPr>
          <a:xfrm>
            <a:off x="9055136" y="3456321"/>
            <a:ext cx="2215302" cy="701326"/>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42" name="Text Placeholder 12">
            <a:extLst>
              <a:ext uri="{FF2B5EF4-FFF2-40B4-BE49-F238E27FC236}">
                <a16:creationId xmlns:a16="http://schemas.microsoft.com/office/drawing/2014/main" id="{A9BF73A6-F00C-4EFD-BCE2-003EDA80888E}"/>
              </a:ext>
            </a:extLst>
          </p:cNvPr>
          <p:cNvSpPr>
            <a:spLocks noGrp="1"/>
          </p:cNvSpPr>
          <p:nvPr>
            <p:ph type="body" sz="quarter" idx="37" hasCustomPrompt="1"/>
          </p:nvPr>
        </p:nvSpPr>
        <p:spPr>
          <a:xfrm>
            <a:off x="9055136" y="4160823"/>
            <a:ext cx="2215302" cy="128336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Tree>
    <p:extLst>
      <p:ext uri="{BB962C8B-B14F-4D97-AF65-F5344CB8AC3E}">
        <p14:creationId xmlns:p14="http://schemas.microsoft.com/office/powerpoint/2010/main" val="12052889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 Headings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92EE-CB69-4B39-B67B-74984E753E23}"/>
              </a:ext>
            </a:extLst>
          </p:cNvPr>
          <p:cNvSpPr>
            <a:spLocks noGrp="1"/>
          </p:cNvSpPr>
          <p:nvPr>
            <p:ph type="title" hasCustomPrompt="1"/>
          </p:nvPr>
        </p:nvSpPr>
        <p:spPr/>
        <p:txBody>
          <a:bodyPr/>
          <a:lstStyle/>
          <a:p>
            <a:r>
              <a:rPr lang="en-US"/>
              <a:t>ENTER YOUR TITLE TEXT</a:t>
            </a:r>
            <a:endParaRPr lang="en-GB"/>
          </a:p>
        </p:txBody>
      </p:sp>
      <p:sp>
        <p:nvSpPr>
          <p:cNvPr id="4" name="Oval 3">
            <a:extLst>
              <a:ext uri="{FF2B5EF4-FFF2-40B4-BE49-F238E27FC236}">
                <a16:creationId xmlns:a16="http://schemas.microsoft.com/office/drawing/2014/main" id="{279B6832-7C3D-44EF-BABF-856D8CD1E450}"/>
              </a:ext>
            </a:extLst>
          </p:cNvPr>
          <p:cNvSpPr/>
          <p:nvPr userDrawn="1"/>
        </p:nvSpPr>
        <p:spPr>
          <a:xfrm>
            <a:off x="1832058"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F702F82-CABA-479D-9403-D8B6B047D014}"/>
              </a:ext>
            </a:extLst>
          </p:cNvPr>
          <p:cNvSpPr/>
          <p:nvPr userDrawn="1"/>
        </p:nvSpPr>
        <p:spPr>
          <a:xfrm>
            <a:off x="4206289"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5E4C9B2E-E50A-40BE-861E-2E90BDFEB311}"/>
              </a:ext>
            </a:extLst>
          </p:cNvPr>
          <p:cNvSpPr/>
          <p:nvPr userDrawn="1"/>
        </p:nvSpPr>
        <p:spPr>
          <a:xfrm>
            <a:off x="6580520"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BC4B890-4DED-4C4E-8932-0561F91B02A3}"/>
              </a:ext>
            </a:extLst>
          </p:cNvPr>
          <p:cNvSpPr/>
          <p:nvPr userDrawn="1"/>
        </p:nvSpPr>
        <p:spPr>
          <a:xfrm>
            <a:off x="8950503"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2">
            <a:extLst>
              <a:ext uri="{FF2B5EF4-FFF2-40B4-BE49-F238E27FC236}">
                <a16:creationId xmlns:a16="http://schemas.microsoft.com/office/drawing/2014/main" id="{B64C1C4A-3D07-4996-BD2D-972C757633CC}"/>
              </a:ext>
            </a:extLst>
          </p:cNvPr>
          <p:cNvSpPr>
            <a:spLocks noGrp="1"/>
          </p:cNvSpPr>
          <p:nvPr>
            <p:ph type="body" sz="quarter" idx="22" hasCustomPrompt="1"/>
          </p:nvPr>
        </p:nvSpPr>
        <p:spPr>
          <a:xfrm>
            <a:off x="1415256" y="3365367"/>
            <a:ext cx="2243044" cy="343994"/>
          </a:xfrm>
          <a:prstGeom prst="rect">
            <a:avLst/>
          </a:prstGeom>
        </p:spPr>
        <p:txBody>
          <a:bodyPr/>
          <a:lstStyle>
            <a:lvl1pPr>
              <a:defRPr lang="en-US" sz="2400" b="1" dirty="0">
                <a:solidFill>
                  <a:schemeClr val="tx1">
                    <a:lumMod val="75000"/>
                    <a:lumOff val="25000"/>
                  </a:schemeClr>
                </a:solidFill>
              </a:defRPr>
            </a:lvl1pPr>
          </a:lstStyle>
          <a:p>
            <a:pPr marL="0" lvl="0" indent="0" algn="ctr">
              <a:buNone/>
            </a:pPr>
            <a:r>
              <a:rPr lang="en-US"/>
              <a:t>Heading</a:t>
            </a:r>
          </a:p>
        </p:txBody>
      </p:sp>
      <p:sp>
        <p:nvSpPr>
          <p:cNvPr id="23" name="Text Placeholder 12">
            <a:extLst>
              <a:ext uri="{FF2B5EF4-FFF2-40B4-BE49-F238E27FC236}">
                <a16:creationId xmlns:a16="http://schemas.microsoft.com/office/drawing/2014/main" id="{E5B21758-45CF-4ABB-9F54-39EDC5C50D66}"/>
              </a:ext>
            </a:extLst>
          </p:cNvPr>
          <p:cNvSpPr>
            <a:spLocks noGrp="1"/>
          </p:cNvSpPr>
          <p:nvPr>
            <p:ph type="body" sz="quarter" idx="23" hasCustomPrompt="1"/>
          </p:nvPr>
        </p:nvSpPr>
        <p:spPr>
          <a:xfrm>
            <a:off x="1415255" y="3709012"/>
            <a:ext cx="2243044" cy="1688213"/>
          </a:xfrm>
          <a:prstGeom prst="rect">
            <a:avLst/>
          </a:prstGeom>
        </p:spPr>
        <p:txBody>
          <a:bodyPr/>
          <a:lstStyle>
            <a:lvl1pPr>
              <a:defRPr lang="en-US" sz="2000" spc="20" baseline="0" dirty="0">
                <a:latin typeface="Soleto Light" panose="020B0406020203030204"/>
              </a:defRPr>
            </a:lvl1pPr>
          </a:lstStyle>
          <a:p>
            <a:pPr marL="0" lvl="0" indent="0" algn="ctr">
              <a:lnSpc>
                <a:spcPts val="2400"/>
              </a:lnSpc>
              <a:spcBef>
                <a:spcPts val="600"/>
              </a:spcBef>
              <a:buNone/>
            </a:pPr>
            <a:r>
              <a:rPr lang="en-US"/>
              <a:t>Lorem Ipsum is simply dummy text of the printing and typesetting industry.</a:t>
            </a:r>
          </a:p>
        </p:txBody>
      </p:sp>
      <p:sp>
        <p:nvSpPr>
          <p:cNvPr id="41" name="Text Placeholder 12">
            <a:extLst>
              <a:ext uri="{FF2B5EF4-FFF2-40B4-BE49-F238E27FC236}">
                <a16:creationId xmlns:a16="http://schemas.microsoft.com/office/drawing/2014/main" id="{37A22237-F1FF-418A-85E1-3AA4EC5AB971}"/>
              </a:ext>
            </a:extLst>
          </p:cNvPr>
          <p:cNvSpPr>
            <a:spLocks noGrp="1"/>
          </p:cNvSpPr>
          <p:nvPr>
            <p:ph type="body" sz="quarter" idx="33" hasCustomPrompt="1"/>
          </p:nvPr>
        </p:nvSpPr>
        <p:spPr>
          <a:xfrm>
            <a:off x="3786926" y="3365367"/>
            <a:ext cx="2243044" cy="343994"/>
          </a:xfrm>
          <a:prstGeom prst="rect">
            <a:avLst/>
          </a:prstGeom>
        </p:spPr>
        <p:txBody>
          <a:bodyPr/>
          <a:lstStyle>
            <a:lvl1pPr>
              <a:defRPr lang="en-US" sz="2400" b="1" dirty="0">
                <a:solidFill>
                  <a:schemeClr val="tx1">
                    <a:lumMod val="75000"/>
                    <a:lumOff val="25000"/>
                  </a:schemeClr>
                </a:solidFill>
              </a:defRPr>
            </a:lvl1pPr>
          </a:lstStyle>
          <a:p>
            <a:pPr marL="0" lvl="0" indent="0" algn="ctr">
              <a:buNone/>
            </a:pPr>
            <a:r>
              <a:rPr lang="en-US"/>
              <a:t>Heading</a:t>
            </a:r>
          </a:p>
        </p:txBody>
      </p:sp>
      <p:sp>
        <p:nvSpPr>
          <p:cNvPr id="42" name="Text Placeholder 12">
            <a:extLst>
              <a:ext uri="{FF2B5EF4-FFF2-40B4-BE49-F238E27FC236}">
                <a16:creationId xmlns:a16="http://schemas.microsoft.com/office/drawing/2014/main" id="{E81E62AF-F9EA-4C69-A003-412EACFE4EA8}"/>
              </a:ext>
            </a:extLst>
          </p:cNvPr>
          <p:cNvSpPr>
            <a:spLocks noGrp="1"/>
          </p:cNvSpPr>
          <p:nvPr>
            <p:ph type="body" sz="quarter" idx="34" hasCustomPrompt="1"/>
          </p:nvPr>
        </p:nvSpPr>
        <p:spPr>
          <a:xfrm>
            <a:off x="3786925" y="3709012"/>
            <a:ext cx="2243044" cy="1688213"/>
          </a:xfrm>
          <a:prstGeom prst="rect">
            <a:avLst/>
          </a:prstGeom>
        </p:spPr>
        <p:txBody>
          <a:bodyPr/>
          <a:lstStyle>
            <a:lvl1pPr>
              <a:defRPr lang="en-US" sz="2000" spc="20" baseline="0" dirty="0">
                <a:latin typeface="Soleto Light" panose="020B0406020203030204"/>
              </a:defRPr>
            </a:lvl1pPr>
          </a:lstStyle>
          <a:p>
            <a:pPr marL="0" lvl="0" indent="0" algn="ctr">
              <a:lnSpc>
                <a:spcPts val="2400"/>
              </a:lnSpc>
              <a:spcBef>
                <a:spcPts val="600"/>
              </a:spcBef>
              <a:buNone/>
            </a:pPr>
            <a:r>
              <a:rPr lang="en-US"/>
              <a:t>Lorem Ipsum is simply dummy text of the printing and typesetting industry.</a:t>
            </a:r>
          </a:p>
        </p:txBody>
      </p:sp>
      <p:sp>
        <p:nvSpPr>
          <p:cNvPr id="45" name="Text Placeholder 12">
            <a:extLst>
              <a:ext uri="{FF2B5EF4-FFF2-40B4-BE49-F238E27FC236}">
                <a16:creationId xmlns:a16="http://schemas.microsoft.com/office/drawing/2014/main" id="{1E0FE9E8-FEAF-4ED5-8CB3-DDDEBEFC6BB2}"/>
              </a:ext>
            </a:extLst>
          </p:cNvPr>
          <p:cNvSpPr>
            <a:spLocks noGrp="1"/>
          </p:cNvSpPr>
          <p:nvPr>
            <p:ph type="body" sz="quarter" idx="35" hasCustomPrompt="1"/>
          </p:nvPr>
        </p:nvSpPr>
        <p:spPr>
          <a:xfrm>
            <a:off x="6161158" y="3365367"/>
            <a:ext cx="2243044" cy="343994"/>
          </a:xfrm>
          <a:prstGeom prst="rect">
            <a:avLst/>
          </a:prstGeom>
        </p:spPr>
        <p:txBody>
          <a:bodyPr/>
          <a:lstStyle>
            <a:lvl1pPr>
              <a:defRPr lang="en-US" sz="2400" b="1" dirty="0">
                <a:solidFill>
                  <a:schemeClr val="tx1">
                    <a:lumMod val="75000"/>
                    <a:lumOff val="25000"/>
                  </a:schemeClr>
                </a:solidFill>
              </a:defRPr>
            </a:lvl1pPr>
          </a:lstStyle>
          <a:p>
            <a:pPr marL="0" lvl="0" indent="0" algn="ctr">
              <a:buNone/>
            </a:pPr>
            <a:r>
              <a:rPr lang="en-US"/>
              <a:t>Heading</a:t>
            </a:r>
          </a:p>
        </p:txBody>
      </p:sp>
      <p:sp>
        <p:nvSpPr>
          <p:cNvPr id="46" name="Text Placeholder 12">
            <a:extLst>
              <a:ext uri="{FF2B5EF4-FFF2-40B4-BE49-F238E27FC236}">
                <a16:creationId xmlns:a16="http://schemas.microsoft.com/office/drawing/2014/main" id="{8AA49104-241D-410D-84AB-52CEA709CF71}"/>
              </a:ext>
            </a:extLst>
          </p:cNvPr>
          <p:cNvSpPr>
            <a:spLocks noGrp="1"/>
          </p:cNvSpPr>
          <p:nvPr>
            <p:ph type="body" sz="quarter" idx="36" hasCustomPrompt="1"/>
          </p:nvPr>
        </p:nvSpPr>
        <p:spPr>
          <a:xfrm>
            <a:off x="6161157" y="3709012"/>
            <a:ext cx="2243044" cy="1688213"/>
          </a:xfrm>
          <a:prstGeom prst="rect">
            <a:avLst/>
          </a:prstGeom>
        </p:spPr>
        <p:txBody>
          <a:bodyPr/>
          <a:lstStyle>
            <a:lvl1pPr>
              <a:defRPr lang="en-US" sz="2000" spc="20" baseline="0" dirty="0">
                <a:latin typeface="Soleto Light" panose="020B0406020203030204"/>
              </a:defRPr>
            </a:lvl1pPr>
          </a:lstStyle>
          <a:p>
            <a:pPr marL="0" lvl="0" indent="0" algn="ctr">
              <a:lnSpc>
                <a:spcPts val="2400"/>
              </a:lnSpc>
              <a:spcBef>
                <a:spcPts val="600"/>
              </a:spcBef>
              <a:buNone/>
            </a:pPr>
            <a:r>
              <a:rPr lang="en-US"/>
              <a:t>Lorem Ipsum is simply dummy text of the printing and typesetting industry.</a:t>
            </a:r>
          </a:p>
        </p:txBody>
      </p:sp>
      <p:sp>
        <p:nvSpPr>
          <p:cNvPr id="49" name="Text Placeholder 12">
            <a:extLst>
              <a:ext uri="{FF2B5EF4-FFF2-40B4-BE49-F238E27FC236}">
                <a16:creationId xmlns:a16="http://schemas.microsoft.com/office/drawing/2014/main" id="{F64B0C0D-5CD7-4A36-A6AB-D6ABB2342A4E}"/>
              </a:ext>
            </a:extLst>
          </p:cNvPr>
          <p:cNvSpPr>
            <a:spLocks noGrp="1"/>
          </p:cNvSpPr>
          <p:nvPr>
            <p:ph type="body" sz="quarter" idx="37" hasCustomPrompt="1"/>
          </p:nvPr>
        </p:nvSpPr>
        <p:spPr>
          <a:xfrm>
            <a:off x="8533700" y="3365367"/>
            <a:ext cx="2243044" cy="343994"/>
          </a:xfrm>
          <a:prstGeom prst="rect">
            <a:avLst/>
          </a:prstGeom>
        </p:spPr>
        <p:txBody>
          <a:bodyPr/>
          <a:lstStyle>
            <a:lvl1pPr>
              <a:defRPr lang="en-US" sz="2400" b="1" dirty="0">
                <a:solidFill>
                  <a:schemeClr val="tx1">
                    <a:lumMod val="75000"/>
                    <a:lumOff val="25000"/>
                  </a:schemeClr>
                </a:solidFill>
              </a:defRPr>
            </a:lvl1pPr>
          </a:lstStyle>
          <a:p>
            <a:pPr marL="0" lvl="0" indent="0" algn="ctr">
              <a:buNone/>
            </a:pPr>
            <a:r>
              <a:rPr lang="en-US"/>
              <a:t>Heading</a:t>
            </a:r>
          </a:p>
        </p:txBody>
      </p:sp>
      <p:sp>
        <p:nvSpPr>
          <p:cNvPr id="50" name="Text Placeholder 12">
            <a:extLst>
              <a:ext uri="{FF2B5EF4-FFF2-40B4-BE49-F238E27FC236}">
                <a16:creationId xmlns:a16="http://schemas.microsoft.com/office/drawing/2014/main" id="{01A0FF4F-6FDC-46D8-A73D-F8548C254942}"/>
              </a:ext>
            </a:extLst>
          </p:cNvPr>
          <p:cNvSpPr>
            <a:spLocks noGrp="1"/>
          </p:cNvSpPr>
          <p:nvPr>
            <p:ph type="body" sz="quarter" idx="38" hasCustomPrompt="1"/>
          </p:nvPr>
        </p:nvSpPr>
        <p:spPr>
          <a:xfrm>
            <a:off x="8533699" y="3709012"/>
            <a:ext cx="2243044" cy="1688213"/>
          </a:xfrm>
          <a:prstGeom prst="rect">
            <a:avLst/>
          </a:prstGeom>
        </p:spPr>
        <p:txBody>
          <a:bodyPr/>
          <a:lstStyle>
            <a:lvl1pPr>
              <a:defRPr lang="en-US" sz="2000" spc="20" baseline="0" dirty="0">
                <a:latin typeface="Soleto Light" panose="020B0406020203030204"/>
              </a:defRPr>
            </a:lvl1pPr>
          </a:lstStyle>
          <a:p>
            <a:pPr marL="0" lvl="0" indent="0" algn="ctr">
              <a:lnSpc>
                <a:spcPts val="2400"/>
              </a:lnSpc>
              <a:spcBef>
                <a:spcPts val="600"/>
              </a:spcBef>
              <a:buNone/>
            </a:pPr>
            <a:r>
              <a:rPr lang="en-US"/>
              <a:t>Lorem Ipsum is simply dummy text of the printing and typesetting industry.</a:t>
            </a:r>
          </a:p>
        </p:txBody>
      </p:sp>
    </p:spTree>
    <p:extLst>
      <p:ext uri="{BB962C8B-B14F-4D97-AF65-F5344CB8AC3E}">
        <p14:creationId xmlns:p14="http://schemas.microsoft.com/office/powerpoint/2010/main" val="389344506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4 Headings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92EE-CB69-4B39-B67B-74984E753E23}"/>
              </a:ext>
            </a:extLst>
          </p:cNvPr>
          <p:cNvSpPr>
            <a:spLocks noGrp="1"/>
          </p:cNvSpPr>
          <p:nvPr>
            <p:ph type="title" hasCustomPrompt="1"/>
          </p:nvPr>
        </p:nvSpPr>
        <p:spPr/>
        <p:txBody>
          <a:bodyPr/>
          <a:lstStyle/>
          <a:p>
            <a:r>
              <a:rPr lang="en-US"/>
              <a:t>ENTER YOUR TITLE TEXT</a:t>
            </a:r>
            <a:endParaRPr lang="en-GB"/>
          </a:p>
        </p:txBody>
      </p:sp>
      <p:sp>
        <p:nvSpPr>
          <p:cNvPr id="4" name="Oval 3">
            <a:extLst>
              <a:ext uri="{FF2B5EF4-FFF2-40B4-BE49-F238E27FC236}">
                <a16:creationId xmlns:a16="http://schemas.microsoft.com/office/drawing/2014/main" id="{279B6832-7C3D-44EF-BABF-856D8CD1E450}"/>
              </a:ext>
            </a:extLst>
          </p:cNvPr>
          <p:cNvSpPr/>
          <p:nvPr userDrawn="1"/>
        </p:nvSpPr>
        <p:spPr>
          <a:xfrm>
            <a:off x="1832058"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F702F82-CABA-479D-9403-D8B6B047D014}"/>
              </a:ext>
            </a:extLst>
          </p:cNvPr>
          <p:cNvSpPr/>
          <p:nvPr userDrawn="1"/>
        </p:nvSpPr>
        <p:spPr>
          <a:xfrm>
            <a:off x="4206289"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5E4C9B2E-E50A-40BE-861E-2E90BDFEB311}"/>
              </a:ext>
            </a:extLst>
          </p:cNvPr>
          <p:cNvSpPr/>
          <p:nvPr userDrawn="1"/>
        </p:nvSpPr>
        <p:spPr>
          <a:xfrm>
            <a:off x="6580520"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BC4B890-4DED-4C4E-8932-0561F91B02A3}"/>
              </a:ext>
            </a:extLst>
          </p:cNvPr>
          <p:cNvSpPr/>
          <p:nvPr userDrawn="1"/>
        </p:nvSpPr>
        <p:spPr>
          <a:xfrm>
            <a:off x="8950503"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BD3EEE03-408D-4827-BF47-5E1BA8459C2F}"/>
              </a:ext>
            </a:extLst>
          </p:cNvPr>
          <p:cNvGrpSpPr/>
          <p:nvPr userDrawn="1"/>
        </p:nvGrpSpPr>
        <p:grpSpPr>
          <a:xfrm>
            <a:off x="1727897" y="1446604"/>
            <a:ext cx="2182116" cy="1617760"/>
            <a:chOff x="977803" y="1923951"/>
            <a:chExt cx="2182116" cy="1617760"/>
          </a:xfrm>
        </p:grpSpPr>
        <p:sp>
          <p:nvSpPr>
            <p:cNvPr id="9" name="Arc 8">
              <a:extLst>
                <a:ext uri="{FF2B5EF4-FFF2-40B4-BE49-F238E27FC236}">
                  <a16:creationId xmlns:a16="http://schemas.microsoft.com/office/drawing/2014/main" id="{49709D70-25ED-47E6-BAD8-193EDEB578DE}"/>
                </a:ext>
              </a:extLst>
            </p:cNvPr>
            <p:cNvSpPr/>
            <p:nvPr/>
          </p:nvSpPr>
          <p:spPr>
            <a:xfrm>
              <a:off x="977803" y="1923951"/>
              <a:ext cx="1617760" cy="1617760"/>
            </a:xfrm>
            <a:prstGeom prst="arc">
              <a:avLst>
                <a:gd name="adj1" fmla="val 10808550"/>
                <a:gd name="adj2" fmla="val 19255"/>
              </a:avLst>
            </a:prstGeom>
            <a:ln w="1016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3B621F78-627A-47E6-A6EC-02F9F4C46474}"/>
                </a:ext>
              </a:extLst>
            </p:cNvPr>
            <p:cNvCxnSpPr>
              <a:cxnSpLocks/>
            </p:cNvCxnSpPr>
            <p:nvPr/>
          </p:nvCxnSpPr>
          <p:spPr>
            <a:xfrm>
              <a:off x="2543163" y="2737362"/>
              <a:ext cx="616756" cy="0"/>
            </a:xfrm>
            <a:prstGeom prst="straightConnector1">
              <a:avLst/>
            </a:prstGeom>
            <a:ln w="101600">
              <a:solidFill>
                <a:schemeClr val="accent2"/>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5FD0E8B9-DD90-4249-8928-FC89883FD393}"/>
              </a:ext>
            </a:extLst>
          </p:cNvPr>
          <p:cNvGrpSpPr/>
          <p:nvPr userDrawn="1"/>
        </p:nvGrpSpPr>
        <p:grpSpPr>
          <a:xfrm>
            <a:off x="4102128" y="1446604"/>
            <a:ext cx="2184510" cy="1617760"/>
            <a:chOff x="3352034" y="1923951"/>
            <a:chExt cx="2184510" cy="1617760"/>
          </a:xfrm>
        </p:grpSpPr>
        <p:sp>
          <p:nvSpPr>
            <p:cNvPr id="12" name="Arc 11">
              <a:extLst>
                <a:ext uri="{FF2B5EF4-FFF2-40B4-BE49-F238E27FC236}">
                  <a16:creationId xmlns:a16="http://schemas.microsoft.com/office/drawing/2014/main" id="{7F5DF675-E263-4025-BB39-0440351CFB7C}"/>
                </a:ext>
              </a:extLst>
            </p:cNvPr>
            <p:cNvSpPr/>
            <p:nvPr/>
          </p:nvSpPr>
          <p:spPr>
            <a:xfrm>
              <a:off x="3352034" y="1923951"/>
              <a:ext cx="1617760" cy="1617760"/>
            </a:xfrm>
            <a:prstGeom prst="arc">
              <a:avLst>
                <a:gd name="adj1" fmla="val 21585722"/>
                <a:gd name="adj2" fmla="val 10822887"/>
              </a:avLst>
            </a:prstGeom>
            <a:ln w="1016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B3E704FF-4A03-4632-908A-34E964AA6798}"/>
                </a:ext>
              </a:extLst>
            </p:cNvPr>
            <p:cNvCxnSpPr>
              <a:cxnSpLocks/>
            </p:cNvCxnSpPr>
            <p:nvPr/>
          </p:nvCxnSpPr>
          <p:spPr>
            <a:xfrm>
              <a:off x="4919788" y="2737362"/>
              <a:ext cx="616756" cy="0"/>
            </a:xfrm>
            <a:prstGeom prst="straightConnector1">
              <a:avLst/>
            </a:prstGeom>
            <a:ln w="101600">
              <a:solidFill>
                <a:schemeClr val="accent2"/>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4F722F48-8E4A-4B3C-8599-4151A48B87CE}"/>
              </a:ext>
            </a:extLst>
          </p:cNvPr>
          <p:cNvGrpSpPr/>
          <p:nvPr userDrawn="1"/>
        </p:nvGrpSpPr>
        <p:grpSpPr>
          <a:xfrm>
            <a:off x="6472114" y="1446604"/>
            <a:ext cx="2182116" cy="1617760"/>
            <a:chOff x="5722020" y="1923951"/>
            <a:chExt cx="2182116" cy="1617760"/>
          </a:xfrm>
        </p:grpSpPr>
        <p:sp>
          <p:nvSpPr>
            <p:cNvPr id="15" name="Arc 14">
              <a:extLst>
                <a:ext uri="{FF2B5EF4-FFF2-40B4-BE49-F238E27FC236}">
                  <a16:creationId xmlns:a16="http://schemas.microsoft.com/office/drawing/2014/main" id="{45ED72EF-93E3-4E76-9A50-93ED5ED57CC4}"/>
                </a:ext>
              </a:extLst>
            </p:cNvPr>
            <p:cNvSpPr/>
            <p:nvPr/>
          </p:nvSpPr>
          <p:spPr>
            <a:xfrm>
              <a:off x="5722020" y="1923951"/>
              <a:ext cx="1617760" cy="1617760"/>
            </a:xfrm>
            <a:prstGeom prst="arc">
              <a:avLst>
                <a:gd name="adj1" fmla="val 10808550"/>
                <a:gd name="adj2" fmla="val 19255"/>
              </a:avLst>
            </a:prstGeom>
            <a:ln w="1016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38959931-EA8C-4E08-9ED3-25DE1A339C0A}"/>
                </a:ext>
              </a:extLst>
            </p:cNvPr>
            <p:cNvCxnSpPr>
              <a:cxnSpLocks/>
            </p:cNvCxnSpPr>
            <p:nvPr/>
          </p:nvCxnSpPr>
          <p:spPr>
            <a:xfrm>
              <a:off x="7287380" y="2737362"/>
              <a:ext cx="616756" cy="0"/>
            </a:xfrm>
            <a:prstGeom prst="straightConnector1">
              <a:avLst/>
            </a:prstGeom>
            <a:ln w="101600">
              <a:solidFill>
                <a:schemeClr val="accent2"/>
              </a:solidFill>
              <a:tailEnd type="triangle" w="sm" len="med"/>
            </a:ln>
          </p:spPr>
          <p:style>
            <a:lnRef idx="1">
              <a:schemeClr val="accent1"/>
            </a:lnRef>
            <a:fillRef idx="0">
              <a:schemeClr val="accent1"/>
            </a:fillRef>
            <a:effectRef idx="0">
              <a:schemeClr val="accent1"/>
            </a:effectRef>
            <a:fontRef idx="minor">
              <a:schemeClr val="tx1"/>
            </a:fontRef>
          </p:style>
        </p:cxnSp>
      </p:grpSp>
      <p:sp>
        <p:nvSpPr>
          <p:cNvPr id="17" name="Arc 16">
            <a:extLst>
              <a:ext uri="{FF2B5EF4-FFF2-40B4-BE49-F238E27FC236}">
                <a16:creationId xmlns:a16="http://schemas.microsoft.com/office/drawing/2014/main" id="{D6CDE57D-6A04-4D47-8042-9A1C210BA52E}"/>
              </a:ext>
            </a:extLst>
          </p:cNvPr>
          <p:cNvSpPr/>
          <p:nvPr userDrawn="1"/>
        </p:nvSpPr>
        <p:spPr>
          <a:xfrm>
            <a:off x="8842100" y="1446604"/>
            <a:ext cx="1617760" cy="1617760"/>
          </a:xfrm>
          <a:prstGeom prst="arc">
            <a:avLst>
              <a:gd name="adj1" fmla="val 21585722"/>
              <a:gd name="adj2" fmla="val 10822887"/>
            </a:avLst>
          </a:prstGeom>
          <a:ln w="1016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 Placeholder 12">
            <a:extLst>
              <a:ext uri="{FF2B5EF4-FFF2-40B4-BE49-F238E27FC236}">
                <a16:creationId xmlns:a16="http://schemas.microsoft.com/office/drawing/2014/main" id="{B64C1C4A-3D07-4996-BD2D-972C757633CC}"/>
              </a:ext>
            </a:extLst>
          </p:cNvPr>
          <p:cNvSpPr>
            <a:spLocks noGrp="1"/>
          </p:cNvSpPr>
          <p:nvPr>
            <p:ph type="body" sz="quarter" idx="22" hasCustomPrompt="1"/>
          </p:nvPr>
        </p:nvSpPr>
        <p:spPr>
          <a:xfrm>
            <a:off x="1415256" y="3365367"/>
            <a:ext cx="2243044" cy="343994"/>
          </a:xfrm>
          <a:prstGeom prst="rect">
            <a:avLst/>
          </a:prstGeom>
        </p:spPr>
        <p:txBody>
          <a:bodyPr/>
          <a:lstStyle>
            <a:lvl1pPr>
              <a:defRPr lang="en-US" sz="2400" b="1" dirty="0">
                <a:solidFill>
                  <a:schemeClr val="tx1">
                    <a:lumMod val="75000"/>
                    <a:lumOff val="25000"/>
                  </a:schemeClr>
                </a:solidFill>
              </a:defRPr>
            </a:lvl1pPr>
          </a:lstStyle>
          <a:p>
            <a:pPr marL="0" lvl="0" indent="0" algn="ctr">
              <a:buNone/>
            </a:pPr>
            <a:r>
              <a:rPr lang="en-US"/>
              <a:t>Heading</a:t>
            </a:r>
          </a:p>
        </p:txBody>
      </p:sp>
      <p:sp>
        <p:nvSpPr>
          <p:cNvPr id="23" name="Text Placeholder 12">
            <a:extLst>
              <a:ext uri="{FF2B5EF4-FFF2-40B4-BE49-F238E27FC236}">
                <a16:creationId xmlns:a16="http://schemas.microsoft.com/office/drawing/2014/main" id="{E5B21758-45CF-4ABB-9F54-39EDC5C50D66}"/>
              </a:ext>
            </a:extLst>
          </p:cNvPr>
          <p:cNvSpPr>
            <a:spLocks noGrp="1"/>
          </p:cNvSpPr>
          <p:nvPr>
            <p:ph type="body" sz="quarter" idx="23" hasCustomPrompt="1"/>
          </p:nvPr>
        </p:nvSpPr>
        <p:spPr>
          <a:xfrm>
            <a:off x="1415255" y="3709012"/>
            <a:ext cx="2243044" cy="1688213"/>
          </a:xfrm>
          <a:prstGeom prst="rect">
            <a:avLst/>
          </a:prstGeom>
        </p:spPr>
        <p:txBody>
          <a:bodyPr/>
          <a:lstStyle>
            <a:lvl1pPr>
              <a:defRPr lang="en-US" sz="2000" spc="20" baseline="0" dirty="0">
                <a:latin typeface="Soleto Light" panose="020B0406020203030204"/>
              </a:defRPr>
            </a:lvl1pPr>
          </a:lstStyle>
          <a:p>
            <a:pPr marL="0" lvl="0" indent="0" algn="ctr">
              <a:lnSpc>
                <a:spcPts val="2400"/>
              </a:lnSpc>
              <a:spcBef>
                <a:spcPts val="600"/>
              </a:spcBef>
              <a:buNone/>
            </a:pPr>
            <a:r>
              <a:rPr lang="en-US"/>
              <a:t>Lorem Ipsum is simply dummy text of the printing and typesetting industry.</a:t>
            </a:r>
          </a:p>
        </p:txBody>
      </p:sp>
      <p:sp>
        <p:nvSpPr>
          <p:cNvPr id="36" name="Picture Placeholder 5">
            <a:extLst>
              <a:ext uri="{FF2B5EF4-FFF2-40B4-BE49-F238E27FC236}">
                <a16:creationId xmlns:a16="http://schemas.microsoft.com/office/drawing/2014/main" id="{A97DE5F2-D684-4ED2-B953-B7856B186576}"/>
              </a:ext>
            </a:extLst>
          </p:cNvPr>
          <p:cNvSpPr>
            <a:spLocks noGrp="1"/>
          </p:cNvSpPr>
          <p:nvPr>
            <p:ph type="pic" sz="quarter" idx="11" hasCustomPrompt="1"/>
          </p:nvPr>
        </p:nvSpPr>
        <p:spPr>
          <a:xfrm>
            <a:off x="1832058" y="1550765"/>
            <a:ext cx="1413682" cy="1409436"/>
          </a:xfrm>
          <a:prstGeom prst="ellipse">
            <a:avLst/>
          </a:prstGeom>
          <a:ln w="12700">
            <a:no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37" name="Picture Placeholder 5">
            <a:extLst>
              <a:ext uri="{FF2B5EF4-FFF2-40B4-BE49-F238E27FC236}">
                <a16:creationId xmlns:a16="http://schemas.microsoft.com/office/drawing/2014/main" id="{C9046A9E-BE9B-4A4D-B1B0-E71F71195E86}"/>
              </a:ext>
            </a:extLst>
          </p:cNvPr>
          <p:cNvSpPr>
            <a:spLocks noGrp="1"/>
          </p:cNvSpPr>
          <p:nvPr>
            <p:ph type="pic" sz="quarter" idx="30" hasCustomPrompt="1"/>
          </p:nvPr>
        </p:nvSpPr>
        <p:spPr>
          <a:xfrm>
            <a:off x="4201997" y="1550765"/>
            <a:ext cx="1413682" cy="1409436"/>
          </a:xfrm>
          <a:prstGeom prst="ellipse">
            <a:avLst/>
          </a:prstGeom>
          <a:ln w="12700">
            <a:no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38" name="Picture Placeholder 5">
            <a:extLst>
              <a:ext uri="{FF2B5EF4-FFF2-40B4-BE49-F238E27FC236}">
                <a16:creationId xmlns:a16="http://schemas.microsoft.com/office/drawing/2014/main" id="{F2165D09-33A5-4100-B74F-6855C0E2DE67}"/>
              </a:ext>
            </a:extLst>
          </p:cNvPr>
          <p:cNvSpPr>
            <a:spLocks noGrp="1"/>
          </p:cNvSpPr>
          <p:nvPr>
            <p:ph type="pic" sz="quarter" idx="31" hasCustomPrompt="1"/>
          </p:nvPr>
        </p:nvSpPr>
        <p:spPr>
          <a:xfrm>
            <a:off x="6574177" y="1550765"/>
            <a:ext cx="1413682" cy="1409436"/>
          </a:xfrm>
          <a:prstGeom prst="ellipse">
            <a:avLst/>
          </a:prstGeom>
          <a:ln w="12700">
            <a:no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39" name="Picture Placeholder 5">
            <a:extLst>
              <a:ext uri="{FF2B5EF4-FFF2-40B4-BE49-F238E27FC236}">
                <a16:creationId xmlns:a16="http://schemas.microsoft.com/office/drawing/2014/main" id="{394AB162-2AC6-424E-9403-3C70CB4A2889}"/>
              </a:ext>
            </a:extLst>
          </p:cNvPr>
          <p:cNvSpPr>
            <a:spLocks noGrp="1"/>
          </p:cNvSpPr>
          <p:nvPr>
            <p:ph type="pic" sz="quarter" idx="32" hasCustomPrompt="1"/>
          </p:nvPr>
        </p:nvSpPr>
        <p:spPr>
          <a:xfrm>
            <a:off x="8944116" y="1550765"/>
            <a:ext cx="1413682" cy="1409436"/>
          </a:xfrm>
          <a:prstGeom prst="ellipse">
            <a:avLst/>
          </a:prstGeom>
          <a:ln w="12700">
            <a:no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41" name="Text Placeholder 12">
            <a:extLst>
              <a:ext uri="{FF2B5EF4-FFF2-40B4-BE49-F238E27FC236}">
                <a16:creationId xmlns:a16="http://schemas.microsoft.com/office/drawing/2014/main" id="{37A22237-F1FF-418A-85E1-3AA4EC5AB971}"/>
              </a:ext>
            </a:extLst>
          </p:cNvPr>
          <p:cNvSpPr>
            <a:spLocks noGrp="1"/>
          </p:cNvSpPr>
          <p:nvPr>
            <p:ph type="body" sz="quarter" idx="33" hasCustomPrompt="1"/>
          </p:nvPr>
        </p:nvSpPr>
        <p:spPr>
          <a:xfrm>
            <a:off x="3786926" y="3365367"/>
            <a:ext cx="2243044" cy="343994"/>
          </a:xfrm>
          <a:prstGeom prst="rect">
            <a:avLst/>
          </a:prstGeom>
        </p:spPr>
        <p:txBody>
          <a:bodyPr/>
          <a:lstStyle>
            <a:lvl1pPr>
              <a:defRPr lang="en-US" sz="2400" b="1" dirty="0">
                <a:solidFill>
                  <a:schemeClr val="tx1">
                    <a:lumMod val="75000"/>
                    <a:lumOff val="25000"/>
                  </a:schemeClr>
                </a:solidFill>
              </a:defRPr>
            </a:lvl1pPr>
          </a:lstStyle>
          <a:p>
            <a:pPr marL="0" lvl="0" indent="0" algn="ctr">
              <a:buNone/>
            </a:pPr>
            <a:r>
              <a:rPr lang="en-US"/>
              <a:t>Heading</a:t>
            </a:r>
          </a:p>
        </p:txBody>
      </p:sp>
      <p:sp>
        <p:nvSpPr>
          <p:cNvPr id="42" name="Text Placeholder 12">
            <a:extLst>
              <a:ext uri="{FF2B5EF4-FFF2-40B4-BE49-F238E27FC236}">
                <a16:creationId xmlns:a16="http://schemas.microsoft.com/office/drawing/2014/main" id="{E81E62AF-F9EA-4C69-A003-412EACFE4EA8}"/>
              </a:ext>
            </a:extLst>
          </p:cNvPr>
          <p:cNvSpPr>
            <a:spLocks noGrp="1"/>
          </p:cNvSpPr>
          <p:nvPr>
            <p:ph type="body" sz="quarter" idx="34" hasCustomPrompt="1"/>
          </p:nvPr>
        </p:nvSpPr>
        <p:spPr>
          <a:xfrm>
            <a:off x="3786925" y="3709012"/>
            <a:ext cx="2243044" cy="1688213"/>
          </a:xfrm>
          <a:prstGeom prst="rect">
            <a:avLst/>
          </a:prstGeom>
        </p:spPr>
        <p:txBody>
          <a:bodyPr/>
          <a:lstStyle>
            <a:lvl1pPr>
              <a:defRPr lang="en-US" sz="2000" spc="20" baseline="0" dirty="0">
                <a:latin typeface="Soleto Light" panose="020B0406020203030204"/>
              </a:defRPr>
            </a:lvl1pPr>
          </a:lstStyle>
          <a:p>
            <a:pPr marL="0" lvl="0" indent="0" algn="ctr">
              <a:lnSpc>
                <a:spcPts val="2400"/>
              </a:lnSpc>
              <a:spcBef>
                <a:spcPts val="600"/>
              </a:spcBef>
              <a:buNone/>
            </a:pPr>
            <a:r>
              <a:rPr lang="en-US"/>
              <a:t>Lorem Ipsum is simply dummy text of the printing and typesetting industry.</a:t>
            </a:r>
          </a:p>
        </p:txBody>
      </p:sp>
      <p:sp>
        <p:nvSpPr>
          <p:cNvPr id="45" name="Text Placeholder 12">
            <a:extLst>
              <a:ext uri="{FF2B5EF4-FFF2-40B4-BE49-F238E27FC236}">
                <a16:creationId xmlns:a16="http://schemas.microsoft.com/office/drawing/2014/main" id="{1E0FE9E8-FEAF-4ED5-8CB3-DDDEBEFC6BB2}"/>
              </a:ext>
            </a:extLst>
          </p:cNvPr>
          <p:cNvSpPr>
            <a:spLocks noGrp="1"/>
          </p:cNvSpPr>
          <p:nvPr>
            <p:ph type="body" sz="quarter" idx="35" hasCustomPrompt="1"/>
          </p:nvPr>
        </p:nvSpPr>
        <p:spPr>
          <a:xfrm>
            <a:off x="6161158" y="3365367"/>
            <a:ext cx="2243044" cy="343994"/>
          </a:xfrm>
          <a:prstGeom prst="rect">
            <a:avLst/>
          </a:prstGeom>
        </p:spPr>
        <p:txBody>
          <a:bodyPr/>
          <a:lstStyle>
            <a:lvl1pPr>
              <a:defRPr lang="en-US" sz="2400" b="1" dirty="0">
                <a:solidFill>
                  <a:schemeClr val="tx1">
                    <a:lumMod val="75000"/>
                    <a:lumOff val="25000"/>
                  </a:schemeClr>
                </a:solidFill>
              </a:defRPr>
            </a:lvl1pPr>
          </a:lstStyle>
          <a:p>
            <a:pPr marL="0" lvl="0" indent="0" algn="ctr">
              <a:buNone/>
            </a:pPr>
            <a:r>
              <a:rPr lang="en-US"/>
              <a:t>Heading</a:t>
            </a:r>
          </a:p>
        </p:txBody>
      </p:sp>
      <p:sp>
        <p:nvSpPr>
          <p:cNvPr id="46" name="Text Placeholder 12">
            <a:extLst>
              <a:ext uri="{FF2B5EF4-FFF2-40B4-BE49-F238E27FC236}">
                <a16:creationId xmlns:a16="http://schemas.microsoft.com/office/drawing/2014/main" id="{8AA49104-241D-410D-84AB-52CEA709CF71}"/>
              </a:ext>
            </a:extLst>
          </p:cNvPr>
          <p:cNvSpPr>
            <a:spLocks noGrp="1"/>
          </p:cNvSpPr>
          <p:nvPr>
            <p:ph type="body" sz="quarter" idx="36" hasCustomPrompt="1"/>
          </p:nvPr>
        </p:nvSpPr>
        <p:spPr>
          <a:xfrm>
            <a:off x="6161157" y="3709012"/>
            <a:ext cx="2243044" cy="1688213"/>
          </a:xfrm>
          <a:prstGeom prst="rect">
            <a:avLst/>
          </a:prstGeom>
        </p:spPr>
        <p:txBody>
          <a:bodyPr/>
          <a:lstStyle>
            <a:lvl1pPr>
              <a:defRPr lang="en-US" sz="2000" spc="20" baseline="0" dirty="0">
                <a:latin typeface="Soleto Light" panose="020B0406020203030204"/>
              </a:defRPr>
            </a:lvl1pPr>
          </a:lstStyle>
          <a:p>
            <a:pPr marL="0" lvl="0" indent="0" algn="ctr">
              <a:lnSpc>
                <a:spcPts val="2400"/>
              </a:lnSpc>
              <a:spcBef>
                <a:spcPts val="600"/>
              </a:spcBef>
              <a:buNone/>
            </a:pPr>
            <a:r>
              <a:rPr lang="en-US"/>
              <a:t>Lorem Ipsum is simply dummy text of the printing and typesetting industry.</a:t>
            </a:r>
          </a:p>
        </p:txBody>
      </p:sp>
      <p:sp>
        <p:nvSpPr>
          <p:cNvPr id="49" name="Text Placeholder 12">
            <a:extLst>
              <a:ext uri="{FF2B5EF4-FFF2-40B4-BE49-F238E27FC236}">
                <a16:creationId xmlns:a16="http://schemas.microsoft.com/office/drawing/2014/main" id="{F64B0C0D-5CD7-4A36-A6AB-D6ABB2342A4E}"/>
              </a:ext>
            </a:extLst>
          </p:cNvPr>
          <p:cNvSpPr>
            <a:spLocks noGrp="1"/>
          </p:cNvSpPr>
          <p:nvPr>
            <p:ph type="body" sz="quarter" idx="37" hasCustomPrompt="1"/>
          </p:nvPr>
        </p:nvSpPr>
        <p:spPr>
          <a:xfrm>
            <a:off x="8533700" y="3365367"/>
            <a:ext cx="2243044" cy="343994"/>
          </a:xfrm>
          <a:prstGeom prst="rect">
            <a:avLst/>
          </a:prstGeom>
        </p:spPr>
        <p:txBody>
          <a:bodyPr/>
          <a:lstStyle>
            <a:lvl1pPr>
              <a:defRPr lang="en-US" sz="2400" b="1" dirty="0">
                <a:solidFill>
                  <a:schemeClr val="tx1">
                    <a:lumMod val="75000"/>
                    <a:lumOff val="25000"/>
                  </a:schemeClr>
                </a:solidFill>
              </a:defRPr>
            </a:lvl1pPr>
          </a:lstStyle>
          <a:p>
            <a:pPr marL="0" lvl="0" indent="0" algn="ctr">
              <a:buNone/>
            </a:pPr>
            <a:r>
              <a:rPr lang="en-US"/>
              <a:t>Heading</a:t>
            </a:r>
          </a:p>
        </p:txBody>
      </p:sp>
      <p:sp>
        <p:nvSpPr>
          <p:cNvPr id="50" name="Text Placeholder 12">
            <a:extLst>
              <a:ext uri="{FF2B5EF4-FFF2-40B4-BE49-F238E27FC236}">
                <a16:creationId xmlns:a16="http://schemas.microsoft.com/office/drawing/2014/main" id="{01A0FF4F-6FDC-46D8-A73D-F8548C254942}"/>
              </a:ext>
            </a:extLst>
          </p:cNvPr>
          <p:cNvSpPr>
            <a:spLocks noGrp="1"/>
          </p:cNvSpPr>
          <p:nvPr>
            <p:ph type="body" sz="quarter" idx="38" hasCustomPrompt="1"/>
          </p:nvPr>
        </p:nvSpPr>
        <p:spPr>
          <a:xfrm>
            <a:off x="8533699" y="3709012"/>
            <a:ext cx="2243044" cy="1688213"/>
          </a:xfrm>
          <a:prstGeom prst="rect">
            <a:avLst/>
          </a:prstGeom>
        </p:spPr>
        <p:txBody>
          <a:bodyPr/>
          <a:lstStyle>
            <a:lvl1pPr>
              <a:defRPr lang="en-US" sz="2000" spc="20" baseline="0" dirty="0">
                <a:latin typeface="Soleto Light" panose="020B0406020203030204"/>
              </a:defRPr>
            </a:lvl1pPr>
          </a:lstStyle>
          <a:p>
            <a:pPr marL="0" lvl="0" indent="0" algn="ctr">
              <a:lnSpc>
                <a:spcPts val="2400"/>
              </a:lnSpc>
              <a:spcBef>
                <a:spcPts val="600"/>
              </a:spcBef>
              <a:buNone/>
            </a:pPr>
            <a:r>
              <a:rPr lang="en-US"/>
              <a:t>Lorem Ipsum is simply dummy text of the printing and typesetting industry.</a:t>
            </a:r>
          </a:p>
        </p:txBody>
      </p:sp>
    </p:spTree>
    <p:extLst>
      <p:ext uri="{BB962C8B-B14F-4D97-AF65-F5344CB8AC3E}">
        <p14:creationId xmlns:p14="http://schemas.microsoft.com/office/powerpoint/2010/main" val="267955431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10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A57E8-233E-4B4E-9C74-3B567C9E2304}"/>
              </a:ext>
            </a:extLst>
          </p:cNvPr>
          <p:cNvSpPr>
            <a:spLocks noGrp="1"/>
          </p:cNvSpPr>
          <p:nvPr>
            <p:ph type="title" hasCustomPrompt="1"/>
          </p:nvPr>
        </p:nvSpPr>
        <p:spPr/>
        <p:txBody>
          <a:bodyPr/>
          <a:lstStyle/>
          <a:p>
            <a:r>
              <a:rPr lang="en-US"/>
              <a:t>ENTER YOUR TITLE TEXT</a:t>
            </a:r>
            <a:endParaRPr lang="en-GB"/>
          </a:p>
        </p:txBody>
      </p:sp>
      <p:sp>
        <p:nvSpPr>
          <p:cNvPr id="4" name="Rectangle: Single Corner Rounded 3">
            <a:extLst>
              <a:ext uri="{FF2B5EF4-FFF2-40B4-BE49-F238E27FC236}">
                <a16:creationId xmlns:a16="http://schemas.microsoft.com/office/drawing/2014/main" id="{57F0EEB4-8612-40AE-AE78-D1E78C597D16}"/>
              </a:ext>
            </a:extLst>
          </p:cNvPr>
          <p:cNvSpPr/>
          <p:nvPr userDrawn="1"/>
        </p:nvSpPr>
        <p:spPr>
          <a:xfrm flipH="1">
            <a:off x="2423295" y="973263"/>
            <a:ext cx="1713408" cy="2381917"/>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Single Corner Rounded 4">
            <a:extLst>
              <a:ext uri="{FF2B5EF4-FFF2-40B4-BE49-F238E27FC236}">
                <a16:creationId xmlns:a16="http://schemas.microsoft.com/office/drawing/2014/main" id="{4668B269-736A-44F9-9996-2C1D5DB6D4FE}"/>
              </a:ext>
            </a:extLst>
          </p:cNvPr>
          <p:cNvSpPr/>
          <p:nvPr userDrawn="1"/>
        </p:nvSpPr>
        <p:spPr>
          <a:xfrm flipH="1">
            <a:off x="4400717" y="973264"/>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Single Corner Rounded 5">
            <a:extLst>
              <a:ext uri="{FF2B5EF4-FFF2-40B4-BE49-F238E27FC236}">
                <a16:creationId xmlns:a16="http://schemas.microsoft.com/office/drawing/2014/main" id="{FA2308B1-4588-434A-AF01-2025446C708D}"/>
              </a:ext>
            </a:extLst>
          </p:cNvPr>
          <p:cNvSpPr/>
          <p:nvPr userDrawn="1"/>
        </p:nvSpPr>
        <p:spPr>
          <a:xfrm flipH="1">
            <a:off x="6378139" y="973264"/>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Single Corner Rounded 6">
            <a:extLst>
              <a:ext uri="{FF2B5EF4-FFF2-40B4-BE49-F238E27FC236}">
                <a16:creationId xmlns:a16="http://schemas.microsoft.com/office/drawing/2014/main" id="{91F0EA7B-389D-44DF-B106-1B06A3A8F08F}"/>
              </a:ext>
            </a:extLst>
          </p:cNvPr>
          <p:cNvSpPr/>
          <p:nvPr userDrawn="1"/>
        </p:nvSpPr>
        <p:spPr>
          <a:xfrm flipH="1">
            <a:off x="8355561" y="973264"/>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Single Corner Rounded 7">
            <a:extLst>
              <a:ext uri="{FF2B5EF4-FFF2-40B4-BE49-F238E27FC236}">
                <a16:creationId xmlns:a16="http://schemas.microsoft.com/office/drawing/2014/main" id="{D577DEC4-6399-40F8-8BB9-33DBF7742BD6}"/>
              </a:ext>
            </a:extLst>
          </p:cNvPr>
          <p:cNvSpPr/>
          <p:nvPr userDrawn="1"/>
        </p:nvSpPr>
        <p:spPr>
          <a:xfrm flipH="1">
            <a:off x="6378139" y="3591607"/>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Single Corner Rounded 8">
            <a:extLst>
              <a:ext uri="{FF2B5EF4-FFF2-40B4-BE49-F238E27FC236}">
                <a16:creationId xmlns:a16="http://schemas.microsoft.com/office/drawing/2014/main" id="{FEE3D19C-D66B-4402-9E38-879627123780}"/>
              </a:ext>
            </a:extLst>
          </p:cNvPr>
          <p:cNvSpPr/>
          <p:nvPr userDrawn="1"/>
        </p:nvSpPr>
        <p:spPr>
          <a:xfrm flipH="1">
            <a:off x="2423296" y="3592163"/>
            <a:ext cx="1713408" cy="2381917"/>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Single Corner Rounded 9">
            <a:extLst>
              <a:ext uri="{FF2B5EF4-FFF2-40B4-BE49-F238E27FC236}">
                <a16:creationId xmlns:a16="http://schemas.microsoft.com/office/drawing/2014/main" id="{EC5FDE58-C93C-4EC5-9260-144C9EC5F5EF}"/>
              </a:ext>
            </a:extLst>
          </p:cNvPr>
          <p:cNvSpPr/>
          <p:nvPr userDrawn="1"/>
        </p:nvSpPr>
        <p:spPr>
          <a:xfrm flipH="1">
            <a:off x="4400718" y="3592164"/>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 Placeholder 12">
            <a:extLst>
              <a:ext uri="{FF2B5EF4-FFF2-40B4-BE49-F238E27FC236}">
                <a16:creationId xmlns:a16="http://schemas.microsoft.com/office/drawing/2014/main" id="{94993FFE-61C5-4D22-8616-543E7435C874}"/>
              </a:ext>
            </a:extLst>
          </p:cNvPr>
          <p:cNvSpPr>
            <a:spLocks noGrp="1"/>
          </p:cNvSpPr>
          <p:nvPr>
            <p:ph type="body" sz="quarter" idx="19" hasCustomPrompt="1"/>
          </p:nvPr>
        </p:nvSpPr>
        <p:spPr>
          <a:xfrm>
            <a:off x="2473006" y="2686226"/>
            <a:ext cx="1611830" cy="668954"/>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Heading Goes Here</a:t>
            </a:r>
          </a:p>
        </p:txBody>
      </p:sp>
      <p:sp>
        <p:nvSpPr>
          <p:cNvPr id="53" name="Text Placeholder 12">
            <a:extLst>
              <a:ext uri="{FF2B5EF4-FFF2-40B4-BE49-F238E27FC236}">
                <a16:creationId xmlns:a16="http://schemas.microsoft.com/office/drawing/2014/main" id="{D6011B91-776C-464C-9108-4F456EF992D6}"/>
              </a:ext>
            </a:extLst>
          </p:cNvPr>
          <p:cNvSpPr>
            <a:spLocks noGrp="1"/>
          </p:cNvSpPr>
          <p:nvPr>
            <p:ph type="body" sz="quarter" idx="48" hasCustomPrompt="1"/>
          </p:nvPr>
        </p:nvSpPr>
        <p:spPr>
          <a:xfrm>
            <a:off x="4451435" y="2686003"/>
            <a:ext cx="1611830" cy="668954"/>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Heading Goes Here</a:t>
            </a:r>
          </a:p>
        </p:txBody>
      </p:sp>
      <p:sp>
        <p:nvSpPr>
          <p:cNvPr id="54" name="Text Placeholder 12">
            <a:extLst>
              <a:ext uri="{FF2B5EF4-FFF2-40B4-BE49-F238E27FC236}">
                <a16:creationId xmlns:a16="http://schemas.microsoft.com/office/drawing/2014/main" id="{B2AD8C40-D81F-4207-9E81-FCAE830B8220}"/>
              </a:ext>
            </a:extLst>
          </p:cNvPr>
          <p:cNvSpPr>
            <a:spLocks noGrp="1"/>
          </p:cNvSpPr>
          <p:nvPr>
            <p:ph type="body" sz="quarter" idx="49" hasCustomPrompt="1"/>
          </p:nvPr>
        </p:nvSpPr>
        <p:spPr>
          <a:xfrm>
            <a:off x="6428927" y="2686003"/>
            <a:ext cx="1611830" cy="668954"/>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Heading Goes Here</a:t>
            </a:r>
          </a:p>
        </p:txBody>
      </p:sp>
      <p:sp>
        <p:nvSpPr>
          <p:cNvPr id="55" name="Text Placeholder 12">
            <a:extLst>
              <a:ext uri="{FF2B5EF4-FFF2-40B4-BE49-F238E27FC236}">
                <a16:creationId xmlns:a16="http://schemas.microsoft.com/office/drawing/2014/main" id="{F7280109-3D02-448B-A68D-B111E38C85F3}"/>
              </a:ext>
            </a:extLst>
          </p:cNvPr>
          <p:cNvSpPr>
            <a:spLocks noGrp="1"/>
          </p:cNvSpPr>
          <p:nvPr>
            <p:ph type="body" sz="quarter" idx="50" hasCustomPrompt="1"/>
          </p:nvPr>
        </p:nvSpPr>
        <p:spPr>
          <a:xfrm>
            <a:off x="8405207" y="2686003"/>
            <a:ext cx="1611830" cy="668954"/>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Heading Goes Here</a:t>
            </a:r>
          </a:p>
        </p:txBody>
      </p:sp>
      <p:sp>
        <p:nvSpPr>
          <p:cNvPr id="56" name="Text Placeholder 12">
            <a:extLst>
              <a:ext uri="{FF2B5EF4-FFF2-40B4-BE49-F238E27FC236}">
                <a16:creationId xmlns:a16="http://schemas.microsoft.com/office/drawing/2014/main" id="{08B81AC4-958B-4B22-9BFC-430900FD2B50}"/>
              </a:ext>
            </a:extLst>
          </p:cNvPr>
          <p:cNvSpPr>
            <a:spLocks noGrp="1"/>
          </p:cNvSpPr>
          <p:nvPr>
            <p:ph type="body" sz="quarter" idx="51" hasCustomPrompt="1"/>
          </p:nvPr>
        </p:nvSpPr>
        <p:spPr>
          <a:xfrm>
            <a:off x="6428927" y="5304346"/>
            <a:ext cx="1611830" cy="668954"/>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Heading Goes Here</a:t>
            </a:r>
          </a:p>
        </p:txBody>
      </p:sp>
      <p:sp>
        <p:nvSpPr>
          <p:cNvPr id="57" name="Text Placeholder 12">
            <a:extLst>
              <a:ext uri="{FF2B5EF4-FFF2-40B4-BE49-F238E27FC236}">
                <a16:creationId xmlns:a16="http://schemas.microsoft.com/office/drawing/2014/main" id="{3BEE41BB-4AFD-4ADB-A38F-A221542C4133}"/>
              </a:ext>
            </a:extLst>
          </p:cNvPr>
          <p:cNvSpPr>
            <a:spLocks noGrp="1"/>
          </p:cNvSpPr>
          <p:nvPr>
            <p:ph type="body" sz="quarter" idx="52" hasCustomPrompt="1"/>
          </p:nvPr>
        </p:nvSpPr>
        <p:spPr>
          <a:xfrm>
            <a:off x="2473007" y="5304792"/>
            <a:ext cx="1611830" cy="668954"/>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Heading Goes Here</a:t>
            </a:r>
          </a:p>
        </p:txBody>
      </p:sp>
      <p:sp>
        <p:nvSpPr>
          <p:cNvPr id="58" name="Text Placeholder 12">
            <a:extLst>
              <a:ext uri="{FF2B5EF4-FFF2-40B4-BE49-F238E27FC236}">
                <a16:creationId xmlns:a16="http://schemas.microsoft.com/office/drawing/2014/main" id="{6FFC6176-1BEB-48A4-A404-D382E7D7EE23}"/>
              </a:ext>
            </a:extLst>
          </p:cNvPr>
          <p:cNvSpPr>
            <a:spLocks noGrp="1"/>
          </p:cNvSpPr>
          <p:nvPr>
            <p:ph type="body" sz="quarter" idx="53" hasCustomPrompt="1"/>
          </p:nvPr>
        </p:nvSpPr>
        <p:spPr>
          <a:xfrm>
            <a:off x="4451436" y="5304569"/>
            <a:ext cx="1611830" cy="668954"/>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Heading Goes Here</a:t>
            </a:r>
          </a:p>
        </p:txBody>
      </p:sp>
      <p:sp>
        <p:nvSpPr>
          <p:cNvPr id="17" name="Rectangle: Single Corner Rounded 16">
            <a:extLst>
              <a:ext uri="{FF2B5EF4-FFF2-40B4-BE49-F238E27FC236}">
                <a16:creationId xmlns:a16="http://schemas.microsoft.com/office/drawing/2014/main" id="{13F60F6D-258D-484E-A457-12847163DFFC}"/>
              </a:ext>
            </a:extLst>
          </p:cNvPr>
          <p:cNvSpPr/>
          <p:nvPr userDrawn="1"/>
        </p:nvSpPr>
        <p:spPr>
          <a:xfrm flipH="1">
            <a:off x="8355561" y="3591607"/>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2">
            <a:extLst>
              <a:ext uri="{FF2B5EF4-FFF2-40B4-BE49-F238E27FC236}">
                <a16:creationId xmlns:a16="http://schemas.microsoft.com/office/drawing/2014/main" id="{233ABDF7-E8B9-4DB3-A445-D6B15EFB4F3E}"/>
              </a:ext>
            </a:extLst>
          </p:cNvPr>
          <p:cNvSpPr>
            <a:spLocks noGrp="1"/>
          </p:cNvSpPr>
          <p:nvPr>
            <p:ph type="body" sz="quarter" idx="54" hasCustomPrompt="1"/>
          </p:nvPr>
        </p:nvSpPr>
        <p:spPr>
          <a:xfrm>
            <a:off x="8406349" y="5304346"/>
            <a:ext cx="1611830" cy="668954"/>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Heading Goes Here</a:t>
            </a:r>
          </a:p>
        </p:txBody>
      </p:sp>
    </p:spTree>
    <p:extLst>
      <p:ext uri="{BB962C8B-B14F-4D97-AF65-F5344CB8AC3E}">
        <p14:creationId xmlns:p14="http://schemas.microsoft.com/office/powerpoint/2010/main" val="31862952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act Us Slide">
    <p:spTree>
      <p:nvGrpSpPr>
        <p:cNvPr id="1" name=""/>
        <p:cNvGrpSpPr/>
        <p:nvPr/>
      </p:nvGrpSpPr>
      <p:grpSpPr>
        <a:xfrm>
          <a:off x="0" y="0"/>
          <a:ext cx="0" cy="0"/>
          <a:chOff x="0" y="0"/>
          <a:chExt cx="0" cy="0"/>
        </a:xfrm>
      </p:grpSpPr>
      <p:pic>
        <p:nvPicPr>
          <p:cNvPr id="24" name="Picture 23" descr="https://sbrconsulting.com/wp-content/uploads/2019/01/Cover-p4-1024x400.jpeg">
            <a:extLst>
              <a:ext uri="{FF2B5EF4-FFF2-40B4-BE49-F238E27FC236}">
                <a16:creationId xmlns:a16="http://schemas.microsoft.com/office/drawing/2014/main" id="{13823530-F85A-44AF-B9F7-34F5B631C76F}"/>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28000"/>
          <a:stretch/>
        </p:blipFill>
        <p:spPr bwMode="auto">
          <a:xfrm>
            <a:off x="0" y="0"/>
            <a:ext cx="12192000" cy="3429000"/>
          </a:xfrm>
          <a:prstGeom prst="rect">
            <a:avLst/>
          </a:prstGeom>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F2C7A4-24F9-4417-B4B2-2E1F4593711B}"/>
              </a:ext>
            </a:extLst>
          </p:cNvPr>
          <p:cNvSpPr/>
          <p:nvPr userDrawn="1"/>
        </p:nvSpPr>
        <p:spPr>
          <a:xfrm>
            <a:off x="0" y="1154"/>
            <a:ext cx="12191995" cy="3429000"/>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5CA845-22F5-4480-8C53-0B8F45BB05D8}"/>
              </a:ext>
            </a:extLst>
          </p:cNvPr>
          <p:cNvSpPr>
            <a:spLocks noGrp="1"/>
          </p:cNvSpPr>
          <p:nvPr>
            <p:ph type="title" hasCustomPrompt="1"/>
          </p:nvPr>
        </p:nvSpPr>
        <p:spPr/>
        <p:txBody>
          <a:bodyPr/>
          <a:lstStyle/>
          <a:p>
            <a:r>
              <a:rPr lang="en-US"/>
              <a:t>ENTER YOUR TITLE TEXT</a:t>
            </a:r>
            <a:endParaRPr lang="en-GB"/>
          </a:p>
        </p:txBody>
      </p:sp>
      <p:pic>
        <p:nvPicPr>
          <p:cNvPr id="5" name="Picture 4">
            <a:extLst>
              <a:ext uri="{FF2B5EF4-FFF2-40B4-BE49-F238E27FC236}">
                <a16:creationId xmlns:a16="http://schemas.microsoft.com/office/drawing/2014/main" id="{C028C41E-B4B3-443D-BA3E-005B3C93A59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371504" y="4574397"/>
            <a:ext cx="3239106" cy="542319"/>
          </a:xfrm>
          <a:prstGeom prst="rect">
            <a:avLst/>
          </a:prstGeom>
        </p:spPr>
      </p:pic>
      <p:sp>
        <p:nvSpPr>
          <p:cNvPr id="6" name="TextBox 5">
            <a:extLst>
              <a:ext uri="{FF2B5EF4-FFF2-40B4-BE49-F238E27FC236}">
                <a16:creationId xmlns:a16="http://schemas.microsoft.com/office/drawing/2014/main" id="{8F8ED595-A9BC-4090-BB88-A05C1E54FA57}"/>
              </a:ext>
            </a:extLst>
          </p:cNvPr>
          <p:cNvSpPr txBox="1"/>
          <p:nvPr userDrawn="1"/>
        </p:nvSpPr>
        <p:spPr>
          <a:xfrm>
            <a:off x="6447001" y="3942264"/>
            <a:ext cx="3272313" cy="369332"/>
          </a:xfrm>
          <a:prstGeom prst="rect">
            <a:avLst/>
          </a:prstGeom>
          <a:noFill/>
        </p:spPr>
        <p:txBody>
          <a:bodyPr wrap="square" rtlCol="0">
            <a:spAutoFit/>
          </a:bodyPr>
          <a:lstStyle/>
          <a:p>
            <a:r>
              <a:rPr lang="en-US" b="1">
                <a:solidFill>
                  <a:schemeClr val="accent1"/>
                </a:solidFill>
                <a:latin typeface="+mj-lt"/>
                <a:cs typeface="Poppins Medium" panose="00000600000000000000" pitchFamily="50" charset="0"/>
              </a:rPr>
              <a:t>Our Headquarters</a:t>
            </a:r>
          </a:p>
        </p:txBody>
      </p:sp>
      <p:sp>
        <p:nvSpPr>
          <p:cNvPr id="7" name="TextBox 6">
            <a:extLst>
              <a:ext uri="{FF2B5EF4-FFF2-40B4-BE49-F238E27FC236}">
                <a16:creationId xmlns:a16="http://schemas.microsoft.com/office/drawing/2014/main" id="{606EB022-D57A-45F6-A203-3DEA05908CB8}"/>
              </a:ext>
            </a:extLst>
          </p:cNvPr>
          <p:cNvSpPr txBox="1"/>
          <p:nvPr userDrawn="1"/>
        </p:nvSpPr>
        <p:spPr>
          <a:xfrm>
            <a:off x="6833317" y="4404735"/>
            <a:ext cx="2987173" cy="1292662"/>
          </a:xfrm>
          <a:prstGeom prst="rect">
            <a:avLst/>
          </a:prstGeom>
          <a:noFill/>
        </p:spPr>
        <p:txBody>
          <a:bodyPr wrap="square" rtlCol="0">
            <a:spAutoFit/>
          </a:bodyPr>
          <a:lstStyle/>
          <a:p>
            <a:r>
              <a:rPr lang="en-US" sz="1200">
                <a:solidFill>
                  <a:srgbClr val="00B3E3"/>
                </a:solidFill>
                <a:cs typeface="Poppins Medium" panose="00000600000000000000" pitchFamily="50" charset="0"/>
                <a:hlinkClick r:id="rId4">
                  <a:extLst>
                    <a:ext uri="{A12FA001-AC4F-418D-AE19-62706E023703}">
                      <ahyp:hlinkClr xmlns:ahyp="http://schemas.microsoft.com/office/drawing/2018/hyperlinkcolor" val="tx"/>
                    </a:ext>
                  </a:extLst>
                </a:hlinkClick>
              </a:rPr>
              <a:t>info@sbrconsulting.com</a:t>
            </a:r>
            <a:endParaRPr lang="en-US" sz="1200">
              <a:solidFill>
                <a:srgbClr val="00B3E3"/>
              </a:solidFill>
              <a:cs typeface="Poppins Medium" panose="00000600000000000000" pitchFamily="50" charset="0"/>
            </a:endParaRPr>
          </a:p>
          <a:p>
            <a:pPr>
              <a:spcBef>
                <a:spcPts val="1200"/>
              </a:spcBef>
            </a:pPr>
            <a:r>
              <a:rPr lang="en-US" sz="1200">
                <a:solidFill>
                  <a:schemeClr val="tx1">
                    <a:lumMod val="75000"/>
                    <a:lumOff val="25000"/>
                  </a:schemeClr>
                </a:solidFill>
                <a:cs typeface="Poppins Medium" panose="00000600000000000000" pitchFamily="50" charset="0"/>
              </a:rPr>
              <a:t>+44(0)20 7653 3740</a:t>
            </a:r>
          </a:p>
          <a:p>
            <a:pPr>
              <a:spcBef>
                <a:spcPts val="1200"/>
              </a:spcBef>
            </a:pPr>
            <a:r>
              <a:rPr lang="en-US" sz="1200">
                <a:solidFill>
                  <a:schemeClr val="tx1">
                    <a:lumMod val="75000"/>
                    <a:lumOff val="25000"/>
                  </a:schemeClr>
                </a:solidFill>
                <a:cs typeface="Poppins Medium" panose="00000600000000000000" pitchFamily="50" charset="0"/>
              </a:rPr>
              <a:t>16 Black Friars Lane, London EC4V 6EB</a:t>
            </a:r>
          </a:p>
          <a:p>
            <a:pPr>
              <a:spcBef>
                <a:spcPts val="1200"/>
              </a:spcBef>
            </a:pPr>
            <a:r>
              <a:rPr lang="en-US" sz="1200">
                <a:solidFill>
                  <a:srgbClr val="00B3E3"/>
                </a:solidFill>
                <a:cs typeface="Poppins Medium" panose="00000600000000000000" pitchFamily="50" charset="0"/>
                <a:hlinkClick r:id="rId5">
                  <a:extLst>
                    <a:ext uri="{A12FA001-AC4F-418D-AE19-62706E023703}">
                      <ahyp:hlinkClr xmlns:ahyp="http://schemas.microsoft.com/office/drawing/2018/hyperlinkcolor" val="tx"/>
                    </a:ext>
                  </a:extLst>
                </a:hlinkClick>
              </a:rPr>
              <a:t>www.sbrconsulting.com</a:t>
            </a:r>
            <a:r>
              <a:rPr lang="en-US" sz="1200">
                <a:solidFill>
                  <a:srgbClr val="00B3E3"/>
                </a:solidFill>
                <a:cs typeface="Poppins Medium" panose="00000600000000000000" pitchFamily="50" charset="0"/>
              </a:rPr>
              <a:t> </a:t>
            </a:r>
          </a:p>
        </p:txBody>
      </p:sp>
      <p:grpSp>
        <p:nvGrpSpPr>
          <p:cNvPr id="8" name="Group 7">
            <a:extLst>
              <a:ext uri="{FF2B5EF4-FFF2-40B4-BE49-F238E27FC236}">
                <a16:creationId xmlns:a16="http://schemas.microsoft.com/office/drawing/2014/main" id="{DA729F6C-0FBD-41D8-9690-2EE9DA07918E}"/>
              </a:ext>
            </a:extLst>
          </p:cNvPr>
          <p:cNvGrpSpPr/>
          <p:nvPr userDrawn="1"/>
        </p:nvGrpSpPr>
        <p:grpSpPr>
          <a:xfrm>
            <a:off x="6553944" y="4755524"/>
            <a:ext cx="185107" cy="183389"/>
            <a:chOff x="5464175" y="5627688"/>
            <a:chExt cx="171451" cy="169863"/>
          </a:xfrm>
          <a:solidFill>
            <a:schemeClr val="accent2"/>
          </a:solidFill>
        </p:grpSpPr>
        <p:sp>
          <p:nvSpPr>
            <p:cNvPr id="9" name="Freeform 128">
              <a:extLst>
                <a:ext uri="{FF2B5EF4-FFF2-40B4-BE49-F238E27FC236}">
                  <a16:creationId xmlns:a16="http://schemas.microsoft.com/office/drawing/2014/main" id="{2C39C644-508C-44A6-9864-ED7B8AE17EB9}"/>
                </a:ext>
              </a:extLst>
            </p:cNvPr>
            <p:cNvSpPr>
              <a:spLocks/>
            </p:cNvSpPr>
            <p:nvPr/>
          </p:nvSpPr>
          <p:spPr bwMode="auto">
            <a:xfrm>
              <a:off x="5464175" y="5643563"/>
              <a:ext cx="155575" cy="153988"/>
            </a:xfrm>
            <a:custGeom>
              <a:avLst/>
              <a:gdLst>
                <a:gd name="T0" fmla="*/ 49 w 59"/>
                <a:gd name="T1" fmla="*/ 36 h 58"/>
                <a:gd name="T2" fmla="*/ 42 w 59"/>
                <a:gd name="T3" fmla="*/ 36 h 58"/>
                <a:gd name="T4" fmla="*/ 38 w 59"/>
                <a:gd name="T5" fmla="*/ 41 h 58"/>
                <a:gd name="T6" fmla="*/ 36 w 59"/>
                <a:gd name="T7" fmla="*/ 41 h 58"/>
                <a:gd name="T8" fmla="*/ 33 w 59"/>
                <a:gd name="T9" fmla="*/ 40 h 58"/>
                <a:gd name="T10" fmla="*/ 22 w 59"/>
                <a:gd name="T11" fmla="*/ 29 h 58"/>
                <a:gd name="T12" fmla="*/ 17 w 59"/>
                <a:gd name="T13" fmla="*/ 22 h 58"/>
                <a:gd name="T14" fmla="*/ 18 w 59"/>
                <a:gd name="T15" fmla="*/ 21 h 58"/>
                <a:gd name="T16" fmla="*/ 22 w 59"/>
                <a:gd name="T17" fmla="*/ 16 h 58"/>
                <a:gd name="T18" fmla="*/ 22 w 59"/>
                <a:gd name="T19" fmla="*/ 9 h 58"/>
                <a:gd name="T20" fmla="*/ 18 w 59"/>
                <a:gd name="T21" fmla="*/ 5 h 58"/>
                <a:gd name="T22" fmla="*/ 15 w 59"/>
                <a:gd name="T23" fmla="*/ 2 h 58"/>
                <a:gd name="T24" fmla="*/ 8 w 59"/>
                <a:gd name="T25" fmla="*/ 2 h 58"/>
                <a:gd name="T26" fmla="*/ 3 w 59"/>
                <a:gd name="T27" fmla="*/ 6 h 58"/>
                <a:gd name="T28" fmla="*/ 1 w 59"/>
                <a:gd name="T29" fmla="*/ 12 h 58"/>
                <a:gd name="T30" fmla="*/ 2 w 59"/>
                <a:gd name="T31" fmla="*/ 21 h 58"/>
                <a:gd name="T32" fmla="*/ 13 w 59"/>
                <a:gd name="T33" fmla="*/ 38 h 58"/>
                <a:gd name="T34" fmla="*/ 34 w 59"/>
                <a:gd name="T35" fmla="*/ 54 h 58"/>
                <a:gd name="T36" fmla="*/ 45 w 59"/>
                <a:gd name="T37" fmla="*/ 58 h 58"/>
                <a:gd name="T38" fmla="*/ 53 w 59"/>
                <a:gd name="T39" fmla="*/ 55 h 58"/>
                <a:gd name="T40" fmla="*/ 57 w 59"/>
                <a:gd name="T41" fmla="*/ 51 h 58"/>
                <a:gd name="T42" fmla="*/ 57 w 59"/>
                <a:gd name="T43" fmla="*/ 44 h 58"/>
                <a:gd name="T44" fmla="*/ 49 w 59"/>
                <a:gd name="T45" fmla="*/ 3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8">
                  <a:moveTo>
                    <a:pt x="49" y="36"/>
                  </a:moveTo>
                  <a:cubicBezTo>
                    <a:pt x="47" y="34"/>
                    <a:pt x="45" y="34"/>
                    <a:pt x="42" y="36"/>
                  </a:cubicBezTo>
                  <a:cubicBezTo>
                    <a:pt x="41" y="38"/>
                    <a:pt x="39" y="39"/>
                    <a:pt x="38" y="41"/>
                  </a:cubicBezTo>
                  <a:cubicBezTo>
                    <a:pt x="37" y="41"/>
                    <a:pt x="37" y="41"/>
                    <a:pt x="36" y="41"/>
                  </a:cubicBezTo>
                  <a:cubicBezTo>
                    <a:pt x="35" y="41"/>
                    <a:pt x="34" y="40"/>
                    <a:pt x="33" y="40"/>
                  </a:cubicBezTo>
                  <a:cubicBezTo>
                    <a:pt x="29" y="37"/>
                    <a:pt x="25" y="33"/>
                    <a:pt x="22" y="29"/>
                  </a:cubicBezTo>
                  <a:cubicBezTo>
                    <a:pt x="20" y="27"/>
                    <a:pt x="18" y="25"/>
                    <a:pt x="17" y="22"/>
                  </a:cubicBezTo>
                  <a:cubicBezTo>
                    <a:pt x="17" y="22"/>
                    <a:pt x="17" y="21"/>
                    <a:pt x="18" y="21"/>
                  </a:cubicBezTo>
                  <a:cubicBezTo>
                    <a:pt x="19" y="19"/>
                    <a:pt x="21" y="18"/>
                    <a:pt x="22" y="16"/>
                  </a:cubicBezTo>
                  <a:cubicBezTo>
                    <a:pt x="24" y="14"/>
                    <a:pt x="24" y="11"/>
                    <a:pt x="22" y="9"/>
                  </a:cubicBezTo>
                  <a:cubicBezTo>
                    <a:pt x="21" y="8"/>
                    <a:pt x="20" y="7"/>
                    <a:pt x="18" y="5"/>
                  </a:cubicBezTo>
                  <a:cubicBezTo>
                    <a:pt x="17" y="4"/>
                    <a:pt x="16" y="3"/>
                    <a:pt x="15" y="2"/>
                  </a:cubicBezTo>
                  <a:cubicBezTo>
                    <a:pt x="13" y="0"/>
                    <a:pt x="10" y="0"/>
                    <a:pt x="8" y="2"/>
                  </a:cubicBezTo>
                  <a:cubicBezTo>
                    <a:pt x="6" y="3"/>
                    <a:pt x="5" y="5"/>
                    <a:pt x="3" y="6"/>
                  </a:cubicBezTo>
                  <a:cubicBezTo>
                    <a:pt x="2" y="8"/>
                    <a:pt x="1" y="10"/>
                    <a:pt x="1" y="12"/>
                  </a:cubicBezTo>
                  <a:cubicBezTo>
                    <a:pt x="0" y="15"/>
                    <a:pt x="1" y="18"/>
                    <a:pt x="2" y="21"/>
                  </a:cubicBezTo>
                  <a:cubicBezTo>
                    <a:pt x="5" y="27"/>
                    <a:pt x="8" y="33"/>
                    <a:pt x="13" y="38"/>
                  </a:cubicBezTo>
                  <a:cubicBezTo>
                    <a:pt x="18" y="45"/>
                    <a:pt x="25" y="50"/>
                    <a:pt x="34" y="54"/>
                  </a:cubicBezTo>
                  <a:cubicBezTo>
                    <a:pt x="37" y="56"/>
                    <a:pt x="41" y="58"/>
                    <a:pt x="45" y="58"/>
                  </a:cubicBezTo>
                  <a:cubicBezTo>
                    <a:pt x="48" y="58"/>
                    <a:pt x="51" y="57"/>
                    <a:pt x="53" y="55"/>
                  </a:cubicBezTo>
                  <a:cubicBezTo>
                    <a:pt x="54" y="54"/>
                    <a:pt x="55" y="52"/>
                    <a:pt x="57" y="51"/>
                  </a:cubicBezTo>
                  <a:cubicBezTo>
                    <a:pt x="59" y="49"/>
                    <a:pt x="59" y="46"/>
                    <a:pt x="57" y="44"/>
                  </a:cubicBezTo>
                  <a:cubicBezTo>
                    <a:pt x="54" y="41"/>
                    <a:pt x="52" y="39"/>
                    <a:pt x="49"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Metropolis Light" panose="00000500000000000000" pitchFamily="50" charset="0"/>
              </a:endParaRPr>
            </a:p>
          </p:txBody>
        </p:sp>
        <p:sp>
          <p:nvSpPr>
            <p:cNvPr id="10" name="Freeform 129">
              <a:extLst>
                <a:ext uri="{FF2B5EF4-FFF2-40B4-BE49-F238E27FC236}">
                  <a16:creationId xmlns:a16="http://schemas.microsoft.com/office/drawing/2014/main" id="{450F461B-67AC-4BEA-8567-6642039F7AB0}"/>
                </a:ext>
              </a:extLst>
            </p:cNvPr>
            <p:cNvSpPr>
              <a:spLocks/>
            </p:cNvSpPr>
            <p:nvPr/>
          </p:nvSpPr>
          <p:spPr bwMode="auto">
            <a:xfrm>
              <a:off x="5548313" y="5662613"/>
              <a:ext cx="53975" cy="49213"/>
            </a:xfrm>
            <a:custGeom>
              <a:avLst/>
              <a:gdLst>
                <a:gd name="T0" fmla="*/ 15 w 20"/>
                <a:gd name="T1" fmla="*/ 19 h 19"/>
                <a:gd name="T2" fmla="*/ 20 w 20"/>
                <a:gd name="T3" fmla="*/ 18 h 19"/>
                <a:gd name="T4" fmla="*/ 13 w 20"/>
                <a:gd name="T5" fmla="*/ 6 h 19"/>
                <a:gd name="T6" fmla="*/ 1 w 20"/>
                <a:gd name="T7" fmla="*/ 0 h 19"/>
                <a:gd name="T8" fmla="*/ 0 w 20"/>
                <a:gd name="T9" fmla="*/ 5 h 19"/>
                <a:gd name="T10" fmla="*/ 10 w 20"/>
                <a:gd name="T11" fmla="*/ 9 h 19"/>
                <a:gd name="T12" fmla="*/ 15 w 20"/>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20" h="19">
                  <a:moveTo>
                    <a:pt x="15" y="19"/>
                  </a:moveTo>
                  <a:cubicBezTo>
                    <a:pt x="20" y="18"/>
                    <a:pt x="20" y="18"/>
                    <a:pt x="20" y="18"/>
                  </a:cubicBezTo>
                  <a:cubicBezTo>
                    <a:pt x="19" y="13"/>
                    <a:pt x="17" y="9"/>
                    <a:pt x="13" y="6"/>
                  </a:cubicBezTo>
                  <a:cubicBezTo>
                    <a:pt x="10" y="3"/>
                    <a:pt x="6" y="0"/>
                    <a:pt x="1" y="0"/>
                  </a:cubicBezTo>
                  <a:cubicBezTo>
                    <a:pt x="0" y="5"/>
                    <a:pt x="0" y="5"/>
                    <a:pt x="0" y="5"/>
                  </a:cubicBezTo>
                  <a:cubicBezTo>
                    <a:pt x="4" y="5"/>
                    <a:pt x="7" y="7"/>
                    <a:pt x="10" y="9"/>
                  </a:cubicBezTo>
                  <a:cubicBezTo>
                    <a:pt x="12" y="12"/>
                    <a:pt x="14" y="15"/>
                    <a:pt x="1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Metropolis Light" panose="00000500000000000000" pitchFamily="50" charset="0"/>
              </a:endParaRPr>
            </a:p>
          </p:txBody>
        </p:sp>
        <p:sp>
          <p:nvSpPr>
            <p:cNvPr id="11" name="Freeform 130">
              <a:extLst>
                <a:ext uri="{FF2B5EF4-FFF2-40B4-BE49-F238E27FC236}">
                  <a16:creationId xmlns:a16="http://schemas.microsoft.com/office/drawing/2014/main" id="{2C59F9DE-C3E0-47F3-87F8-823364307492}"/>
                </a:ext>
              </a:extLst>
            </p:cNvPr>
            <p:cNvSpPr>
              <a:spLocks/>
            </p:cNvSpPr>
            <p:nvPr/>
          </p:nvSpPr>
          <p:spPr bwMode="auto">
            <a:xfrm>
              <a:off x="5551488" y="5627688"/>
              <a:ext cx="84138" cy="82550"/>
            </a:xfrm>
            <a:custGeom>
              <a:avLst/>
              <a:gdLst>
                <a:gd name="T0" fmla="*/ 21 w 32"/>
                <a:gd name="T1" fmla="*/ 10 h 31"/>
                <a:gd name="T2" fmla="*/ 1 w 32"/>
                <a:gd name="T3" fmla="*/ 0 h 31"/>
                <a:gd name="T4" fmla="*/ 0 w 32"/>
                <a:gd name="T5" fmla="*/ 5 h 31"/>
                <a:gd name="T6" fmla="*/ 18 w 32"/>
                <a:gd name="T7" fmla="*/ 14 h 31"/>
                <a:gd name="T8" fmla="*/ 27 w 32"/>
                <a:gd name="T9" fmla="*/ 31 h 31"/>
                <a:gd name="T10" fmla="*/ 32 w 32"/>
                <a:gd name="T11" fmla="*/ 30 h 31"/>
                <a:gd name="T12" fmla="*/ 21 w 32"/>
                <a:gd name="T13" fmla="*/ 10 h 31"/>
              </a:gdLst>
              <a:ahLst/>
              <a:cxnLst>
                <a:cxn ang="0">
                  <a:pos x="T0" y="T1"/>
                </a:cxn>
                <a:cxn ang="0">
                  <a:pos x="T2" y="T3"/>
                </a:cxn>
                <a:cxn ang="0">
                  <a:pos x="T4" y="T5"/>
                </a:cxn>
                <a:cxn ang="0">
                  <a:pos x="T6" y="T7"/>
                </a:cxn>
                <a:cxn ang="0">
                  <a:pos x="T8" y="T9"/>
                </a:cxn>
                <a:cxn ang="0">
                  <a:pos x="T10" y="T11"/>
                </a:cxn>
                <a:cxn ang="0">
                  <a:pos x="T12" y="T13"/>
                </a:cxn>
              </a:cxnLst>
              <a:rect l="0" t="0" r="r" b="b"/>
              <a:pathLst>
                <a:path w="32" h="31">
                  <a:moveTo>
                    <a:pt x="21" y="10"/>
                  </a:moveTo>
                  <a:cubicBezTo>
                    <a:pt x="16" y="5"/>
                    <a:pt x="9" y="1"/>
                    <a:pt x="1" y="0"/>
                  </a:cubicBezTo>
                  <a:cubicBezTo>
                    <a:pt x="0" y="5"/>
                    <a:pt x="0" y="5"/>
                    <a:pt x="0" y="5"/>
                  </a:cubicBezTo>
                  <a:cubicBezTo>
                    <a:pt x="7" y="6"/>
                    <a:pt x="13" y="9"/>
                    <a:pt x="18" y="14"/>
                  </a:cubicBezTo>
                  <a:cubicBezTo>
                    <a:pt x="23" y="18"/>
                    <a:pt x="26" y="24"/>
                    <a:pt x="27" y="31"/>
                  </a:cubicBezTo>
                  <a:cubicBezTo>
                    <a:pt x="32" y="30"/>
                    <a:pt x="32" y="30"/>
                    <a:pt x="32" y="30"/>
                  </a:cubicBezTo>
                  <a:cubicBezTo>
                    <a:pt x="30" y="22"/>
                    <a:pt x="27" y="16"/>
                    <a:pt x="2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Metropolis Light" panose="00000500000000000000" pitchFamily="50" charset="0"/>
              </a:endParaRPr>
            </a:p>
          </p:txBody>
        </p:sp>
      </p:grpSp>
      <p:sp>
        <p:nvSpPr>
          <p:cNvPr id="12" name="Freeform 5">
            <a:extLst>
              <a:ext uri="{FF2B5EF4-FFF2-40B4-BE49-F238E27FC236}">
                <a16:creationId xmlns:a16="http://schemas.microsoft.com/office/drawing/2014/main" id="{FC0C35AB-BEEF-4D35-9A9B-E82916FADC53}"/>
              </a:ext>
            </a:extLst>
          </p:cNvPr>
          <p:cNvSpPr>
            <a:spLocks noEditPoints="1"/>
          </p:cNvSpPr>
          <p:nvPr userDrawn="1"/>
        </p:nvSpPr>
        <p:spPr bwMode="auto">
          <a:xfrm>
            <a:off x="6576225" y="5104520"/>
            <a:ext cx="140544" cy="183389"/>
          </a:xfrm>
          <a:custGeom>
            <a:avLst/>
            <a:gdLst>
              <a:gd name="T0" fmla="*/ 40 w 49"/>
              <a:gd name="T1" fmla="*/ 7 h 64"/>
              <a:gd name="T2" fmla="*/ 24 w 49"/>
              <a:gd name="T3" fmla="*/ 0 h 64"/>
              <a:gd name="T4" fmla="*/ 9 w 49"/>
              <a:gd name="T5" fmla="*/ 7 h 64"/>
              <a:gd name="T6" fmla="*/ 7 w 49"/>
              <a:gd name="T7" fmla="*/ 38 h 64"/>
              <a:gd name="T8" fmla="*/ 24 w 49"/>
              <a:gd name="T9" fmla="*/ 64 h 64"/>
              <a:gd name="T10" fmla="*/ 42 w 49"/>
              <a:gd name="T11" fmla="*/ 38 h 64"/>
              <a:gd name="T12" fmla="*/ 40 w 49"/>
              <a:gd name="T13" fmla="*/ 7 h 64"/>
              <a:gd name="T14" fmla="*/ 25 w 49"/>
              <a:gd name="T15" fmla="*/ 30 h 64"/>
              <a:gd name="T16" fmla="*/ 17 w 49"/>
              <a:gd name="T17" fmla="*/ 22 h 64"/>
              <a:gd name="T18" fmla="*/ 25 w 49"/>
              <a:gd name="T19" fmla="*/ 14 h 64"/>
              <a:gd name="T20" fmla="*/ 33 w 49"/>
              <a:gd name="T21" fmla="*/ 22 h 64"/>
              <a:gd name="T22" fmla="*/ 25 w 49"/>
              <a:gd name="T23" fmla="*/ 30 h 64"/>
              <a:gd name="T24" fmla="*/ 25 w 49"/>
              <a:gd name="T25" fmla="*/ 30 h 64"/>
              <a:gd name="T26" fmla="*/ 25 w 49"/>
              <a:gd name="T27" fmla="*/ 3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64">
                <a:moveTo>
                  <a:pt x="40" y="7"/>
                </a:moveTo>
                <a:cubicBezTo>
                  <a:pt x="36" y="2"/>
                  <a:pt x="30" y="0"/>
                  <a:pt x="24" y="0"/>
                </a:cubicBezTo>
                <a:cubicBezTo>
                  <a:pt x="19" y="0"/>
                  <a:pt x="13" y="2"/>
                  <a:pt x="9" y="7"/>
                </a:cubicBezTo>
                <a:cubicBezTo>
                  <a:pt x="1" y="14"/>
                  <a:pt x="0" y="29"/>
                  <a:pt x="7" y="38"/>
                </a:cubicBezTo>
                <a:cubicBezTo>
                  <a:pt x="24" y="64"/>
                  <a:pt x="24" y="64"/>
                  <a:pt x="24" y="64"/>
                </a:cubicBezTo>
                <a:cubicBezTo>
                  <a:pt x="42" y="38"/>
                  <a:pt x="42" y="38"/>
                  <a:pt x="42" y="38"/>
                </a:cubicBezTo>
                <a:cubicBezTo>
                  <a:pt x="49" y="29"/>
                  <a:pt x="48" y="14"/>
                  <a:pt x="40" y="7"/>
                </a:cubicBezTo>
                <a:close/>
                <a:moveTo>
                  <a:pt x="25" y="30"/>
                </a:moveTo>
                <a:cubicBezTo>
                  <a:pt x="20" y="30"/>
                  <a:pt x="17" y="27"/>
                  <a:pt x="17" y="22"/>
                </a:cubicBezTo>
                <a:cubicBezTo>
                  <a:pt x="17" y="18"/>
                  <a:pt x="20" y="14"/>
                  <a:pt x="25" y="14"/>
                </a:cubicBezTo>
                <a:cubicBezTo>
                  <a:pt x="29" y="14"/>
                  <a:pt x="33" y="18"/>
                  <a:pt x="33" y="22"/>
                </a:cubicBezTo>
                <a:cubicBezTo>
                  <a:pt x="33" y="27"/>
                  <a:pt x="29" y="30"/>
                  <a:pt x="25" y="30"/>
                </a:cubicBezTo>
                <a:close/>
                <a:moveTo>
                  <a:pt x="25" y="30"/>
                </a:moveTo>
                <a:cubicBezTo>
                  <a:pt x="25" y="30"/>
                  <a:pt x="25" y="30"/>
                  <a:pt x="25" y="3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Metropolis Light" panose="00000500000000000000" pitchFamily="50" charset="0"/>
            </a:endParaRPr>
          </a:p>
        </p:txBody>
      </p:sp>
      <p:grpSp>
        <p:nvGrpSpPr>
          <p:cNvPr id="13" name="Group 12">
            <a:extLst>
              <a:ext uri="{FF2B5EF4-FFF2-40B4-BE49-F238E27FC236}">
                <a16:creationId xmlns:a16="http://schemas.microsoft.com/office/drawing/2014/main" id="{87FEBCFB-7B07-4809-BA89-CEF4160BC350}"/>
              </a:ext>
            </a:extLst>
          </p:cNvPr>
          <p:cNvGrpSpPr/>
          <p:nvPr userDrawn="1"/>
        </p:nvGrpSpPr>
        <p:grpSpPr>
          <a:xfrm>
            <a:off x="6556670" y="4459093"/>
            <a:ext cx="179654" cy="135585"/>
            <a:chOff x="5467350" y="5913438"/>
            <a:chExt cx="168275" cy="127000"/>
          </a:xfrm>
          <a:solidFill>
            <a:schemeClr val="accent2"/>
          </a:solidFill>
        </p:grpSpPr>
        <p:sp>
          <p:nvSpPr>
            <p:cNvPr id="14" name="Freeform 131">
              <a:extLst>
                <a:ext uri="{FF2B5EF4-FFF2-40B4-BE49-F238E27FC236}">
                  <a16:creationId xmlns:a16="http://schemas.microsoft.com/office/drawing/2014/main" id="{D6312DB2-9C47-4AF9-A44B-D94DAE9CF8C4}"/>
                </a:ext>
              </a:extLst>
            </p:cNvPr>
            <p:cNvSpPr>
              <a:spLocks/>
            </p:cNvSpPr>
            <p:nvPr/>
          </p:nvSpPr>
          <p:spPr bwMode="auto">
            <a:xfrm>
              <a:off x="5578475" y="5924550"/>
              <a:ext cx="57150" cy="104775"/>
            </a:xfrm>
            <a:custGeom>
              <a:avLst/>
              <a:gdLst>
                <a:gd name="T0" fmla="*/ 22 w 22"/>
                <a:gd name="T1" fmla="*/ 36 h 40"/>
                <a:gd name="T2" fmla="*/ 21 w 22"/>
                <a:gd name="T3" fmla="*/ 40 h 40"/>
                <a:gd name="T4" fmla="*/ 0 w 22"/>
                <a:gd name="T5" fmla="*/ 18 h 40"/>
                <a:gd name="T6" fmla="*/ 20 w 22"/>
                <a:gd name="T7" fmla="*/ 0 h 40"/>
                <a:gd name="T8" fmla="*/ 22 w 22"/>
                <a:gd name="T9" fmla="*/ 4 h 40"/>
                <a:gd name="T10" fmla="*/ 22 w 22"/>
                <a:gd name="T11" fmla="*/ 36 h 40"/>
              </a:gdLst>
              <a:ahLst/>
              <a:cxnLst>
                <a:cxn ang="0">
                  <a:pos x="T0" y="T1"/>
                </a:cxn>
                <a:cxn ang="0">
                  <a:pos x="T2" y="T3"/>
                </a:cxn>
                <a:cxn ang="0">
                  <a:pos x="T4" y="T5"/>
                </a:cxn>
                <a:cxn ang="0">
                  <a:pos x="T6" y="T7"/>
                </a:cxn>
                <a:cxn ang="0">
                  <a:pos x="T8" y="T9"/>
                </a:cxn>
                <a:cxn ang="0">
                  <a:pos x="T10" y="T11"/>
                </a:cxn>
              </a:cxnLst>
              <a:rect l="0" t="0" r="r" b="b"/>
              <a:pathLst>
                <a:path w="22" h="40">
                  <a:moveTo>
                    <a:pt x="22" y="36"/>
                  </a:moveTo>
                  <a:cubicBezTo>
                    <a:pt x="22" y="38"/>
                    <a:pt x="21" y="39"/>
                    <a:pt x="21" y="40"/>
                  </a:cubicBezTo>
                  <a:cubicBezTo>
                    <a:pt x="0" y="18"/>
                    <a:pt x="0" y="18"/>
                    <a:pt x="0" y="18"/>
                  </a:cubicBezTo>
                  <a:cubicBezTo>
                    <a:pt x="20" y="0"/>
                    <a:pt x="20" y="0"/>
                    <a:pt x="20" y="0"/>
                  </a:cubicBezTo>
                  <a:cubicBezTo>
                    <a:pt x="21" y="1"/>
                    <a:pt x="22" y="3"/>
                    <a:pt x="22" y="4"/>
                  </a:cubicBezTo>
                  <a:lnTo>
                    <a:pt x="2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opolis Light" panose="00000500000000000000" pitchFamily="50" charset="0"/>
              </a:endParaRPr>
            </a:p>
          </p:txBody>
        </p:sp>
        <p:sp>
          <p:nvSpPr>
            <p:cNvPr id="15" name="Freeform 132">
              <a:extLst>
                <a:ext uri="{FF2B5EF4-FFF2-40B4-BE49-F238E27FC236}">
                  <a16:creationId xmlns:a16="http://schemas.microsoft.com/office/drawing/2014/main" id="{73C35F99-1B74-4EC6-BDD8-F5A712ACE150}"/>
                </a:ext>
              </a:extLst>
            </p:cNvPr>
            <p:cNvSpPr>
              <a:spLocks/>
            </p:cNvSpPr>
            <p:nvPr/>
          </p:nvSpPr>
          <p:spPr bwMode="auto">
            <a:xfrm>
              <a:off x="5476875" y="5913438"/>
              <a:ext cx="146050" cy="68263"/>
            </a:xfrm>
            <a:custGeom>
              <a:avLst/>
              <a:gdLst>
                <a:gd name="T0" fmla="*/ 28 w 55"/>
                <a:gd name="T1" fmla="*/ 26 h 26"/>
                <a:gd name="T2" fmla="*/ 55 w 55"/>
                <a:gd name="T3" fmla="*/ 1 h 26"/>
                <a:gd name="T4" fmla="*/ 52 w 55"/>
                <a:gd name="T5" fmla="*/ 0 h 26"/>
                <a:gd name="T6" fmla="*/ 4 w 55"/>
                <a:gd name="T7" fmla="*/ 0 h 26"/>
                <a:gd name="T8" fmla="*/ 0 w 55"/>
                <a:gd name="T9" fmla="*/ 1 h 26"/>
                <a:gd name="T10" fmla="*/ 28 w 55"/>
                <a:gd name="T11" fmla="*/ 26 h 26"/>
              </a:gdLst>
              <a:ahLst/>
              <a:cxnLst>
                <a:cxn ang="0">
                  <a:pos x="T0" y="T1"/>
                </a:cxn>
                <a:cxn ang="0">
                  <a:pos x="T2" y="T3"/>
                </a:cxn>
                <a:cxn ang="0">
                  <a:pos x="T4" y="T5"/>
                </a:cxn>
                <a:cxn ang="0">
                  <a:pos x="T6" y="T7"/>
                </a:cxn>
                <a:cxn ang="0">
                  <a:pos x="T8" y="T9"/>
                </a:cxn>
                <a:cxn ang="0">
                  <a:pos x="T10" y="T11"/>
                </a:cxn>
              </a:cxnLst>
              <a:rect l="0" t="0" r="r" b="b"/>
              <a:pathLst>
                <a:path w="55" h="26">
                  <a:moveTo>
                    <a:pt x="28" y="26"/>
                  </a:moveTo>
                  <a:cubicBezTo>
                    <a:pt x="55" y="1"/>
                    <a:pt x="55" y="1"/>
                    <a:pt x="55" y="1"/>
                  </a:cubicBezTo>
                  <a:cubicBezTo>
                    <a:pt x="54" y="1"/>
                    <a:pt x="53" y="0"/>
                    <a:pt x="52" y="0"/>
                  </a:cubicBezTo>
                  <a:cubicBezTo>
                    <a:pt x="4" y="0"/>
                    <a:pt x="4" y="0"/>
                    <a:pt x="4" y="0"/>
                  </a:cubicBezTo>
                  <a:cubicBezTo>
                    <a:pt x="2" y="0"/>
                    <a:pt x="1" y="1"/>
                    <a:pt x="0" y="1"/>
                  </a:cubicBez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opolis Light" panose="00000500000000000000" pitchFamily="50" charset="0"/>
              </a:endParaRPr>
            </a:p>
          </p:txBody>
        </p:sp>
        <p:sp>
          <p:nvSpPr>
            <p:cNvPr id="16" name="Freeform 133">
              <a:extLst>
                <a:ext uri="{FF2B5EF4-FFF2-40B4-BE49-F238E27FC236}">
                  <a16:creationId xmlns:a16="http://schemas.microsoft.com/office/drawing/2014/main" id="{5448F1B5-1B5E-4788-B661-ED4923B3CC02}"/>
                </a:ext>
              </a:extLst>
            </p:cNvPr>
            <p:cNvSpPr>
              <a:spLocks/>
            </p:cNvSpPr>
            <p:nvPr/>
          </p:nvSpPr>
          <p:spPr bwMode="auto">
            <a:xfrm>
              <a:off x="5475288" y="5976938"/>
              <a:ext cx="150813" cy="63500"/>
            </a:xfrm>
            <a:custGeom>
              <a:avLst/>
              <a:gdLst>
                <a:gd name="T0" fmla="*/ 36 w 57"/>
                <a:gd name="T1" fmla="*/ 0 h 24"/>
                <a:gd name="T2" fmla="*/ 30 w 57"/>
                <a:gd name="T3" fmla="*/ 6 h 24"/>
                <a:gd name="T4" fmla="*/ 29 w 57"/>
                <a:gd name="T5" fmla="*/ 6 h 24"/>
                <a:gd name="T6" fmla="*/ 27 w 57"/>
                <a:gd name="T7" fmla="*/ 6 h 24"/>
                <a:gd name="T8" fmla="*/ 21 w 57"/>
                <a:gd name="T9" fmla="*/ 0 h 24"/>
                <a:gd name="T10" fmla="*/ 0 w 57"/>
                <a:gd name="T11" fmla="*/ 23 h 24"/>
                <a:gd name="T12" fmla="*/ 5 w 57"/>
                <a:gd name="T13" fmla="*/ 24 h 24"/>
                <a:gd name="T14" fmla="*/ 53 w 57"/>
                <a:gd name="T15" fmla="*/ 24 h 24"/>
                <a:gd name="T16" fmla="*/ 57 w 57"/>
                <a:gd name="T17" fmla="*/ 23 h 24"/>
                <a:gd name="T18" fmla="*/ 36 w 57"/>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24">
                  <a:moveTo>
                    <a:pt x="36" y="0"/>
                  </a:moveTo>
                  <a:cubicBezTo>
                    <a:pt x="30" y="6"/>
                    <a:pt x="30" y="6"/>
                    <a:pt x="30" y="6"/>
                  </a:cubicBezTo>
                  <a:cubicBezTo>
                    <a:pt x="30" y="6"/>
                    <a:pt x="29" y="6"/>
                    <a:pt x="29" y="6"/>
                  </a:cubicBezTo>
                  <a:cubicBezTo>
                    <a:pt x="28" y="6"/>
                    <a:pt x="28" y="6"/>
                    <a:pt x="27" y="6"/>
                  </a:cubicBezTo>
                  <a:cubicBezTo>
                    <a:pt x="21" y="0"/>
                    <a:pt x="21" y="0"/>
                    <a:pt x="21" y="0"/>
                  </a:cubicBezTo>
                  <a:cubicBezTo>
                    <a:pt x="0" y="23"/>
                    <a:pt x="0" y="23"/>
                    <a:pt x="0" y="23"/>
                  </a:cubicBezTo>
                  <a:cubicBezTo>
                    <a:pt x="2" y="24"/>
                    <a:pt x="3" y="24"/>
                    <a:pt x="5" y="24"/>
                  </a:cubicBezTo>
                  <a:cubicBezTo>
                    <a:pt x="53" y="24"/>
                    <a:pt x="53" y="24"/>
                    <a:pt x="53" y="24"/>
                  </a:cubicBezTo>
                  <a:cubicBezTo>
                    <a:pt x="54" y="24"/>
                    <a:pt x="56" y="24"/>
                    <a:pt x="57" y="23"/>
                  </a:cubicBezTo>
                  <a:lnTo>
                    <a:pt x="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opolis Light" panose="00000500000000000000" pitchFamily="50" charset="0"/>
              </a:endParaRPr>
            </a:p>
          </p:txBody>
        </p:sp>
        <p:sp>
          <p:nvSpPr>
            <p:cNvPr id="17" name="Freeform 134">
              <a:extLst>
                <a:ext uri="{FF2B5EF4-FFF2-40B4-BE49-F238E27FC236}">
                  <a16:creationId xmlns:a16="http://schemas.microsoft.com/office/drawing/2014/main" id="{6841BF3D-8C00-4035-B341-774143973337}"/>
                </a:ext>
              </a:extLst>
            </p:cNvPr>
            <p:cNvSpPr>
              <a:spLocks/>
            </p:cNvSpPr>
            <p:nvPr/>
          </p:nvSpPr>
          <p:spPr bwMode="auto">
            <a:xfrm>
              <a:off x="5467350" y="5924550"/>
              <a:ext cx="55563" cy="104775"/>
            </a:xfrm>
            <a:custGeom>
              <a:avLst/>
              <a:gdLst>
                <a:gd name="T0" fmla="*/ 1 w 21"/>
                <a:gd name="T1" fmla="*/ 0 h 40"/>
                <a:gd name="T2" fmla="*/ 0 w 21"/>
                <a:gd name="T3" fmla="*/ 4 h 40"/>
                <a:gd name="T4" fmla="*/ 0 w 21"/>
                <a:gd name="T5" fmla="*/ 36 h 40"/>
                <a:gd name="T6" fmla="*/ 1 w 21"/>
                <a:gd name="T7" fmla="*/ 40 h 40"/>
                <a:gd name="T8" fmla="*/ 21 w 21"/>
                <a:gd name="T9" fmla="*/ 18 h 40"/>
                <a:gd name="T10" fmla="*/ 1 w 21"/>
                <a:gd name="T11" fmla="*/ 0 h 40"/>
              </a:gdLst>
              <a:ahLst/>
              <a:cxnLst>
                <a:cxn ang="0">
                  <a:pos x="T0" y="T1"/>
                </a:cxn>
                <a:cxn ang="0">
                  <a:pos x="T2" y="T3"/>
                </a:cxn>
                <a:cxn ang="0">
                  <a:pos x="T4" y="T5"/>
                </a:cxn>
                <a:cxn ang="0">
                  <a:pos x="T6" y="T7"/>
                </a:cxn>
                <a:cxn ang="0">
                  <a:pos x="T8" y="T9"/>
                </a:cxn>
                <a:cxn ang="0">
                  <a:pos x="T10" y="T11"/>
                </a:cxn>
              </a:cxnLst>
              <a:rect l="0" t="0" r="r" b="b"/>
              <a:pathLst>
                <a:path w="21" h="40">
                  <a:moveTo>
                    <a:pt x="1" y="0"/>
                  </a:moveTo>
                  <a:cubicBezTo>
                    <a:pt x="0" y="1"/>
                    <a:pt x="0" y="3"/>
                    <a:pt x="0" y="4"/>
                  </a:cubicBezTo>
                  <a:cubicBezTo>
                    <a:pt x="0" y="36"/>
                    <a:pt x="0" y="36"/>
                    <a:pt x="0" y="36"/>
                  </a:cubicBezTo>
                  <a:cubicBezTo>
                    <a:pt x="0" y="38"/>
                    <a:pt x="0" y="39"/>
                    <a:pt x="1" y="40"/>
                  </a:cubicBezTo>
                  <a:cubicBezTo>
                    <a:pt x="21" y="18"/>
                    <a:pt x="21" y="18"/>
                    <a:pt x="21" y="18"/>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opolis Light" panose="00000500000000000000" pitchFamily="50" charset="0"/>
              </a:endParaRPr>
            </a:p>
          </p:txBody>
        </p:sp>
      </p:grpSp>
      <p:cxnSp>
        <p:nvCxnSpPr>
          <p:cNvPr id="18" name="Straight Connector 17">
            <a:extLst>
              <a:ext uri="{FF2B5EF4-FFF2-40B4-BE49-F238E27FC236}">
                <a16:creationId xmlns:a16="http://schemas.microsoft.com/office/drawing/2014/main" id="{3C43895C-7BEE-4594-A81F-252808D4D0F0}"/>
              </a:ext>
            </a:extLst>
          </p:cNvPr>
          <p:cNvCxnSpPr>
            <a:cxnSpLocks/>
          </p:cNvCxnSpPr>
          <p:nvPr userDrawn="1"/>
        </p:nvCxnSpPr>
        <p:spPr>
          <a:xfrm>
            <a:off x="6100287" y="4031816"/>
            <a:ext cx="0" cy="1627481"/>
          </a:xfrm>
          <a:prstGeom prst="line">
            <a:avLst/>
          </a:prstGeom>
          <a:ln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56E1F882-F3E7-4165-98F6-501C07296EA9}"/>
              </a:ext>
            </a:extLst>
          </p:cNvPr>
          <p:cNvGrpSpPr/>
          <p:nvPr userDrawn="1"/>
        </p:nvGrpSpPr>
        <p:grpSpPr>
          <a:xfrm>
            <a:off x="783515" y="383308"/>
            <a:ext cx="249049" cy="238189"/>
            <a:chOff x="-443705" y="2524125"/>
            <a:chExt cx="546100" cy="522288"/>
          </a:xfrm>
          <a:solidFill>
            <a:schemeClr val="bg1"/>
          </a:solidFill>
        </p:grpSpPr>
        <p:sp>
          <p:nvSpPr>
            <p:cNvPr id="20" name="Freeform 5">
              <a:extLst>
                <a:ext uri="{FF2B5EF4-FFF2-40B4-BE49-F238E27FC236}">
                  <a16:creationId xmlns:a16="http://schemas.microsoft.com/office/drawing/2014/main" id="{4E4BADD6-7928-44BF-BE29-B08510CBE1C3}"/>
                </a:ext>
              </a:extLst>
            </p:cNvPr>
            <p:cNvSpPr>
              <a:spLocks/>
            </p:cNvSpPr>
            <p:nvPr userDrawn="1"/>
          </p:nvSpPr>
          <p:spPr bwMode="auto">
            <a:xfrm>
              <a:off x="-289718" y="2524125"/>
              <a:ext cx="392113" cy="88900"/>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9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9" y="21"/>
                    <a:pt x="89" y="21"/>
                    <a:pt x="89" y="21"/>
                  </a:cubicBezTo>
                  <a:cubicBezTo>
                    <a:pt x="102" y="0"/>
                    <a:pt x="102" y="0"/>
                    <a:pt x="102" y="0"/>
                  </a:cubicBezTo>
                  <a:lnTo>
                    <a:pt x="1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6">
              <a:extLst>
                <a:ext uri="{FF2B5EF4-FFF2-40B4-BE49-F238E27FC236}">
                  <a16:creationId xmlns:a16="http://schemas.microsoft.com/office/drawing/2014/main" id="{C1842B62-DD64-455F-82DC-77DB2113899E}"/>
                </a:ext>
              </a:extLst>
            </p:cNvPr>
            <p:cNvSpPr>
              <a:spLocks/>
            </p:cNvSpPr>
            <p:nvPr userDrawn="1"/>
          </p:nvSpPr>
          <p:spPr bwMode="auto">
            <a:xfrm>
              <a:off x="-362743" y="2740025"/>
              <a:ext cx="392113" cy="92075"/>
            </a:xfrm>
            <a:custGeom>
              <a:avLst/>
              <a:gdLst>
                <a:gd name="T0" fmla="*/ 19 w 102"/>
                <a:gd name="T1" fmla="*/ 0 h 24"/>
                <a:gd name="T2" fmla="*/ 18 w 102"/>
                <a:gd name="T3" fmla="*/ 0 h 24"/>
                <a:gd name="T4" fmla="*/ 14 w 102"/>
                <a:gd name="T5" fmla="*/ 3 h 24"/>
                <a:gd name="T6" fmla="*/ 13 w 102"/>
                <a:gd name="T7" fmla="*/ 3 h 24"/>
                <a:gd name="T8" fmla="*/ 0 w 102"/>
                <a:gd name="T9" fmla="*/ 24 h 24"/>
                <a:gd name="T10" fmla="*/ 0 w 102"/>
                <a:gd name="T11" fmla="*/ 24 h 24"/>
                <a:gd name="T12" fmla="*/ 83 w 102"/>
                <a:gd name="T13" fmla="*/ 24 h 24"/>
                <a:gd name="T14" fmla="*/ 83 w 102"/>
                <a:gd name="T15" fmla="*/ 24 h 24"/>
                <a:gd name="T16" fmla="*/ 83 w 102"/>
                <a:gd name="T17" fmla="*/ 24 h 24"/>
                <a:gd name="T18" fmla="*/ 83 w 102"/>
                <a:gd name="T19" fmla="*/ 24 h 24"/>
                <a:gd name="T20" fmla="*/ 88 w 102"/>
                <a:gd name="T21" fmla="*/ 21 h 24"/>
                <a:gd name="T22" fmla="*/ 88 w 102"/>
                <a:gd name="T23" fmla="*/ 21 h 24"/>
                <a:gd name="T24" fmla="*/ 102 w 102"/>
                <a:gd name="T25" fmla="*/ 0 h 24"/>
                <a:gd name="T26" fmla="*/ 19 w 102"/>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4">
                  <a:moveTo>
                    <a:pt x="19" y="0"/>
                  </a:moveTo>
                  <a:cubicBezTo>
                    <a:pt x="18" y="0"/>
                    <a:pt x="18" y="0"/>
                    <a:pt x="18" y="0"/>
                  </a:cubicBezTo>
                  <a:cubicBezTo>
                    <a:pt x="16" y="1"/>
                    <a:pt x="15" y="1"/>
                    <a:pt x="14" y="3"/>
                  </a:cubicBezTo>
                  <a:cubicBezTo>
                    <a:pt x="13" y="3"/>
                    <a:pt x="13" y="3"/>
                    <a:pt x="13" y="3"/>
                  </a:cubicBezTo>
                  <a:cubicBezTo>
                    <a:pt x="0" y="24"/>
                    <a:pt x="0" y="24"/>
                    <a:pt x="0" y="24"/>
                  </a:cubicBezTo>
                  <a:cubicBezTo>
                    <a:pt x="0" y="24"/>
                    <a:pt x="0" y="24"/>
                    <a:pt x="0" y="24"/>
                  </a:cubicBezTo>
                  <a:cubicBezTo>
                    <a:pt x="83" y="24"/>
                    <a:pt x="83" y="24"/>
                    <a:pt x="83" y="24"/>
                  </a:cubicBezTo>
                  <a:cubicBezTo>
                    <a:pt x="83" y="24"/>
                    <a:pt x="83" y="24"/>
                    <a:pt x="83" y="24"/>
                  </a:cubicBezTo>
                  <a:cubicBezTo>
                    <a:pt x="83" y="24"/>
                    <a:pt x="83" y="24"/>
                    <a:pt x="83" y="24"/>
                  </a:cubicBezTo>
                  <a:cubicBezTo>
                    <a:pt x="83" y="24"/>
                    <a:pt x="83" y="24"/>
                    <a:pt x="83" y="24"/>
                  </a:cubicBezTo>
                  <a:cubicBezTo>
                    <a:pt x="85" y="24"/>
                    <a:pt x="87" y="23"/>
                    <a:pt x="88" y="21"/>
                  </a:cubicBezTo>
                  <a:cubicBezTo>
                    <a:pt x="88" y="21"/>
                    <a:pt x="88" y="21"/>
                    <a:pt x="88" y="21"/>
                  </a:cubicBezTo>
                  <a:cubicBezTo>
                    <a:pt x="102" y="0"/>
                    <a:pt x="102" y="0"/>
                    <a:pt x="102" y="0"/>
                  </a:cubicBezTo>
                  <a:lnTo>
                    <a:pt x="1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7">
              <a:extLst>
                <a:ext uri="{FF2B5EF4-FFF2-40B4-BE49-F238E27FC236}">
                  <a16:creationId xmlns:a16="http://schemas.microsoft.com/office/drawing/2014/main" id="{7DA95B78-63A7-4747-9A72-5F7FA464DFD0}"/>
                </a:ext>
              </a:extLst>
            </p:cNvPr>
            <p:cNvSpPr>
              <a:spLocks/>
            </p:cNvSpPr>
            <p:nvPr userDrawn="1"/>
          </p:nvSpPr>
          <p:spPr bwMode="auto">
            <a:xfrm>
              <a:off x="-443705" y="2959100"/>
              <a:ext cx="392113" cy="87313"/>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8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8" y="21"/>
                    <a:pt x="88" y="21"/>
                    <a:pt x="88" y="21"/>
                  </a:cubicBezTo>
                  <a:cubicBezTo>
                    <a:pt x="102" y="0"/>
                    <a:pt x="102" y="0"/>
                    <a:pt x="102" y="0"/>
                  </a:cubicBezTo>
                  <a:lnTo>
                    <a:pt x="1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pic>
        <p:nvPicPr>
          <p:cNvPr id="26" name="Graphic 25" descr="Internet">
            <a:extLst>
              <a:ext uri="{FF2B5EF4-FFF2-40B4-BE49-F238E27FC236}">
                <a16:creationId xmlns:a16="http://schemas.microsoft.com/office/drawing/2014/main" id="{847EFCBB-0B52-4C91-AE20-48DD54C64676}"/>
              </a:ext>
            </a:extLst>
          </p:cNvPr>
          <p:cNvPicPr>
            <a:picLocks noChangeAspect="1"/>
          </p:cNvPicPr>
          <p:nvPr userDrawn="1"/>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87938" y="5399980"/>
            <a:ext cx="313692" cy="313694"/>
          </a:xfrm>
          <a:prstGeom prst="rect">
            <a:avLst/>
          </a:prstGeom>
        </p:spPr>
      </p:pic>
    </p:spTree>
    <p:extLst>
      <p:ext uri="{BB962C8B-B14F-4D97-AF65-F5344CB8AC3E}">
        <p14:creationId xmlns:p14="http://schemas.microsoft.com/office/powerpoint/2010/main" val="382702938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636F0-29D2-403B-B391-DA1E9189D46B}"/>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1055764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 Box Matrix_2">
    <p:spTree>
      <p:nvGrpSpPr>
        <p:cNvPr id="1" name=""/>
        <p:cNvGrpSpPr/>
        <p:nvPr/>
      </p:nvGrpSpPr>
      <p:grpSpPr>
        <a:xfrm>
          <a:off x="0" y="0"/>
          <a:ext cx="0" cy="0"/>
          <a:chOff x="0" y="0"/>
          <a:chExt cx="0" cy="0"/>
        </a:xfrm>
      </p:grpSpPr>
      <p:sp>
        <p:nvSpPr>
          <p:cNvPr id="43" name="Rectangle: Diagonal Corners Rounded 42">
            <a:extLst>
              <a:ext uri="{FF2B5EF4-FFF2-40B4-BE49-F238E27FC236}">
                <a16:creationId xmlns:a16="http://schemas.microsoft.com/office/drawing/2014/main" id="{9BB03AAE-12DB-4D14-BA34-62B76FE04BFB}"/>
              </a:ext>
            </a:extLst>
          </p:cNvPr>
          <p:cNvSpPr/>
          <p:nvPr userDrawn="1"/>
        </p:nvSpPr>
        <p:spPr>
          <a:xfrm>
            <a:off x="2471915" y="980996"/>
            <a:ext cx="3462051" cy="1986048"/>
          </a:xfrm>
          <a:prstGeom prst="round2DiagRect">
            <a:avLst>
              <a:gd name="adj1" fmla="val 7885"/>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Right 2">
            <a:extLst>
              <a:ext uri="{FF2B5EF4-FFF2-40B4-BE49-F238E27FC236}">
                <a16:creationId xmlns:a16="http://schemas.microsoft.com/office/drawing/2014/main" id="{49FC1DD3-D0DE-4752-83E8-C4DEFC2910A9}"/>
              </a:ext>
            </a:extLst>
          </p:cNvPr>
          <p:cNvSpPr/>
          <p:nvPr userDrawn="1"/>
        </p:nvSpPr>
        <p:spPr>
          <a:xfrm rot="16200000">
            <a:off x="-100065" y="3152756"/>
            <a:ext cx="4496087" cy="152568"/>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Top Corners Rounded 3">
            <a:extLst>
              <a:ext uri="{FF2B5EF4-FFF2-40B4-BE49-F238E27FC236}">
                <a16:creationId xmlns:a16="http://schemas.microsoft.com/office/drawing/2014/main" id="{19D73A1E-926A-4580-9EE8-AA14DE116136}"/>
              </a:ext>
            </a:extLst>
          </p:cNvPr>
          <p:cNvSpPr/>
          <p:nvPr userDrawn="1"/>
        </p:nvSpPr>
        <p:spPr>
          <a:xfrm rot="16200000">
            <a:off x="50751" y="3026743"/>
            <a:ext cx="3794124" cy="404590"/>
          </a:xfrm>
          <a:prstGeom prst="round2SameRect">
            <a:avLst>
              <a:gd name="adj1" fmla="val 3116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6" name="Arrow: Right 5">
            <a:extLst>
              <a:ext uri="{FF2B5EF4-FFF2-40B4-BE49-F238E27FC236}">
                <a16:creationId xmlns:a16="http://schemas.microsoft.com/office/drawing/2014/main" id="{5C8898D0-A9D1-4763-8D5A-ABA723C1802D}"/>
              </a:ext>
            </a:extLst>
          </p:cNvPr>
          <p:cNvSpPr/>
          <p:nvPr userDrawn="1"/>
        </p:nvSpPr>
        <p:spPr>
          <a:xfrm>
            <a:off x="2109962" y="5382853"/>
            <a:ext cx="7559279" cy="152568"/>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Top Corners Rounded 6">
            <a:extLst>
              <a:ext uri="{FF2B5EF4-FFF2-40B4-BE49-F238E27FC236}">
                <a16:creationId xmlns:a16="http://schemas.microsoft.com/office/drawing/2014/main" id="{CA79A484-6CF2-4473-B17E-43EFA430EE9D}"/>
              </a:ext>
            </a:extLst>
          </p:cNvPr>
          <p:cNvSpPr/>
          <p:nvPr userDrawn="1"/>
        </p:nvSpPr>
        <p:spPr>
          <a:xfrm rot="10800000">
            <a:off x="4294758" y="5472418"/>
            <a:ext cx="3189685" cy="404590"/>
          </a:xfrm>
          <a:prstGeom prst="round2SameRect">
            <a:avLst>
              <a:gd name="adj1" fmla="val 3116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nvGrpSpPr>
          <p:cNvPr id="9" name="Group 8">
            <a:extLst>
              <a:ext uri="{FF2B5EF4-FFF2-40B4-BE49-F238E27FC236}">
                <a16:creationId xmlns:a16="http://schemas.microsoft.com/office/drawing/2014/main" id="{913B4DA5-04CD-4699-B90D-FAECC5923278}"/>
              </a:ext>
            </a:extLst>
          </p:cNvPr>
          <p:cNvGrpSpPr/>
          <p:nvPr userDrawn="1"/>
        </p:nvGrpSpPr>
        <p:grpSpPr>
          <a:xfrm>
            <a:off x="2471915" y="980996"/>
            <a:ext cx="7197326" cy="4188399"/>
            <a:chOff x="3093303" y="1088090"/>
            <a:chExt cx="5954550" cy="4188399"/>
          </a:xfrm>
        </p:grpSpPr>
        <p:sp>
          <p:nvSpPr>
            <p:cNvPr id="12" name="Rectangle: Diagonal Corners Rounded 11">
              <a:extLst>
                <a:ext uri="{FF2B5EF4-FFF2-40B4-BE49-F238E27FC236}">
                  <a16:creationId xmlns:a16="http://schemas.microsoft.com/office/drawing/2014/main" id="{9AF3A2EA-E436-4056-99BC-FD3A8D0884E2}"/>
                </a:ext>
              </a:extLst>
            </p:cNvPr>
            <p:cNvSpPr/>
            <p:nvPr/>
          </p:nvSpPr>
          <p:spPr>
            <a:xfrm>
              <a:off x="3093303" y="3290441"/>
              <a:ext cx="2864252" cy="1986048"/>
            </a:xfrm>
            <a:prstGeom prst="round2DiagRect">
              <a:avLst>
                <a:gd name="adj1" fmla="val 7885"/>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Diagonal Corners Rounded 12">
              <a:extLst>
                <a:ext uri="{FF2B5EF4-FFF2-40B4-BE49-F238E27FC236}">
                  <a16:creationId xmlns:a16="http://schemas.microsoft.com/office/drawing/2014/main" id="{25A4BAA1-21EE-4AB5-B41E-16557BF4FE5A}"/>
                </a:ext>
              </a:extLst>
            </p:cNvPr>
            <p:cNvSpPr/>
            <p:nvPr/>
          </p:nvSpPr>
          <p:spPr>
            <a:xfrm>
              <a:off x="6183601" y="3290441"/>
              <a:ext cx="2864252" cy="1986048"/>
            </a:xfrm>
            <a:prstGeom prst="round2DiagRect">
              <a:avLst>
                <a:gd name="adj1" fmla="val 7885"/>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Diagonal Corners Rounded 13">
              <a:extLst>
                <a:ext uri="{FF2B5EF4-FFF2-40B4-BE49-F238E27FC236}">
                  <a16:creationId xmlns:a16="http://schemas.microsoft.com/office/drawing/2014/main" id="{DED65F00-0E49-4C73-93C8-0A87F71CFA1F}"/>
                </a:ext>
              </a:extLst>
            </p:cNvPr>
            <p:cNvSpPr/>
            <p:nvPr/>
          </p:nvSpPr>
          <p:spPr>
            <a:xfrm>
              <a:off x="6183601" y="1088090"/>
              <a:ext cx="2864252" cy="1986048"/>
            </a:xfrm>
            <a:prstGeom prst="round2DiagRect">
              <a:avLst>
                <a:gd name="adj1" fmla="val 7885"/>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5" name="Straight Connector 14">
            <a:extLst>
              <a:ext uri="{FF2B5EF4-FFF2-40B4-BE49-F238E27FC236}">
                <a16:creationId xmlns:a16="http://schemas.microsoft.com/office/drawing/2014/main" id="{181DD192-4E0F-4A55-B537-FE1115B37253}"/>
              </a:ext>
            </a:extLst>
          </p:cNvPr>
          <p:cNvCxnSpPr>
            <a:cxnSpLocks/>
          </p:cNvCxnSpPr>
          <p:nvPr userDrawn="1"/>
        </p:nvCxnSpPr>
        <p:spPr>
          <a:xfrm>
            <a:off x="2109962" y="3077818"/>
            <a:ext cx="755927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CB20405-8898-4141-ACE3-CB578F4EA6A4}"/>
              </a:ext>
            </a:extLst>
          </p:cNvPr>
          <p:cNvCxnSpPr>
            <a:cxnSpLocks/>
          </p:cNvCxnSpPr>
          <p:nvPr userDrawn="1"/>
        </p:nvCxnSpPr>
        <p:spPr>
          <a:xfrm>
            <a:off x="6066368" y="980996"/>
            <a:ext cx="29632" cy="467304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4" name="Title 1">
            <a:extLst>
              <a:ext uri="{FF2B5EF4-FFF2-40B4-BE49-F238E27FC236}">
                <a16:creationId xmlns:a16="http://schemas.microsoft.com/office/drawing/2014/main" id="{AF69C27F-C317-4E0A-85C8-29BEE7008B6E}"/>
              </a:ext>
            </a:extLst>
          </p:cNvPr>
          <p:cNvSpPr>
            <a:spLocks noGrp="1"/>
          </p:cNvSpPr>
          <p:nvPr>
            <p:ph type="title" hasCustomPrompt="1"/>
          </p:nvPr>
        </p:nvSpPr>
        <p:spPr>
          <a:xfrm>
            <a:off x="1085057" y="273238"/>
            <a:ext cx="10253202" cy="511438"/>
          </a:xfrm>
        </p:spPr>
        <p:txBody>
          <a:bodyPr/>
          <a:lstStyle/>
          <a:p>
            <a:r>
              <a:rPr lang="en-US"/>
              <a:t>ENTER YOUR TITLE TEXT</a:t>
            </a:r>
            <a:endParaRPr lang="en-GB"/>
          </a:p>
        </p:txBody>
      </p:sp>
      <p:sp>
        <p:nvSpPr>
          <p:cNvPr id="17" name="TextBox 16">
            <a:extLst>
              <a:ext uri="{FF2B5EF4-FFF2-40B4-BE49-F238E27FC236}">
                <a16:creationId xmlns:a16="http://schemas.microsoft.com/office/drawing/2014/main" id="{6F446E63-FABE-43AA-BFDE-C7B645FDF9EE}"/>
              </a:ext>
            </a:extLst>
          </p:cNvPr>
          <p:cNvSpPr txBox="1"/>
          <p:nvPr userDrawn="1"/>
        </p:nvSpPr>
        <p:spPr>
          <a:xfrm rot="16200000">
            <a:off x="-282600" y="3044372"/>
            <a:ext cx="4496087" cy="369332"/>
          </a:xfrm>
          <a:prstGeom prst="rect">
            <a:avLst/>
          </a:prstGeom>
          <a:noFill/>
        </p:spPr>
        <p:txBody>
          <a:bodyPr wrap="square" rtlCol="0">
            <a:spAutoFit/>
          </a:bodyPr>
          <a:lstStyle/>
          <a:p>
            <a:pPr algn="ctr"/>
            <a:r>
              <a:rPr lang="en-US" b="1">
                <a:solidFill>
                  <a:schemeClr val="bg1"/>
                </a:solidFill>
              </a:rPr>
              <a:t>Perception of Concern for Client</a:t>
            </a:r>
          </a:p>
        </p:txBody>
      </p:sp>
      <p:sp>
        <p:nvSpPr>
          <p:cNvPr id="18" name="TextBox 17">
            <a:extLst>
              <a:ext uri="{FF2B5EF4-FFF2-40B4-BE49-F238E27FC236}">
                <a16:creationId xmlns:a16="http://schemas.microsoft.com/office/drawing/2014/main" id="{5ED01D01-5A47-4EB4-A28E-DF9BCEE95081}"/>
              </a:ext>
            </a:extLst>
          </p:cNvPr>
          <p:cNvSpPr txBox="1"/>
          <p:nvPr userDrawn="1"/>
        </p:nvSpPr>
        <p:spPr>
          <a:xfrm>
            <a:off x="2109962" y="5470166"/>
            <a:ext cx="7559279" cy="369332"/>
          </a:xfrm>
          <a:prstGeom prst="rect">
            <a:avLst/>
          </a:prstGeom>
          <a:noFill/>
        </p:spPr>
        <p:txBody>
          <a:bodyPr wrap="square" rtlCol="0">
            <a:spAutoFit/>
          </a:bodyPr>
          <a:lstStyle/>
          <a:p>
            <a:pPr algn="ctr"/>
            <a:r>
              <a:rPr lang="en-US" b="1">
                <a:solidFill>
                  <a:schemeClr val="bg1"/>
                </a:solidFill>
              </a:rPr>
              <a:t>Perception of competence</a:t>
            </a:r>
          </a:p>
        </p:txBody>
      </p:sp>
    </p:spTree>
    <p:extLst>
      <p:ext uri="{BB962C8B-B14F-4D97-AF65-F5344CB8AC3E}">
        <p14:creationId xmlns:p14="http://schemas.microsoft.com/office/powerpoint/2010/main" val="30449181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NORMAL SLIDE">
    <p:spTree>
      <p:nvGrpSpPr>
        <p:cNvPr id="1" name=""/>
        <p:cNvGrpSpPr/>
        <p:nvPr/>
      </p:nvGrpSpPr>
      <p:grpSpPr>
        <a:xfrm>
          <a:off x="0" y="0"/>
          <a:ext cx="0" cy="0"/>
          <a:chOff x="0" y="0"/>
          <a:chExt cx="0" cy="0"/>
        </a:xfrm>
      </p:grpSpPr>
      <p:sp>
        <p:nvSpPr>
          <p:cNvPr id="3" name="Text Placeholder 14"/>
          <p:cNvSpPr>
            <a:spLocks noGrp="1"/>
          </p:cNvSpPr>
          <p:nvPr>
            <p:ph type="body" sz="quarter" idx="10" hasCustomPrompt="1"/>
          </p:nvPr>
        </p:nvSpPr>
        <p:spPr>
          <a:xfrm>
            <a:off x="715373" y="558799"/>
            <a:ext cx="10676165" cy="749301"/>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1" i="0" u="none" cap="none" spc="100" baseline="0">
                <a:solidFill>
                  <a:schemeClr val="tx1"/>
                </a:solidFill>
                <a:uFill>
                  <a:solidFill>
                    <a:schemeClr val="bg2"/>
                  </a:solidFill>
                </a:uFill>
                <a:latin typeface="+mj-lt"/>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Title</a:t>
            </a:r>
          </a:p>
        </p:txBody>
      </p:sp>
      <p:sp>
        <p:nvSpPr>
          <p:cNvPr id="4" name="Text Placeholder 14"/>
          <p:cNvSpPr>
            <a:spLocks noGrp="1"/>
          </p:cNvSpPr>
          <p:nvPr>
            <p:ph type="body" sz="quarter" idx="11" hasCustomPrompt="1"/>
          </p:nvPr>
        </p:nvSpPr>
        <p:spPr>
          <a:xfrm>
            <a:off x="715373" y="1308100"/>
            <a:ext cx="10676165" cy="727525"/>
          </a:xfrm>
          <a:prstGeom prst="rect">
            <a:avLst/>
          </a:prstGeom>
        </p:spPr>
        <p:txBody>
          <a:bodyPr anchor="t"/>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1" i="0" u="none" cap="none" spc="100" baseline="0">
                <a:solidFill>
                  <a:schemeClr val="tx1"/>
                </a:solidFill>
                <a:uFill>
                  <a:solidFill>
                    <a:schemeClr val="bg2"/>
                  </a:solidFill>
                </a:uFill>
                <a:latin typeface="+mj-lt"/>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Subtitle</a:t>
            </a:r>
          </a:p>
        </p:txBody>
      </p:sp>
      <p:sp>
        <p:nvSpPr>
          <p:cNvPr id="12" name="Text Placeholder 14"/>
          <p:cNvSpPr>
            <a:spLocks noGrp="1"/>
          </p:cNvSpPr>
          <p:nvPr>
            <p:ph type="body" sz="quarter" idx="12" hasCustomPrompt="1"/>
          </p:nvPr>
        </p:nvSpPr>
        <p:spPr>
          <a:xfrm>
            <a:off x="715373" y="2057401"/>
            <a:ext cx="10676165" cy="4025899"/>
          </a:xfrm>
          <a:prstGeom prst="rect">
            <a:avLst/>
          </a:prstGeom>
        </p:spPr>
        <p:txBody>
          <a:bodyPr anchor="t"/>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1" u="none" cap="none" spc="10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a:t>
            </a:r>
          </a:p>
        </p:txBody>
      </p:sp>
    </p:spTree>
    <p:extLst>
      <p:ext uri="{BB962C8B-B14F-4D97-AF65-F5344CB8AC3E}">
        <p14:creationId xmlns:p14="http://schemas.microsoft.com/office/powerpoint/2010/main" val="35397091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BR Title Page Layout_2">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11FCC15-98CE-447B-A21F-7D4C1430D366}"/>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C1AE1602-E47E-41F9-9EBB-428083E5DD2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84805" y="6046553"/>
            <a:ext cx="2545195" cy="426138"/>
          </a:xfrm>
          <a:prstGeom prst="rect">
            <a:avLst/>
          </a:prstGeom>
        </p:spPr>
      </p:pic>
      <p:sp>
        <p:nvSpPr>
          <p:cNvPr id="15" name="Text Placeholder 24">
            <a:extLst>
              <a:ext uri="{FF2B5EF4-FFF2-40B4-BE49-F238E27FC236}">
                <a16:creationId xmlns:a16="http://schemas.microsoft.com/office/drawing/2014/main" id="{7096E48F-95D5-436C-9424-57F03FF3BB91}"/>
              </a:ext>
            </a:extLst>
          </p:cNvPr>
          <p:cNvSpPr>
            <a:spLocks noGrp="1"/>
          </p:cNvSpPr>
          <p:nvPr>
            <p:ph type="body" sz="quarter" idx="10" hasCustomPrompt="1"/>
          </p:nvPr>
        </p:nvSpPr>
        <p:spPr>
          <a:xfrm>
            <a:off x="1524000" y="3361652"/>
            <a:ext cx="9906000" cy="457873"/>
          </a:xfrm>
          <a:prstGeom prst="rect">
            <a:avLst/>
          </a:prstGeom>
        </p:spPr>
        <p:txBody>
          <a:bodyPr/>
          <a:lstStyle>
            <a:lvl1pPr marL="0" indent="0">
              <a:buNone/>
              <a:defRPr sz="3200" b="1" cap="all" baseline="0">
                <a:solidFill>
                  <a:schemeClr val="tx1"/>
                </a:solidFill>
              </a:defRPr>
            </a:lvl1pPr>
            <a:lvl2pPr marL="457200" indent="0">
              <a:buNone/>
              <a:defRPr/>
            </a:lvl2pPr>
          </a:lstStyle>
          <a:p>
            <a:pPr lvl="0"/>
            <a:r>
              <a:rPr lang="en-US"/>
              <a:t>DOCUMENT TITLE</a:t>
            </a:r>
          </a:p>
        </p:txBody>
      </p:sp>
      <p:sp>
        <p:nvSpPr>
          <p:cNvPr id="16" name="Text Placeholder 24">
            <a:extLst>
              <a:ext uri="{FF2B5EF4-FFF2-40B4-BE49-F238E27FC236}">
                <a16:creationId xmlns:a16="http://schemas.microsoft.com/office/drawing/2014/main" id="{DD077B68-A9A4-4093-85D2-5E864E80D298}"/>
              </a:ext>
            </a:extLst>
          </p:cNvPr>
          <p:cNvSpPr>
            <a:spLocks noGrp="1"/>
          </p:cNvSpPr>
          <p:nvPr>
            <p:ph type="body" sz="quarter" idx="11" hasCustomPrompt="1"/>
          </p:nvPr>
        </p:nvSpPr>
        <p:spPr>
          <a:xfrm>
            <a:off x="1524000" y="3804285"/>
            <a:ext cx="9906000" cy="1545368"/>
          </a:xfrm>
          <a:prstGeom prst="rect">
            <a:avLst/>
          </a:prstGeom>
        </p:spPr>
        <p:txBody>
          <a:bodyPr/>
          <a:lstStyle>
            <a:lvl1pPr marL="0" indent="0">
              <a:lnSpc>
                <a:spcPts val="2800"/>
              </a:lnSpc>
              <a:spcBef>
                <a:spcPts val="0"/>
              </a:spcBef>
              <a:buNone/>
              <a:defRPr sz="2000" b="1" cap="all" baseline="0">
                <a:solidFill>
                  <a:schemeClr val="tx1"/>
                </a:solidFill>
              </a:defRPr>
            </a:lvl1pPr>
            <a:lvl2pPr marL="457200" indent="0">
              <a:buNone/>
              <a:defRPr/>
            </a:lvl2pPr>
          </a:lstStyle>
          <a:p>
            <a:pPr lvl="0"/>
            <a:r>
              <a:rPr lang="en-US"/>
              <a:t>DOCUMENT SUBTITLE</a:t>
            </a:r>
          </a:p>
          <a:p>
            <a:pPr lvl="0"/>
            <a:r>
              <a:rPr lang="en-US"/>
              <a:t>PRESENTED TO:</a:t>
            </a:r>
          </a:p>
          <a:p>
            <a:pPr lvl="0"/>
            <a:r>
              <a:rPr lang="en-US"/>
              <a:t>PRESENTED BY:</a:t>
            </a:r>
          </a:p>
          <a:p>
            <a:pPr lvl="0"/>
            <a:r>
              <a:rPr lang="en-US"/>
              <a:t>DATE:</a:t>
            </a:r>
          </a:p>
        </p:txBody>
      </p:sp>
      <p:sp>
        <p:nvSpPr>
          <p:cNvPr id="9" name="Picture Placeholder 5">
            <a:extLst>
              <a:ext uri="{FF2B5EF4-FFF2-40B4-BE49-F238E27FC236}">
                <a16:creationId xmlns:a16="http://schemas.microsoft.com/office/drawing/2014/main" id="{2BD4D192-5999-4D1B-82E1-F80A4BD41699}"/>
              </a:ext>
            </a:extLst>
          </p:cNvPr>
          <p:cNvSpPr>
            <a:spLocks noGrp="1"/>
          </p:cNvSpPr>
          <p:nvPr>
            <p:ph type="pic" sz="quarter" idx="12" hasCustomPrompt="1"/>
          </p:nvPr>
        </p:nvSpPr>
        <p:spPr>
          <a:xfrm>
            <a:off x="8495366" y="680045"/>
            <a:ext cx="2934634" cy="1325218"/>
          </a:xfrm>
          <a:prstGeom prst="rect">
            <a:avLst/>
          </a:prstGeom>
        </p:spPr>
        <p:txBody>
          <a:bodyPr anchor="ctr"/>
          <a:lstStyle>
            <a:lvl1pPr marL="0" indent="0" algn="ctr">
              <a:buNone/>
              <a:defRPr sz="1800" b="1">
                <a:solidFill>
                  <a:schemeClr val="tx1"/>
                </a:solidFill>
              </a:defRPr>
            </a:lvl1pPr>
          </a:lstStyle>
          <a:p>
            <a:r>
              <a:rPr lang="en-GB"/>
              <a:t>Click to add client logo</a:t>
            </a:r>
          </a:p>
        </p:txBody>
      </p:sp>
    </p:spTree>
    <p:extLst>
      <p:ext uri="{BB962C8B-B14F-4D97-AF65-F5344CB8AC3E}">
        <p14:creationId xmlns:p14="http://schemas.microsoft.com/office/powerpoint/2010/main" val="34315755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44CBF-D44E-4965-AC31-90AECC79920C}"/>
              </a:ext>
            </a:extLst>
          </p:cNvPr>
          <p:cNvSpPr>
            <a:spLocks noGrp="1"/>
          </p:cNvSpPr>
          <p:nvPr>
            <p:ph type="title"/>
          </p:nvPr>
        </p:nvSpPr>
        <p:spPr/>
        <p:txBody>
          <a:bodyPr/>
          <a:lstStyle/>
          <a:p>
            <a:r>
              <a:rPr lang="en-US"/>
              <a:t>Click to edit Master title style</a:t>
            </a:r>
            <a:endParaRPr lang="en-GB"/>
          </a:p>
        </p:txBody>
      </p:sp>
      <p:pic>
        <p:nvPicPr>
          <p:cNvPr id="3" name="Picture 2" descr="https://sbrconsulting.com/wp-content/uploads/2019/01/Cover-p4-1024x400.jpeg">
            <a:extLst>
              <a:ext uri="{FF2B5EF4-FFF2-40B4-BE49-F238E27FC236}">
                <a16:creationId xmlns:a16="http://schemas.microsoft.com/office/drawing/2014/main" id="{8814CA74-6348-4E7D-902E-9FCD44A8CB6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28000"/>
          <a:stretch/>
        </p:blipFill>
        <p:spPr bwMode="auto">
          <a:xfrm>
            <a:off x="0" y="0"/>
            <a:ext cx="12192000" cy="3429000"/>
          </a:xfrm>
          <a:prstGeom prst="rect">
            <a:avLst/>
          </a:prstGeom>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DFB496B-FFB8-47C8-B1CF-BC3A545073D9}"/>
              </a:ext>
            </a:extLst>
          </p:cNvPr>
          <p:cNvSpPr/>
          <p:nvPr userDrawn="1"/>
        </p:nvSpPr>
        <p:spPr>
          <a:xfrm>
            <a:off x="0" y="0"/>
            <a:ext cx="12192000" cy="3429000"/>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iagonal Corners Rounded 4">
            <a:extLst>
              <a:ext uri="{FF2B5EF4-FFF2-40B4-BE49-F238E27FC236}">
                <a16:creationId xmlns:a16="http://schemas.microsoft.com/office/drawing/2014/main" id="{B547B2FD-370F-400B-9474-9F936FA1C3FB}"/>
              </a:ext>
            </a:extLst>
          </p:cNvPr>
          <p:cNvSpPr/>
          <p:nvPr userDrawn="1"/>
        </p:nvSpPr>
        <p:spPr>
          <a:xfrm>
            <a:off x="2323306" y="2703308"/>
            <a:ext cx="7545388" cy="2142248"/>
          </a:xfrm>
          <a:prstGeom prst="round2DiagRect">
            <a:avLst>
              <a:gd name="adj1" fmla="val 12638"/>
              <a:gd name="adj2" fmla="val 0"/>
            </a:avLst>
          </a:prstGeom>
          <a:solidFill>
            <a:schemeClr val="bg1"/>
          </a:solid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2">
            <a:extLst>
              <a:ext uri="{FF2B5EF4-FFF2-40B4-BE49-F238E27FC236}">
                <a16:creationId xmlns:a16="http://schemas.microsoft.com/office/drawing/2014/main" id="{89A6FF56-31CA-47B2-998F-C817FFA27BBC}"/>
              </a:ext>
            </a:extLst>
          </p:cNvPr>
          <p:cNvSpPr>
            <a:spLocks noGrp="1"/>
          </p:cNvSpPr>
          <p:nvPr>
            <p:ph type="body" sz="quarter" idx="22" hasCustomPrompt="1"/>
          </p:nvPr>
        </p:nvSpPr>
        <p:spPr>
          <a:xfrm>
            <a:off x="2323299" y="2703308"/>
            <a:ext cx="7545382" cy="2142248"/>
          </a:xfrm>
          <a:prstGeom prst="rect">
            <a:avLst/>
          </a:prstGeom>
        </p:spPr>
        <p:txBody>
          <a:bodyPr anchor="ctr"/>
          <a:lstStyle>
            <a:lvl1pPr marL="0" indent="0" algn="ctr">
              <a:lnSpc>
                <a:spcPts val="5400"/>
              </a:lnSpc>
              <a:spcBef>
                <a:spcPts val="0"/>
              </a:spcBef>
              <a:buFont typeface="Courier New" panose="02070309020205020404" pitchFamily="49" charset="0"/>
              <a:buNone/>
              <a:defRPr sz="5400" b="1" i="0" cap="all" baseline="0">
                <a:solidFill>
                  <a:schemeClr val="tx1"/>
                </a:solidFill>
                <a:latin typeface="+mn-lt"/>
              </a:defRPr>
            </a:lvl1pPr>
          </a:lstStyle>
          <a:p>
            <a:pPr lvl="0"/>
            <a:r>
              <a:rPr lang="en-US"/>
              <a:t>HEADING GOES HERE</a:t>
            </a:r>
          </a:p>
        </p:txBody>
      </p:sp>
    </p:spTree>
    <p:extLst>
      <p:ext uri="{BB962C8B-B14F-4D97-AF65-F5344CB8AC3E}">
        <p14:creationId xmlns:p14="http://schemas.microsoft.com/office/powerpoint/2010/main" val="192964139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io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F3D15-4876-47E2-9F57-1DC7497E88B1}"/>
              </a:ext>
            </a:extLst>
          </p:cNvPr>
          <p:cNvSpPr>
            <a:spLocks noGrp="1"/>
          </p:cNvSpPr>
          <p:nvPr>
            <p:ph type="title" hasCustomPrompt="1"/>
          </p:nvPr>
        </p:nvSpPr>
        <p:spPr/>
        <p:txBody>
          <a:bodyPr/>
          <a:lstStyle>
            <a:lvl1pPr>
              <a:defRPr/>
            </a:lvl1pPr>
          </a:lstStyle>
          <a:p>
            <a:r>
              <a:rPr lang="en-US"/>
              <a:t>WELCOME SLIDE TITLE</a:t>
            </a:r>
            <a:endParaRPr lang="en-GB"/>
          </a:p>
        </p:txBody>
      </p:sp>
      <p:sp>
        <p:nvSpPr>
          <p:cNvPr id="13" name="Text Placeholder 12">
            <a:extLst>
              <a:ext uri="{FF2B5EF4-FFF2-40B4-BE49-F238E27FC236}">
                <a16:creationId xmlns:a16="http://schemas.microsoft.com/office/drawing/2014/main" id="{D5A839CC-EFD7-4CF2-9DE3-10E9AA62AAD9}"/>
              </a:ext>
            </a:extLst>
          </p:cNvPr>
          <p:cNvSpPr>
            <a:spLocks noGrp="1"/>
          </p:cNvSpPr>
          <p:nvPr>
            <p:ph type="body" sz="quarter" idx="11" hasCustomPrompt="1"/>
          </p:nvPr>
        </p:nvSpPr>
        <p:spPr>
          <a:xfrm>
            <a:off x="2367536" y="1387522"/>
            <a:ext cx="8970723" cy="973421"/>
          </a:xfrm>
          <a:prstGeom prst="rect">
            <a:avLst/>
          </a:prstGeom>
        </p:spPr>
        <p:txBody>
          <a:bodyPr/>
          <a:lstStyle>
            <a:lvl1pPr marL="0" indent="0">
              <a:lnSpc>
                <a:spcPts val="1800"/>
              </a:lnSpc>
              <a:spcBef>
                <a:spcPts val="600"/>
              </a:spcBef>
              <a:buNone/>
              <a:defRPr sz="1200">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20" name="Text Placeholder 19">
            <a:extLst>
              <a:ext uri="{FF2B5EF4-FFF2-40B4-BE49-F238E27FC236}">
                <a16:creationId xmlns:a16="http://schemas.microsoft.com/office/drawing/2014/main" id="{BF22A25D-25A1-4350-80BF-7D62B5DAACD3}"/>
              </a:ext>
            </a:extLst>
          </p:cNvPr>
          <p:cNvSpPr>
            <a:spLocks noGrp="1"/>
          </p:cNvSpPr>
          <p:nvPr>
            <p:ph type="body" sz="quarter" idx="13" hasCustomPrompt="1"/>
          </p:nvPr>
        </p:nvSpPr>
        <p:spPr>
          <a:xfrm>
            <a:off x="2367536" y="2382067"/>
            <a:ext cx="5535613" cy="419115"/>
          </a:xfrm>
          <a:prstGeom prst="rect">
            <a:avLst/>
          </a:prstGeom>
        </p:spPr>
        <p:txBody>
          <a:bodyPr/>
          <a:lstStyle>
            <a:lvl1pPr marL="0" indent="0">
              <a:buNone/>
              <a:defRPr sz="2400" b="1">
                <a:solidFill>
                  <a:schemeClr val="tx1">
                    <a:lumMod val="75000"/>
                    <a:lumOff val="25000"/>
                  </a:schemeClr>
                </a:solidFill>
                <a:latin typeface="+mn-lt"/>
              </a:defRPr>
            </a:lvl1pPr>
            <a:lvl2pPr marL="457200" indent="0">
              <a:buNone/>
              <a:defRPr/>
            </a:lvl2pPr>
          </a:lstStyle>
          <a:p>
            <a:pPr lvl="0"/>
            <a:r>
              <a:rPr lang="en-US"/>
              <a:t>Consultant Name</a:t>
            </a:r>
          </a:p>
        </p:txBody>
      </p:sp>
      <p:sp>
        <p:nvSpPr>
          <p:cNvPr id="21" name="Text Placeholder 19">
            <a:extLst>
              <a:ext uri="{FF2B5EF4-FFF2-40B4-BE49-F238E27FC236}">
                <a16:creationId xmlns:a16="http://schemas.microsoft.com/office/drawing/2014/main" id="{6B16F4EF-3C52-40C6-A83F-E95AE373C5CB}"/>
              </a:ext>
            </a:extLst>
          </p:cNvPr>
          <p:cNvSpPr>
            <a:spLocks noGrp="1"/>
          </p:cNvSpPr>
          <p:nvPr>
            <p:ph type="body" sz="quarter" idx="14" hasCustomPrompt="1"/>
          </p:nvPr>
        </p:nvSpPr>
        <p:spPr>
          <a:xfrm>
            <a:off x="2367536" y="2830210"/>
            <a:ext cx="5535613" cy="419115"/>
          </a:xfrm>
          <a:prstGeom prst="rect">
            <a:avLst/>
          </a:prstGeom>
        </p:spPr>
        <p:txBody>
          <a:bodyPr/>
          <a:lstStyle>
            <a:lvl1pPr marL="0" indent="0">
              <a:buNone/>
              <a:defRPr sz="1600" b="0">
                <a:solidFill>
                  <a:schemeClr val="tx1">
                    <a:lumMod val="75000"/>
                    <a:lumOff val="25000"/>
                  </a:schemeClr>
                </a:solidFill>
                <a:latin typeface="+mj-lt"/>
              </a:defRPr>
            </a:lvl1pPr>
            <a:lvl2pPr marL="457200" indent="0">
              <a:buNone/>
              <a:defRPr/>
            </a:lvl2pPr>
          </a:lstStyle>
          <a:p>
            <a:pPr lvl="0"/>
            <a:r>
              <a:rPr lang="en-US"/>
              <a:t>Job Title</a:t>
            </a:r>
          </a:p>
        </p:txBody>
      </p:sp>
      <p:sp>
        <p:nvSpPr>
          <p:cNvPr id="24" name="Text Placeholder 12">
            <a:extLst>
              <a:ext uri="{FF2B5EF4-FFF2-40B4-BE49-F238E27FC236}">
                <a16:creationId xmlns:a16="http://schemas.microsoft.com/office/drawing/2014/main" id="{E79B136B-1883-4789-BAB6-5D34D28AC823}"/>
              </a:ext>
            </a:extLst>
          </p:cNvPr>
          <p:cNvSpPr>
            <a:spLocks noGrp="1"/>
          </p:cNvSpPr>
          <p:nvPr>
            <p:ph type="body" sz="quarter" idx="15" hasCustomPrompt="1"/>
          </p:nvPr>
        </p:nvSpPr>
        <p:spPr>
          <a:xfrm>
            <a:off x="2367536" y="3490814"/>
            <a:ext cx="8970723" cy="973421"/>
          </a:xfrm>
          <a:prstGeom prst="rect">
            <a:avLst/>
          </a:prstGeom>
        </p:spPr>
        <p:txBody>
          <a:bodyPr/>
          <a:lstStyle>
            <a:lvl1pPr marL="0" indent="0">
              <a:lnSpc>
                <a:spcPts val="1800"/>
              </a:lnSpc>
              <a:spcBef>
                <a:spcPts val="600"/>
              </a:spcBef>
              <a:buNone/>
              <a:defRPr sz="1200">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25" name="Text Placeholder 19">
            <a:extLst>
              <a:ext uri="{FF2B5EF4-FFF2-40B4-BE49-F238E27FC236}">
                <a16:creationId xmlns:a16="http://schemas.microsoft.com/office/drawing/2014/main" id="{8785110B-AE33-49B6-A456-A7CD29AFBD86}"/>
              </a:ext>
            </a:extLst>
          </p:cNvPr>
          <p:cNvSpPr>
            <a:spLocks noGrp="1"/>
          </p:cNvSpPr>
          <p:nvPr>
            <p:ph type="body" sz="quarter" idx="16" hasCustomPrompt="1"/>
          </p:nvPr>
        </p:nvSpPr>
        <p:spPr>
          <a:xfrm>
            <a:off x="2367536" y="4485359"/>
            <a:ext cx="5535613" cy="419115"/>
          </a:xfrm>
          <a:prstGeom prst="rect">
            <a:avLst/>
          </a:prstGeom>
        </p:spPr>
        <p:txBody>
          <a:bodyPr/>
          <a:lstStyle>
            <a:lvl1pPr marL="0" indent="0">
              <a:buNone/>
              <a:defRPr sz="2400" b="1">
                <a:solidFill>
                  <a:schemeClr val="tx1">
                    <a:lumMod val="75000"/>
                    <a:lumOff val="25000"/>
                  </a:schemeClr>
                </a:solidFill>
                <a:latin typeface="+mn-lt"/>
              </a:defRPr>
            </a:lvl1pPr>
            <a:lvl2pPr marL="457200" indent="0">
              <a:buNone/>
              <a:defRPr/>
            </a:lvl2pPr>
          </a:lstStyle>
          <a:p>
            <a:pPr lvl="0"/>
            <a:r>
              <a:rPr lang="en-US"/>
              <a:t>Consultant Name</a:t>
            </a:r>
          </a:p>
        </p:txBody>
      </p:sp>
      <p:sp>
        <p:nvSpPr>
          <p:cNvPr id="26" name="Text Placeholder 19">
            <a:extLst>
              <a:ext uri="{FF2B5EF4-FFF2-40B4-BE49-F238E27FC236}">
                <a16:creationId xmlns:a16="http://schemas.microsoft.com/office/drawing/2014/main" id="{15BA9C18-36A2-4A46-9C69-A71D5DF2B271}"/>
              </a:ext>
            </a:extLst>
          </p:cNvPr>
          <p:cNvSpPr>
            <a:spLocks noGrp="1"/>
          </p:cNvSpPr>
          <p:nvPr>
            <p:ph type="body" sz="quarter" idx="17" hasCustomPrompt="1"/>
          </p:nvPr>
        </p:nvSpPr>
        <p:spPr>
          <a:xfrm>
            <a:off x="2367536" y="4933502"/>
            <a:ext cx="5535613" cy="419115"/>
          </a:xfrm>
          <a:prstGeom prst="rect">
            <a:avLst/>
          </a:prstGeom>
        </p:spPr>
        <p:txBody>
          <a:bodyPr/>
          <a:lstStyle>
            <a:lvl1pPr marL="0" indent="0">
              <a:buNone/>
              <a:defRPr sz="1600" b="0">
                <a:solidFill>
                  <a:schemeClr val="tx1">
                    <a:lumMod val="75000"/>
                    <a:lumOff val="25000"/>
                  </a:schemeClr>
                </a:solidFill>
                <a:latin typeface="+mj-lt"/>
              </a:defRPr>
            </a:lvl1pPr>
            <a:lvl2pPr marL="457200" indent="0">
              <a:buNone/>
              <a:defRPr/>
            </a:lvl2pPr>
          </a:lstStyle>
          <a:p>
            <a:pPr lvl="0"/>
            <a:r>
              <a:rPr lang="en-US"/>
              <a:t>Job Title</a:t>
            </a:r>
          </a:p>
        </p:txBody>
      </p:sp>
    </p:spTree>
    <p:extLst>
      <p:ext uri="{BB962C8B-B14F-4D97-AF65-F5344CB8AC3E}">
        <p14:creationId xmlns:p14="http://schemas.microsoft.com/office/powerpoint/2010/main" val="133594550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44" name="Text Placeholder 43">
            <a:extLst>
              <a:ext uri="{FF2B5EF4-FFF2-40B4-BE49-F238E27FC236}">
                <a16:creationId xmlns:a16="http://schemas.microsoft.com/office/drawing/2014/main" id="{3C5B9959-532E-4892-B9E3-01FD5E5ABDEB}"/>
              </a:ext>
            </a:extLst>
          </p:cNvPr>
          <p:cNvSpPr>
            <a:spLocks noGrp="1"/>
          </p:cNvSpPr>
          <p:nvPr>
            <p:ph type="body" sz="quarter" idx="11" hasCustomPrompt="1"/>
          </p:nvPr>
        </p:nvSpPr>
        <p:spPr>
          <a:xfrm>
            <a:off x="1574821" y="1552575"/>
            <a:ext cx="8066311" cy="4194362"/>
          </a:xfrm>
          <a:prstGeom prst="rect">
            <a:avLst/>
          </a:prstGeom>
        </p:spPr>
        <p:txBody>
          <a:bodyPr/>
          <a:lstStyle>
            <a:lvl1pPr marL="0" indent="0">
              <a:lnSpc>
                <a:spcPct val="100000"/>
              </a:lnSpc>
              <a:spcAft>
                <a:spcPts val="600"/>
              </a:spcAft>
              <a:buNone/>
              <a:defRPr sz="1200" cap="all" baseline="0"/>
            </a:lvl1pPr>
          </a:lstStyle>
          <a:p>
            <a:pPr lvl="0"/>
            <a:r>
              <a:rPr lang="en-US"/>
              <a:t>ENTER  TITLES</a:t>
            </a:r>
          </a:p>
        </p:txBody>
      </p:sp>
      <p:sp>
        <p:nvSpPr>
          <p:cNvPr id="45" name="Text Placeholder 43">
            <a:extLst>
              <a:ext uri="{FF2B5EF4-FFF2-40B4-BE49-F238E27FC236}">
                <a16:creationId xmlns:a16="http://schemas.microsoft.com/office/drawing/2014/main" id="{9608D20F-C1F4-4A69-B11E-0058B1B87595}"/>
              </a:ext>
            </a:extLst>
          </p:cNvPr>
          <p:cNvSpPr>
            <a:spLocks noGrp="1"/>
          </p:cNvSpPr>
          <p:nvPr>
            <p:ph type="body" sz="quarter" idx="12" hasCustomPrompt="1"/>
          </p:nvPr>
        </p:nvSpPr>
        <p:spPr>
          <a:xfrm>
            <a:off x="9693580" y="1552575"/>
            <a:ext cx="1735464" cy="4194362"/>
          </a:xfrm>
          <a:prstGeom prst="rect">
            <a:avLst/>
          </a:prstGeom>
        </p:spPr>
        <p:txBody>
          <a:bodyPr/>
          <a:lstStyle>
            <a:lvl1pPr marL="0" indent="0" algn="ctr">
              <a:lnSpc>
                <a:spcPct val="100000"/>
              </a:lnSpc>
              <a:spcAft>
                <a:spcPts val="600"/>
              </a:spcAft>
              <a:buNone/>
              <a:defRPr sz="1200" cap="all" baseline="0"/>
            </a:lvl1pPr>
          </a:lstStyle>
          <a:p>
            <a:pPr lvl="0"/>
            <a:r>
              <a:rPr lang="en-US"/>
              <a:t>#</a:t>
            </a:r>
          </a:p>
        </p:txBody>
      </p:sp>
      <p:sp>
        <p:nvSpPr>
          <p:cNvPr id="43" name="Title Placeholder 14">
            <a:extLst>
              <a:ext uri="{FF2B5EF4-FFF2-40B4-BE49-F238E27FC236}">
                <a16:creationId xmlns:a16="http://schemas.microsoft.com/office/drawing/2014/main" id="{66FCB18E-DDFC-4E09-93F0-859126459F4E}"/>
              </a:ext>
            </a:extLst>
          </p:cNvPr>
          <p:cNvSpPr>
            <a:spLocks noGrp="1"/>
          </p:cNvSpPr>
          <p:nvPr>
            <p:ph type="title"/>
          </p:nvPr>
        </p:nvSpPr>
        <p:spPr>
          <a:xfrm>
            <a:off x="1085057" y="273238"/>
            <a:ext cx="10253202" cy="511438"/>
          </a:xfrm>
          <a:prstGeom prst="rect">
            <a:avLst/>
          </a:prstGeom>
        </p:spPr>
        <p:txBody>
          <a:bodyPr vert="horz" lIns="91440" tIns="45720" rIns="91440" bIns="45720" rtlCol="0" anchor="ctr">
            <a:normAutofit/>
          </a:bodyPr>
          <a:lstStyle/>
          <a:p>
            <a:r>
              <a:rPr lang="en-US"/>
              <a:t>Enter your title text</a:t>
            </a:r>
          </a:p>
        </p:txBody>
      </p:sp>
    </p:spTree>
    <p:extLst>
      <p:ext uri="{BB962C8B-B14F-4D97-AF65-F5344CB8AC3E}">
        <p14:creationId xmlns:p14="http://schemas.microsoft.com/office/powerpoint/2010/main" val="383924635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 Triang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B86E-D7A8-4EB0-BF95-3B3DB1885EDF}"/>
              </a:ext>
            </a:extLst>
          </p:cNvPr>
          <p:cNvSpPr>
            <a:spLocks noGrp="1"/>
          </p:cNvSpPr>
          <p:nvPr>
            <p:ph type="title" hasCustomPrompt="1"/>
          </p:nvPr>
        </p:nvSpPr>
        <p:spPr/>
        <p:txBody>
          <a:bodyPr/>
          <a:lstStyle/>
          <a:p>
            <a:r>
              <a:rPr lang="en-US"/>
              <a:t>ENTER YOUR TITLE TEXT</a:t>
            </a:r>
            <a:endParaRPr lang="en-GB"/>
          </a:p>
        </p:txBody>
      </p:sp>
      <p:sp>
        <p:nvSpPr>
          <p:cNvPr id="8" name="Text Placeholder 12">
            <a:extLst>
              <a:ext uri="{FF2B5EF4-FFF2-40B4-BE49-F238E27FC236}">
                <a16:creationId xmlns:a16="http://schemas.microsoft.com/office/drawing/2014/main" id="{E332CCC3-B753-4F5D-842B-80BDACB9D1C4}"/>
              </a:ext>
            </a:extLst>
          </p:cNvPr>
          <p:cNvSpPr>
            <a:spLocks noGrp="1"/>
          </p:cNvSpPr>
          <p:nvPr>
            <p:ph type="body" sz="quarter" idx="14" hasCustomPrompt="1"/>
          </p:nvPr>
        </p:nvSpPr>
        <p:spPr>
          <a:xfrm>
            <a:off x="774701" y="961118"/>
            <a:ext cx="10655299" cy="1001108"/>
          </a:xfrm>
          <a:prstGeom prst="rect">
            <a:avLst/>
          </a:prstGeom>
        </p:spPr>
        <p:txBody>
          <a:bodyPr/>
          <a:lstStyle>
            <a:lvl1pPr marL="0" indent="0">
              <a:lnSpc>
                <a:spcPts val="1600"/>
              </a:lnSpc>
              <a:spcBef>
                <a:spcPts val="600"/>
              </a:spcBef>
              <a:buNone/>
              <a:defRPr sz="1000" spc="20" baseline="0">
                <a:solidFill>
                  <a:schemeClr val="tx1">
                    <a:lumMod val="75000"/>
                    <a:lumOff val="25000"/>
                  </a:schemeClr>
                </a:solidFill>
                <a:latin typeface="Soleto Ligh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 name="Picture Placeholder 5">
            <a:extLst>
              <a:ext uri="{FF2B5EF4-FFF2-40B4-BE49-F238E27FC236}">
                <a16:creationId xmlns:a16="http://schemas.microsoft.com/office/drawing/2014/main" id="{A0C92612-6433-458F-BBD6-A490F9465DB0}"/>
              </a:ext>
            </a:extLst>
          </p:cNvPr>
          <p:cNvSpPr>
            <a:spLocks noGrp="1"/>
          </p:cNvSpPr>
          <p:nvPr>
            <p:ph type="pic" sz="quarter" idx="11" hasCustomPrompt="1"/>
          </p:nvPr>
        </p:nvSpPr>
        <p:spPr>
          <a:xfrm>
            <a:off x="5641131" y="1962226"/>
            <a:ext cx="5007105" cy="3447896"/>
          </a:xfrm>
          <a:prstGeom prst="round2DiagRect">
            <a:avLst>
              <a:gd name="adj1" fmla="val 7175"/>
              <a:gd name="adj2" fmla="val 0"/>
            </a:avLst>
          </a:prstGeom>
        </p:spPr>
        <p:txBody>
          <a:bodyPr anchor="ctr"/>
          <a:lstStyle>
            <a:lvl1pPr marL="0" indent="0" algn="ctr">
              <a:buNone/>
              <a:defRPr sz="2400" b="1">
                <a:solidFill>
                  <a:sysClr val="windowText" lastClr="000000"/>
                </a:solidFill>
              </a:defRPr>
            </a:lvl1pPr>
          </a:lstStyle>
          <a:p>
            <a:r>
              <a:rPr lang="en-GB"/>
              <a:t>Click to add client logo</a:t>
            </a:r>
          </a:p>
        </p:txBody>
      </p:sp>
    </p:spTree>
    <p:extLst>
      <p:ext uri="{BB962C8B-B14F-4D97-AF65-F5344CB8AC3E}">
        <p14:creationId xmlns:p14="http://schemas.microsoft.com/office/powerpoint/2010/main" val="11754488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reaker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8C2BC-7B7E-4986-A9B6-05AA1971C432}"/>
              </a:ext>
            </a:extLst>
          </p:cNvPr>
          <p:cNvSpPr>
            <a:spLocks noGrp="1"/>
          </p:cNvSpPr>
          <p:nvPr>
            <p:ph type="title" hasCustomPrompt="1"/>
          </p:nvPr>
        </p:nvSpPr>
        <p:spPr/>
        <p:txBody>
          <a:bodyPr/>
          <a:lstStyle/>
          <a:p>
            <a:r>
              <a:rPr lang="en-US"/>
              <a:t>ENTER YOUR TITLE TEXT</a:t>
            </a:r>
            <a:endParaRPr lang="en-GB"/>
          </a:p>
        </p:txBody>
      </p:sp>
    </p:spTree>
    <p:extLst>
      <p:ext uri="{BB962C8B-B14F-4D97-AF65-F5344CB8AC3E}">
        <p14:creationId xmlns:p14="http://schemas.microsoft.com/office/powerpoint/2010/main" val="28293132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reaker Page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8C2BC-7B7E-4986-A9B6-05AA1971C432}"/>
              </a:ext>
            </a:extLst>
          </p:cNvPr>
          <p:cNvSpPr>
            <a:spLocks noGrp="1"/>
          </p:cNvSpPr>
          <p:nvPr>
            <p:ph type="title" hasCustomPrompt="1"/>
          </p:nvPr>
        </p:nvSpPr>
        <p:spPr/>
        <p:txBody>
          <a:bodyPr/>
          <a:lstStyle/>
          <a:p>
            <a:r>
              <a:rPr lang="en-US"/>
              <a:t>ENTER YOUR TITLE TEXT</a:t>
            </a:r>
            <a:endParaRPr lang="en-GB"/>
          </a:p>
        </p:txBody>
      </p:sp>
    </p:spTree>
    <p:extLst>
      <p:ext uri="{BB962C8B-B14F-4D97-AF65-F5344CB8AC3E}">
        <p14:creationId xmlns:p14="http://schemas.microsoft.com/office/powerpoint/2010/main" val="23290632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reaker Page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8C2BC-7B7E-4986-A9B6-05AA1971C432}"/>
              </a:ext>
            </a:extLst>
          </p:cNvPr>
          <p:cNvSpPr>
            <a:spLocks noGrp="1"/>
          </p:cNvSpPr>
          <p:nvPr>
            <p:ph type="title" hasCustomPrompt="1"/>
          </p:nvPr>
        </p:nvSpPr>
        <p:spPr/>
        <p:txBody>
          <a:bodyPr/>
          <a:lstStyle/>
          <a:p>
            <a:r>
              <a:rPr lang="en-US"/>
              <a:t>ENTER YOUR TITLE TEXT</a:t>
            </a:r>
            <a:endParaRPr lang="en-GB"/>
          </a:p>
        </p:txBody>
      </p:sp>
    </p:spTree>
    <p:extLst>
      <p:ext uri="{BB962C8B-B14F-4D97-AF65-F5344CB8AC3E}">
        <p14:creationId xmlns:p14="http://schemas.microsoft.com/office/powerpoint/2010/main" val="32878341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 Heading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BFCE6-DEDD-4FB7-AFA2-EE33B9F6A6EC}"/>
              </a:ext>
            </a:extLst>
          </p:cNvPr>
          <p:cNvSpPr>
            <a:spLocks noGrp="1"/>
          </p:cNvSpPr>
          <p:nvPr>
            <p:ph type="title" hasCustomPrompt="1"/>
          </p:nvPr>
        </p:nvSpPr>
        <p:spPr/>
        <p:txBody>
          <a:bodyPr/>
          <a:lstStyle/>
          <a:p>
            <a:r>
              <a:rPr lang="en-US"/>
              <a:t>ENTER YOUR TITLE TEXT</a:t>
            </a:r>
            <a:endParaRPr lang="en-GB"/>
          </a:p>
        </p:txBody>
      </p:sp>
      <p:sp>
        <p:nvSpPr>
          <p:cNvPr id="39" name="Text Placeholder 12">
            <a:extLst>
              <a:ext uri="{FF2B5EF4-FFF2-40B4-BE49-F238E27FC236}">
                <a16:creationId xmlns:a16="http://schemas.microsoft.com/office/drawing/2014/main" id="{2D876392-CE2A-4799-A1BF-5544D0A1910B}"/>
              </a:ext>
            </a:extLst>
          </p:cNvPr>
          <p:cNvSpPr>
            <a:spLocks noGrp="1"/>
          </p:cNvSpPr>
          <p:nvPr>
            <p:ph type="body" sz="quarter" idx="22" hasCustomPrompt="1"/>
          </p:nvPr>
        </p:nvSpPr>
        <p:spPr>
          <a:xfrm>
            <a:off x="761995" y="983334"/>
            <a:ext cx="4332689" cy="2445666"/>
          </a:xfrm>
          <a:prstGeom prst="rect">
            <a:avLst/>
          </a:prstGeom>
        </p:spPr>
        <p:txBody>
          <a:bodyPr/>
          <a:lstStyle>
            <a:lvl1pPr marL="0" indent="0" algn="l">
              <a:lnSpc>
                <a:spcPts val="1600"/>
              </a:lnSpc>
              <a:spcBef>
                <a:spcPts val="600"/>
              </a:spcBef>
              <a:buFont typeface="Courier New" panose="02070309020205020404" pitchFamily="49" charset="0"/>
              <a:buNone/>
              <a:defRPr sz="1000" i="0" spc="20" baseline="0">
                <a:solidFill>
                  <a:schemeClr val="tx1">
                    <a:lumMod val="75000"/>
                    <a:lumOff val="25000"/>
                  </a:schemeClr>
                </a:solidFill>
                <a:latin typeface="Soleto Ligh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 Contrary to popular belief, Lorem Ipsum is not simply random text. It has roots in a piece of classical Latin literature from 45 BC, making it over 2000 years old.</a:t>
            </a:r>
          </a:p>
        </p:txBody>
      </p:sp>
    </p:spTree>
    <p:extLst>
      <p:ext uri="{BB962C8B-B14F-4D97-AF65-F5344CB8AC3E}">
        <p14:creationId xmlns:p14="http://schemas.microsoft.com/office/powerpoint/2010/main" val="22965052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 Headings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5D3D3-00EB-45EF-8888-53A34C1AD4DE}"/>
              </a:ext>
            </a:extLst>
          </p:cNvPr>
          <p:cNvSpPr>
            <a:spLocks noGrp="1"/>
          </p:cNvSpPr>
          <p:nvPr>
            <p:ph type="title" hasCustomPrompt="1"/>
          </p:nvPr>
        </p:nvSpPr>
        <p:spPr/>
        <p:txBody>
          <a:bodyPr/>
          <a:lstStyle/>
          <a:p>
            <a:r>
              <a:rPr lang="en-US"/>
              <a:t>ENTER YOUR TITLE TEXT</a:t>
            </a:r>
            <a:endParaRPr lang="en-GB"/>
          </a:p>
        </p:txBody>
      </p:sp>
    </p:spTree>
    <p:extLst>
      <p:ext uri="{BB962C8B-B14F-4D97-AF65-F5344CB8AC3E}">
        <p14:creationId xmlns:p14="http://schemas.microsoft.com/office/powerpoint/2010/main" val="42826868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 Headings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A9762-34F6-49B3-A3AC-D7054E658892}"/>
              </a:ext>
            </a:extLst>
          </p:cNvPr>
          <p:cNvSpPr>
            <a:spLocks noGrp="1"/>
          </p:cNvSpPr>
          <p:nvPr>
            <p:ph type="title" hasCustomPrompt="1"/>
          </p:nvPr>
        </p:nvSpPr>
        <p:spPr/>
        <p:txBody>
          <a:bodyPr/>
          <a:lstStyle/>
          <a:p>
            <a:r>
              <a:rPr lang="en-US"/>
              <a:t>ENTER YOUR TITLE TEXT</a:t>
            </a:r>
            <a:endParaRPr lang="en-GB"/>
          </a:p>
        </p:txBody>
      </p:sp>
      <p:sp>
        <p:nvSpPr>
          <p:cNvPr id="17" name="Text Placeholder 12">
            <a:extLst>
              <a:ext uri="{FF2B5EF4-FFF2-40B4-BE49-F238E27FC236}">
                <a16:creationId xmlns:a16="http://schemas.microsoft.com/office/drawing/2014/main" id="{401D6DC6-EC05-4367-99A6-68F4714181D7}"/>
              </a:ext>
            </a:extLst>
          </p:cNvPr>
          <p:cNvSpPr>
            <a:spLocks noGrp="1"/>
          </p:cNvSpPr>
          <p:nvPr>
            <p:ph type="body" sz="quarter" idx="36" hasCustomPrompt="1"/>
          </p:nvPr>
        </p:nvSpPr>
        <p:spPr>
          <a:xfrm>
            <a:off x="761999" y="776075"/>
            <a:ext cx="10576260" cy="319173"/>
          </a:xfrm>
          <a:prstGeom prst="rect">
            <a:avLst/>
          </a:prstGeom>
        </p:spPr>
        <p:txBody>
          <a:bodyPr/>
          <a:lstStyle>
            <a:lvl1pPr marL="0" indent="0" algn="l">
              <a:lnSpc>
                <a:spcPts val="1600"/>
              </a:lnSpc>
              <a:spcBef>
                <a:spcPts val="600"/>
              </a:spcBef>
              <a:buFont typeface="Courier New" panose="02070309020205020404" pitchFamily="49" charset="0"/>
              <a:buNone/>
              <a:defRPr sz="1100">
                <a:solidFill>
                  <a:schemeClr val="tx1"/>
                </a:solidFill>
                <a:latin typeface="+mn-lt"/>
              </a:defRPr>
            </a:lvl1pPr>
          </a:lstStyle>
          <a:p>
            <a:pPr lvl="0"/>
            <a:r>
              <a:rPr lang="en-US"/>
              <a:t>Lorem Ipsum is simply dummy text of the printing and typesetting industry. Lorem Ipsum has been the industry's standard dummy text ever since the 1500s.</a:t>
            </a:r>
          </a:p>
        </p:txBody>
      </p:sp>
    </p:spTree>
    <p:extLst>
      <p:ext uri="{BB962C8B-B14F-4D97-AF65-F5344CB8AC3E}">
        <p14:creationId xmlns:p14="http://schemas.microsoft.com/office/powerpoint/2010/main" val="2172867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 Headings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5D3D3-00EB-45EF-8888-53A34C1AD4DE}"/>
              </a:ext>
            </a:extLst>
          </p:cNvPr>
          <p:cNvSpPr>
            <a:spLocks noGrp="1"/>
          </p:cNvSpPr>
          <p:nvPr>
            <p:ph type="title" hasCustomPrompt="1"/>
          </p:nvPr>
        </p:nvSpPr>
        <p:spPr/>
        <p:txBody>
          <a:bodyPr/>
          <a:lstStyle/>
          <a:p>
            <a:r>
              <a:rPr lang="en-US"/>
              <a:t>ENTER YOUR TITLE TEXT</a:t>
            </a:r>
            <a:endParaRPr lang="en-GB"/>
          </a:p>
        </p:txBody>
      </p:sp>
      <p:sp>
        <p:nvSpPr>
          <p:cNvPr id="25" name="Text Placeholder 12">
            <a:extLst>
              <a:ext uri="{FF2B5EF4-FFF2-40B4-BE49-F238E27FC236}">
                <a16:creationId xmlns:a16="http://schemas.microsoft.com/office/drawing/2014/main" id="{39D090D9-7807-4A0E-A5BE-C604A272E7C6}"/>
              </a:ext>
            </a:extLst>
          </p:cNvPr>
          <p:cNvSpPr>
            <a:spLocks noGrp="1"/>
          </p:cNvSpPr>
          <p:nvPr>
            <p:ph type="body" sz="quarter" idx="23" hasCustomPrompt="1"/>
          </p:nvPr>
        </p:nvSpPr>
        <p:spPr>
          <a:xfrm>
            <a:off x="774687" y="1047419"/>
            <a:ext cx="10642612" cy="940165"/>
          </a:xfrm>
          <a:prstGeom prst="rect">
            <a:avLst/>
          </a:prstGeom>
        </p:spPr>
        <p:txBody>
          <a:bodyPr/>
          <a:lstStyle>
            <a:lvl1pPr marL="0" indent="0">
              <a:lnSpc>
                <a:spcPts val="1600"/>
              </a:lnSpc>
              <a:spcBef>
                <a:spcPts val="600"/>
              </a:spcBef>
              <a:buNone/>
              <a:defRPr sz="1000" b="0" cap="none" spc="20" baseline="0">
                <a:solidFill>
                  <a:schemeClr val="tx1">
                    <a:lumMod val="75000"/>
                    <a:lumOff val="25000"/>
                  </a:schemeClr>
                </a:solidFill>
                <a:latin typeface="Soleto Ligh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110432888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 Headings_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5D3D3-00EB-45EF-8888-53A34C1AD4DE}"/>
              </a:ext>
            </a:extLst>
          </p:cNvPr>
          <p:cNvSpPr>
            <a:spLocks noGrp="1"/>
          </p:cNvSpPr>
          <p:nvPr>
            <p:ph type="title" hasCustomPrompt="1"/>
          </p:nvPr>
        </p:nvSpPr>
        <p:spPr/>
        <p:txBody>
          <a:bodyPr/>
          <a:lstStyle/>
          <a:p>
            <a:r>
              <a:rPr lang="en-US"/>
              <a:t>ENTER YOUR TITLE TEXT</a:t>
            </a:r>
            <a:endParaRPr lang="en-GB"/>
          </a:p>
        </p:txBody>
      </p:sp>
      <p:sp>
        <p:nvSpPr>
          <p:cNvPr id="25" name="Text Placeholder 12">
            <a:extLst>
              <a:ext uri="{FF2B5EF4-FFF2-40B4-BE49-F238E27FC236}">
                <a16:creationId xmlns:a16="http://schemas.microsoft.com/office/drawing/2014/main" id="{39D090D9-7807-4A0E-A5BE-C604A272E7C6}"/>
              </a:ext>
            </a:extLst>
          </p:cNvPr>
          <p:cNvSpPr>
            <a:spLocks noGrp="1"/>
          </p:cNvSpPr>
          <p:nvPr>
            <p:ph type="body" sz="quarter" idx="23" hasCustomPrompt="1"/>
          </p:nvPr>
        </p:nvSpPr>
        <p:spPr>
          <a:xfrm>
            <a:off x="774687" y="1047419"/>
            <a:ext cx="10642612" cy="940165"/>
          </a:xfrm>
          <a:prstGeom prst="rect">
            <a:avLst/>
          </a:prstGeom>
        </p:spPr>
        <p:txBody>
          <a:bodyPr/>
          <a:lstStyle>
            <a:lvl1pPr marL="0" indent="0">
              <a:lnSpc>
                <a:spcPts val="1600"/>
              </a:lnSpc>
              <a:spcBef>
                <a:spcPts val="600"/>
              </a:spcBef>
              <a:buNone/>
              <a:defRPr sz="1000" b="0" spc="20" baseline="0">
                <a:solidFill>
                  <a:schemeClr val="tx1">
                    <a:lumMod val="75000"/>
                    <a:lumOff val="25000"/>
                  </a:schemeClr>
                </a:solidFill>
                <a:latin typeface="+mn-l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18464165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3 Headings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2B722-C05B-4DD3-97D2-976179BA2A2B}"/>
              </a:ext>
            </a:extLst>
          </p:cNvPr>
          <p:cNvSpPr>
            <a:spLocks noGrp="1"/>
          </p:cNvSpPr>
          <p:nvPr>
            <p:ph type="title" hasCustomPrompt="1"/>
          </p:nvPr>
        </p:nvSpPr>
        <p:spPr/>
        <p:txBody>
          <a:bodyPr/>
          <a:lstStyle>
            <a:lvl1pPr>
              <a:defRPr/>
            </a:lvl1pPr>
          </a:lstStyle>
          <a:p>
            <a:r>
              <a:rPr lang="en-GB"/>
              <a:t>ENTER YOUR TITLE TEXT</a:t>
            </a:r>
          </a:p>
        </p:txBody>
      </p:sp>
      <p:sp>
        <p:nvSpPr>
          <p:cNvPr id="29" name="Text Placeholder 12">
            <a:extLst>
              <a:ext uri="{FF2B5EF4-FFF2-40B4-BE49-F238E27FC236}">
                <a16:creationId xmlns:a16="http://schemas.microsoft.com/office/drawing/2014/main" id="{0A12D0EF-73CA-43D9-86BE-C77006699589}"/>
              </a:ext>
            </a:extLst>
          </p:cNvPr>
          <p:cNvSpPr>
            <a:spLocks noGrp="1"/>
          </p:cNvSpPr>
          <p:nvPr>
            <p:ph type="body" sz="quarter" idx="29" hasCustomPrompt="1"/>
          </p:nvPr>
        </p:nvSpPr>
        <p:spPr>
          <a:xfrm>
            <a:off x="2656403" y="4930766"/>
            <a:ext cx="2223224" cy="1038269"/>
          </a:xfrm>
          <a:prstGeom prst="rect">
            <a:avLst/>
          </a:prstGeom>
        </p:spPr>
        <p:txBody>
          <a:bodyPr/>
          <a:lstStyle>
            <a:lvl1pPr marL="0" indent="0" algn="ctr">
              <a:lnSpc>
                <a:spcPts val="1800"/>
              </a:lnSpc>
              <a:spcBef>
                <a:spcPts val="600"/>
              </a:spcBef>
              <a:buNone/>
              <a:defRPr sz="1200">
                <a:solidFill>
                  <a:schemeClr val="tx1"/>
                </a:solidFill>
                <a:latin typeface="Soleto Light" panose="020B0406020203030204"/>
              </a:defRPr>
            </a:lvl1pPr>
          </a:lstStyle>
          <a:p>
            <a:pPr lvl="0"/>
            <a:r>
              <a:rPr lang="en-US"/>
              <a:t>Lorem Ipsum is simply dummy text of the printing and typesetting industry.</a:t>
            </a:r>
          </a:p>
        </p:txBody>
      </p:sp>
      <p:sp>
        <p:nvSpPr>
          <p:cNvPr id="32" name="Text Placeholder 12">
            <a:extLst>
              <a:ext uri="{FF2B5EF4-FFF2-40B4-BE49-F238E27FC236}">
                <a16:creationId xmlns:a16="http://schemas.microsoft.com/office/drawing/2014/main" id="{4AC59876-6549-4722-B4B0-0A59641D8FBB}"/>
              </a:ext>
            </a:extLst>
          </p:cNvPr>
          <p:cNvSpPr>
            <a:spLocks noGrp="1"/>
          </p:cNvSpPr>
          <p:nvPr>
            <p:ph type="body" sz="quarter" idx="28" hasCustomPrompt="1"/>
          </p:nvPr>
        </p:nvSpPr>
        <p:spPr>
          <a:xfrm>
            <a:off x="2656403" y="4623627"/>
            <a:ext cx="2223224" cy="273887"/>
          </a:xfrm>
          <a:prstGeom prst="rect">
            <a:avLst/>
          </a:prstGeom>
        </p:spPr>
        <p:txBody>
          <a:bodyPr/>
          <a:lstStyle>
            <a:lvl1pPr marL="0" indent="0" algn="ctr">
              <a:lnSpc>
                <a:spcPts val="1800"/>
              </a:lnSpc>
              <a:spcBef>
                <a:spcPts val="600"/>
              </a:spcBef>
              <a:buNone/>
              <a:defRPr sz="1200" b="1" cap="all" baseline="0">
                <a:solidFill>
                  <a:schemeClr val="tx1"/>
                </a:solidFill>
                <a:latin typeface="+mj-lt"/>
              </a:defRPr>
            </a:lvl1pPr>
          </a:lstStyle>
          <a:p>
            <a:pPr lvl="0"/>
            <a:r>
              <a:rPr lang="en-US"/>
              <a:t>HEADING Goes HERE</a:t>
            </a:r>
          </a:p>
        </p:txBody>
      </p:sp>
      <p:sp>
        <p:nvSpPr>
          <p:cNvPr id="33" name="Text Placeholder 12">
            <a:extLst>
              <a:ext uri="{FF2B5EF4-FFF2-40B4-BE49-F238E27FC236}">
                <a16:creationId xmlns:a16="http://schemas.microsoft.com/office/drawing/2014/main" id="{CB64E67D-A58C-4EEB-883A-B00D8DDC59C3}"/>
              </a:ext>
            </a:extLst>
          </p:cNvPr>
          <p:cNvSpPr>
            <a:spLocks noGrp="1"/>
          </p:cNvSpPr>
          <p:nvPr>
            <p:ph type="body" sz="quarter" idx="30" hasCustomPrompt="1"/>
          </p:nvPr>
        </p:nvSpPr>
        <p:spPr>
          <a:xfrm>
            <a:off x="7312373" y="4930766"/>
            <a:ext cx="2223224" cy="1038269"/>
          </a:xfrm>
          <a:prstGeom prst="rect">
            <a:avLst/>
          </a:prstGeom>
        </p:spPr>
        <p:txBody>
          <a:bodyPr/>
          <a:lstStyle>
            <a:lvl1pPr marL="0" indent="0" algn="ctr">
              <a:lnSpc>
                <a:spcPts val="1800"/>
              </a:lnSpc>
              <a:spcBef>
                <a:spcPts val="600"/>
              </a:spcBef>
              <a:buNone/>
              <a:defRPr sz="1200">
                <a:solidFill>
                  <a:schemeClr val="tx1"/>
                </a:solidFill>
                <a:latin typeface="Soleto Light" panose="020B0406020203030204"/>
              </a:defRPr>
            </a:lvl1pPr>
          </a:lstStyle>
          <a:p>
            <a:pPr lvl="0"/>
            <a:r>
              <a:rPr lang="en-US"/>
              <a:t>Lorem Ipsum is simply dummy text of the printing and typesetting industry.</a:t>
            </a:r>
          </a:p>
        </p:txBody>
      </p:sp>
      <p:sp>
        <p:nvSpPr>
          <p:cNvPr id="34" name="Text Placeholder 12">
            <a:extLst>
              <a:ext uri="{FF2B5EF4-FFF2-40B4-BE49-F238E27FC236}">
                <a16:creationId xmlns:a16="http://schemas.microsoft.com/office/drawing/2014/main" id="{38BA8DD2-1AAC-4D34-BC86-1F1FA2DD9DD1}"/>
              </a:ext>
            </a:extLst>
          </p:cNvPr>
          <p:cNvSpPr>
            <a:spLocks noGrp="1"/>
          </p:cNvSpPr>
          <p:nvPr>
            <p:ph type="body" sz="quarter" idx="31" hasCustomPrompt="1"/>
          </p:nvPr>
        </p:nvSpPr>
        <p:spPr>
          <a:xfrm>
            <a:off x="7312373" y="4623627"/>
            <a:ext cx="2223224" cy="273887"/>
          </a:xfrm>
          <a:prstGeom prst="rect">
            <a:avLst/>
          </a:prstGeom>
        </p:spPr>
        <p:txBody>
          <a:bodyPr/>
          <a:lstStyle>
            <a:lvl1pPr marL="0" indent="0" algn="ctr">
              <a:lnSpc>
                <a:spcPts val="1800"/>
              </a:lnSpc>
              <a:spcBef>
                <a:spcPts val="600"/>
              </a:spcBef>
              <a:buNone/>
              <a:defRPr sz="1200" b="1" cap="all" baseline="0">
                <a:solidFill>
                  <a:schemeClr val="tx1"/>
                </a:solidFill>
                <a:latin typeface="+mj-lt"/>
              </a:defRPr>
            </a:lvl1pPr>
          </a:lstStyle>
          <a:p>
            <a:pPr lvl="0"/>
            <a:r>
              <a:rPr lang="en-US"/>
              <a:t>HEADING Goes HERE</a:t>
            </a:r>
          </a:p>
        </p:txBody>
      </p:sp>
      <p:sp>
        <p:nvSpPr>
          <p:cNvPr id="35" name="Text Placeholder 12">
            <a:extLst>
              <a:ext uri="{FF2B5EF4-FFF2-40B4-BE49-F238E27FC236}">
                <a16:creationId xmlns:a16="http://schemas.microsoft.com/office/drawing/2014/main" id="{866B52CB-997A-4406-B466-1CB8AEA63685}"/>
              </a:ext>
            </a:extLst>
          </p:cNvPr>
          <p:cNvSpPr>
            <a:spLocks noGrp="1"/>
          </p:cNvSpPr>
          <p:nvPr>
            <p:ph type="body" sz="quarter" idx="32" hasCustomPrompt="1"/>
          </p:nvPr>
        </p:nvSpPr>
        <p:spPr>
          <a:xfrm>
            <a:off x="4984388" y="4930766"/>
            <a:ext cx="2223224" cy="1038269"/>
          </a:xfrm>
          <a:prstGeom prst="rect">
            <a:avLst/>
          </a:prstGeom>
        </p:spPr>
        <p:txBody>
          <a:bodyPr/>
          <a:lstStyle>
            <a:lvl1pPr marL="0" indent="0" algn="ctr">
              <a:lnSpc>
                <a:spcPts val="1800"/>
              </a:lnSpc>
              <a:spcBef>
                <a:spcPts val="600"/>
              </a:spcBef>
              <a:buNone/>
              <a:defRPr sz="1200">
                <a:solidFill>
                  <a:schemeClr val="tx1"/>
                </a:solidFill>
                <a:latin typeface="Soleto Light" panose="020B0406020203030204"/>
              </a:defRPr>
            </a:lvl1pPr>
          </a:lstStyle>
          <a:p>
            <a:pPr lvl="0"/>
            <a:r>
              <a:rPr lang="en-US"/>
              <a:t>Lorem Ipsum is simply dummy text of the printing and typesetting industry.</a:t>
            </a:r>
          </a:p>
        </p:txBody>
      </p:sp>
      <p:sp>
        <p:nvSpPr>
          <p:cNvPr id="36" name="Text Placeholder 12">
            <a:extLst>
              <a:ext uri="{FF2B5EF4-FFF2-40B4-BE49-F238E27FC236}">
                <a16:creationId xmlns:a16="http://schemas.microsoft.com/office/drawing/2014/main" id="{CC3E535C-93BB-42BD-8C5D-7B20FB6CBE0A}"/>
              </a:ext>
            </a:extLst>
          </p:cNvPr>
          <p:cNvSpPr>
            <a:spLocks noGrp="1"/>
          </p:cNvSpPr>
          <p:nvPr>
            <p:ph type="body" sz="quarter" idx="33" hasCustomPrompt="1"/>
          </p:nvPr>
        </p:nvSpPr>
        <p:spPr>
          <a:xfrm>
            <a:off x="4984388" y="4623627"/>
            <a:ext cx="2223224" cy="273887"/>
          </a:xfrm>
          <a:prstGeom prst="rect">
            <a:avLst/>
          </a:prstGeom>
        </p:spPr>
        <p:txBody>
          <a:bodyPr/>
          <a:lstStyle>
            <a:lvl1pPr marL="0" indent="0" algn="ctr">
              <a:lnSpc>
                <a:spcPts val="1800"/>
              </a:lnSpc>
              <a:spcBef>
                <a:spcPts val="600"/>
              </a:spcBef>
              <a:buNone/>
              <a:defRPr sz="1200" b="1" cap="all" baseline="0">
                <a:solidFill>
                  <a:schemeClr val="tx1"/>
                </a:solidFill>
                <a:latin typeface="+mj-lt"/>
              </a:defRPr>
            </a:lvl1pPr>
          </a:lstStyle>
          <a:p>
            <a:pPr lvl="0"/>
            <a:r>
              <a:rPr lang="en-US"/>
              <a:t>HEADING Goes HERE</a:t>
            </a:r>
          </a:p>
        </p:txBody>
      </p:sp>
    </p:spTree>
    <p:extLst>
      <p:ext uri="{BB962C8B-B14F-4D97-AF65-F5344CB8AC3E}">
        <p14:creationId xmlns:p14="http://schemas.microsoft.com/office/powerpoint/2010/main" val="28478143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FB788-6511-42DF-8F5E-383E620B67B2}"/>
              </a:ext>
            </a:extLst>
          </p:cNvPr>
          <p:cNvSpPr>
            <a:spLocks noGrp="1"/>
          </p:cNvSpPr>
          <p:nvPr>
            <p:ph type="title" hasCustomPrompt="1"/>
          </p:nvPr>
        </p:nvSpPr>
        <p:spPr/>
        <p:txBody>
          <a:bodyPr/>
          <a:lstStyle/>
          <a:p>
            <a:r>
              <a:rPr lang="en-US"/>
              <a:t>ENTER YOUR TITLE TEXT</a:t>
            </a:r>
            <a:endParaRPr lang="en-GB"/>
          </a:p>
        </p:txBody>
      </p:sp>
      <p:sp>
        <p:nvSpPr>
          <p:cNvPr id="9" name="Picture Placeholder 5">
            <a:extLst>
              <a:ext uri="{FF2B5EF4-FFF2-40B4-BE49-F238E27FC236}">
                <a16:creationId xmlns:a16="http://schemas.microsoft.com/office/drawing/2014/main" id="{CA88D695-77D5-44E5-B35A-3E00681EAB03}"/>
              </a:ext>
            </a:extLst>
          </p:cNvPr>
          <p:cNvSpPr>
            <a:spLocks noGrp="1"/>
          </p:cNvSpPr>
          <p:nvPr>
            <p:ph type="pic" sz="quarter" idx="11" hasCustomPrompt="1"/>
          </p:nvPr>
        </p:nvSpPr>
        <p:spPr>
          <a:xfrm>
            <a:off x="7934082" y="1381819"/>
            <a:ext cx="3404177" cy="2063230"/>
          </a:xfrm>
          <a:custGeom>
            <a:avLst/>
            <a:gdLst>
              <a:gd name="connsiteX0" fmla="*/ 236659 w 3404177"/>
              <a:gd name="connsiteY0" fmla="*/ 0 h 2060055"/>
              <a:gd name="connsiteX1" fmla="*/ 3404177 w 3404177"/>
              <a:gd name="connsiteY1" fmla="*/ 0 h 2060055"/>
              <a:gd name="connsiteX2" fmla="*/ 3404177 w 3404177"/>
              <a:gd name="connsiteY2" fmla="*/ 0 h 2060055"/>
              <a:gd name="connsiteX3" fmla="*/ 3404177 w 3404177"/>
              <a:gd name="connsiteY3" fmla="*/ 1823396 h 2060055"/>
              <a:gd name="connsiteX4" fmla="*/ 3167518 w 3404177"/>
              <a:gd name="connsiteY4" fmla="*/ 2060055 h 2060055"/>
              <a:gd name="connsiteX5" fmla="*/ 0 w 3404177"/>
              <a:gd name="connsiteY5" fmla="*/ 2060055 h 2060055"/>
              <a:gd name="connsiteX6" fmla="*/ 0 w 3404177"/>
              <a:gd name="connsiteY6" fmla="*/ 2060055 h 2060055"/>
              <a:gd name="connsiteX7" fmla="*/ 0 w 3404177"/>
              <a:gd name="connsiteY7" fmla="*/ 236659 h 2060055"/>
              <a:gd name="connsiteX8" fmla="*/ 236659 w 3404177"/>
              <a:gd name="connsiteY8" fmla="*/ 0 h 2060055"/>
              <a:gd name="connsiteX0" fmla="*/ 236659 w 3404177"/>
              <a:gd name="connsiteY0" fmla="*/ 0 h 2060055"/>
              <a:gd name="connsiteX1" fmla="*/ 3404177 w 3404177"/>
              <a:gd name="connsiteY1" fmla="*/ 0 h 2060055"/>
              <a:gd name="connsiteX2" fmla="*/ 3404177 w 3404177"/>
              <a:gd name="connsiteY2" fmla="*/ 0 h 2060055"/>
              <a:gd name="connsiteX3" fmla="*/ 3167518 w 3404177"/>
              <a:gd name="connsiteY3" fmla="*/ 2060055 h 2060055"/>
              <a:gd name="connsiteX4" fmla="*/ 0 w 3404177"/>
              <a:gd name="connsiteY4" fmla="*/ 2060055 h 2060055"/>
              <a:gd name="connsiteX5" fmla="*/ 0 w 3404177"/>
              <a:gd name="connsiteY5" fmla="*/ 2060055 h 2060055"/>
              <a:gd name="connsiteX6" fmla="*/ 0 w 3404177"/>
              <a:gd name="connsiteY6" fmla="*/ 236659 h 2060055"/>
              <a:gd name="connsiteX7" fmla="*/ 236659 w 3404177"/>
              <a:gd name="connsiteY7" fmla="*/ 0 h 2060055"/>
              <a:gd name="connsiteX0" fmla="*/ 236659 w 3404177"/>
              <a:gd name="connsiteY0" fmla="*/ 0 h 2063230"/>
              <a:gd name="connsiteX1" fmla="*/ 3404177 w 3404177"/>
              <a:gd name="connsiteY1" fmla="*/ 0 h 2063230"/>
              <a:gd name="connsiteX2" fmla="*/ 3404177 w 3404177"/>
              <a:gd name="connsiteY2" fmla="*/ 0 h 2063230"/>
              <a:gd name="connsiteX3" fmla="*/ 3399293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36659 w 3404177"/>
              <a:gd name="connsiteY7" fmla="*/ 0 h 2063230"/>
              <a:gd name="connsiteX0" fmla="*/ 236659 w 3404177"/>
              <a:gd name="connsiteY0" fmla="*/ 0 h 2063230"/>
              <a:gd name="connsiteX1" fmla="*/ 3404177 w 3404177"/>
              <a:gd name="connsiteY1" fmla="*/ 0 h 2063230"/>
              <a:gd name="connsiteX2" fmla="*/ 3404177 w 3404177"/>
              <a:gd name="connsiteY2" fmla="*/ 0 h 2063230"/>
              <a:gd name="connsiteX3" fmla="*/ 3402468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36659 w 3404177"/>
              <a:gd name="connsiteY7" fmla="*/ 0 h 206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4177" h="2063230">
                <a:moveTo>
                  <a:pt x="236659" y="0"/>
                </a:moveTo>
                <a:lnTo>
                  <a:pt x="3404177" y="0"/>
                </a:lnTo>
                <a:lnTo>
                  <a:pt x="3404177" y="0"/>
                </a:lnTo>
                <a:cubicBezTo>
                  <a:pt x="3403607" y="687743"/>
                  <a:pt x="3403038" y="1375487"/>
                  <a:pt x="3402468" y="2063230"/>
                </a:cubicBezTo>
                <a:lnTo>
                  <a:pt x="0" y="2060055"/>
                </a:lnTo>
                <a:lnTo>
                  <a:pt x="0" y="2060055"/>
                </a:lnTo>
                <a:lnTo>
                  <a:pt x="0" y="236659"/>
                </a:lnTo>
                <a:cubicBezTo>
                  <a:pt x="0" y="105956"/>
                  <a:pt x="105956" y="0"/>
                  <a:pt x="236659" y="0"/>
                </a:cubicBezTo>
                <a:close/>
              </a:path>
            </a:pathLst>
          </a:custGeom>
        </p:spPr>
        <p:txBody>
          <a:bodyPr anchor="ctr"/>
          <a:lstStyle>
            <a:lvl1pPr marL="0" indent="0" algn="ctr">
              <a:buNone/>
              <a:defRPr sz="1800" b="1">
                <a:solidFill>
                  <a:schemeClr val="tx1"/>
                </a:solidFill>
              </a:defRPr>
            </a:lvl1pPr>
          </a:lstStyle>
          <a:p>
            <a:r>
              <a:rPr lang="en-GB"/>
              <a:t>Click to change picture</a:t>
            </a:r>
          </a:p>
        </p:txBody>
      </p:sp>
      <p:sp>
        <p:nvSpPr>
          <p:cNvPr id="10" name="Picture Placeholder 5">
            <a:extLst>
              <a:ext uri="{FF2B5EF4-FFF2-40B4-BE49-F238E27FC236}">
                <a16:creationId xmlns:a16="http://schemas.microsoft.com/office/drawing/2014/main" id="{EF57FEE4-691F-4E34-8ECF-560E8CEE745B}"/>
              </a:ext>
            </a:extLst>
          </p:cNvPr>
          <p:cNvSpPr>
            <a:spLocks noGrp="1"/>
          </p:cNvSpPr>
          <p:nvPr>
            <p:ph type="pic" sz="quarter" idx="32" hasCustomPrompt="1"/>
          </p:nvPr>
        </p:nvSpPr>
        <p:spPr>
          <a:xfrm>
            <a:off x="7934082" y="3537065"/>
            <a:ext cx="3404177" cy="2063230"/>
          </a:xfrm>
          <a:custGeom>
            <a:avLst/>
            <a:gdLst>
              <a:gd name="connsiteX0" fmla="*/ 236659 w 3404177"/>
              <a:gd name="connsiteY0" fmla="*/ 0 h 2060055"/>
              <a:gd name="connsiteX1" fmla="*/ 3404177 w 3404177"/>
              <a:gd name="connsiteY1" fmla="*/ 0 h 2060055"/>
              <a:gd name="connsiteX2" fmla="*/ 3404177 w 3404177"/>
              <a:gd name="connsiteY2" fmla="*/ 0 h 2060055"/>
              <a:gd name="connsiteX3" fmla="*/ 3404177 w 3404177"/>
              <a:gd name="connsiteY3" fmla="*/ 1823396 h 2060055"/>
              <a:gd name="connsiteX4" fmla="*/ 3167518 w 3404177"/>
              <a:gd name="connsiteY4" fmla="*/ 2060055 h 2060055"/>
              <a:gd name="connsiteX5" fmla="*/ 0 w 3404177"/>
              <a:gd name="connsiteY5" fmla="*/ 2060055 h 2060055"/>
              <a:gd name="connsiteX6" fmla="*/ 0 w 3404177"/>
              <a:gd name="connsiteY6" fmla="*/ 2060055 h 2060055"/>
              <a:gd name="connsiteX7" fmla="*/ 0 w 3404177"/>
              <a:gd name="connsiteY7" fmla="*/ 236659 h 2060055"/>
              <a:gd name="connsiteX8" fmla="*/ 236659 w 3404177"/>
              <a:gd name="connsiteY8" fmla="*/ 0 h 2060055"/>
              <a:gd name="connsiteX0" fmla="*/ 236659 w 3404177"/>
              <a:gd name="connsiteY0" fmla="*/ 0 h 2060055"/>
              <a:gd name="connsiteX1" fmla="*/ 3404177 w 3404177"/>
              <a:gd name="connsiteY1" fmla="*/ 0 h 2060055"/>
              <a:gd name="connsiteX2" fmla="*/ 3404177 w 3404177"/>
              <a:gd name="connsiteY2" fmla="*/ 0 h 2060055"/>
              <a:gd name="connsiteX3" fmla="*/ 3167518 w 3404177"/>
              <a:gd name="connsiteY3" fmla="*/ 2060055 h 2060055"/>
              <a:gd name="connsiteX4" fmla="*/ 0 w 3404177"/>
              <a:gd name="connsiteY4" fmla="*/ 2060055 h 2060055"/>
              <a:gd name="connsiteX5" fmla="*/ 0 w 3404177"/>
              <a:gd name="connsiteY5" fmla="*/ 2060055 h 2060055"/>
              <a:gd name="connsiteX6" fmla="*/ 0 w 3404177"/>
              <a:gd name="connsiteY6" fmla="*/ 236659 h 2060055"/>
              <a:gd name="connsiteX7" fmla="*/ 236659 w 3404177"/>
              <a:gd name="connsiteY7" fmla="*/ 0 h 2060055"/>
              <a:gd name="connsiteX0" fmla="*/ 236659 w 3404177"/>
              <a:gd name="connsiteY0" fmla="*/ 0 h 2063230"/>
              <a:gd name="connsiteX1" fmla="*/ 3404177 w 3404177"/>
              <a:gd name="connsiteY1" fmla="*/ 0 h 2063230"/>
              <a:gd name="connsiteX2" fmla="*/ 3404177 w 3404177"/>
              <a:gd name="connsiteY2" fmla="*/ 0 h 2063230"/>
              <a:gd name="connsiteX3" fmla="*/ 3399293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36659 w 3404177"/>
              <a:gd name="connsiteY7" fmla="*/ 0 h 2063230"/>
              <a:gd name="connsiteX0" fmla="*/ 236659 w 3404177"/>
              <a:gd name="connsiteY0" fmla="*/ 0 h 2063230"/>
              <a:gd name="connsiteX1" fmla="*/ 3404177 w 3404177"/>
              <a:gd name="connsiteY1" fmla="*/ 0 h 2063230"/>
              <a:gd name="connsiteX2" fmla="*/ 3404177 w 3404177"/>
              <a:gd name="connsiteY2" fmla="*/ 0 h 2063230"/>
              <a:gd name="connsiteX3" fmla="*/ 3402468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36659 w 3404177"/>
              <a:gd name="connsiteY7" fmla="*/ 0 h 206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4177" h="2063230">
                <a:moveTo>
                  <a:pt x="236659" y="0"/>
                </a:moveTo>
                <a:lnTo>
                  <a:pt x="3404177" y="0"/>
                </a:lnTo>
                <a:lnTo>
                  <a:pt x="3404177" y="0"/>
                </a:lnTo>
                <a:cubicBezTo>
                  <a:pt x="3403607" y="687743"/>
                  <a:pt x="3403038" y="1375487"/>
                  <a:pt x="3402468" y="2063230"/>
                </a:cubicBezTo>
                <a:lnTo>
                  <a:pt x="0" y="2060055"/>
                </a:lnTo>
                <a:lnTo>
                  <a:pt x="0" y="2060055"/>
                </a:lnTo>
                <a:lnTo>
                  <a:pt x="0" y="236659"/>
                </a:lnTo>
                <a:cubicBezTo>
                  <a:pt x="0" y="105956"/>
                  <a:pt x="105956" y="0"/>
                  <a:pt x="236659" y="0"/>
                </a:cubicBezTo>
                <a:close/>
              </a:path>
            </a:pathLst>
          </a:custGeom>
        </p:spPr>
        <p:txBody>
          <a:bodyPr anchor="ctr"/>
          <a:lstStyle>
            <a:lvl1pPr marL="0" indent="0" algn="ctr">
              <a:buNone/>
              <a:defRPr sz="1800" b="1">
                <a:solidFill>
                  <a:schemeClr val="tx1"/>
                </a:solidFill>
              </a:defRPr>
            </a:lvl1pPr>
          </a:lstStyle>
          <a:p>
            <a:r>
              <a:rPr lang="en-GB"/>
              <a:t>Click to change picture</a:t>
            </a:r>
          </a:p>
        </p:txBody>
      </p:sp>
    </p:spTree>
    <p:extLst>
      <p:ext uri="{BB962C8B-B14F-4D97-AF65-F5344CB8AC3E}">
        <p14:creationId xmlns:p14="http://schemas.microsoft.com/office/powerpoint/2010/main" val="5609828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 Headings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09CA0-DF1C-4670-8E85-3FCF76748B16}"/>
              </a:ext>
            </a:extLst>
          </p:cNvPr>
          <p:cNvSpPr>
            <a:spLocks noGrp="1"/>
          </p:cNvSpPr>
          <p:nvPr>
            <p:ph type="title" hasCustomPrompt="1"/>
          </p:nvPr>
        </p:nvSpPr>
        <p:spPr/>
        <p:txBody>
          <a:bodyPr/>
          <a:lstStyle/>
          <a:p>
            <a:r>
              <a:rPr lang="en-US"/>
              <a:t>ENTER YOUR TITLE TEXT</a:t>
            </a:r>
            <a:endParaRPr lang="en-GB"/>
          </a:p>
        </p:txBody>
      </p:sp>
      <p:sp>
        <p:nvSpPr>
          <p:cNvPr id="19" name="Text Placeholder 12">
            <a:extLst>
              <a:ext uri="{FF2B5EF4-FFF2-40B4-BE49-F238E27FC236}">
                <a16:creationId xmlns:a16="http://schemas.microsoft.com/office/drawing/2014/main" id="{3CAC7A56-B8DE-4418-8C4B-F93F08A0D9B6}"/>
              </a:ext>
            </a:extLst>
          </p:cNvPr>
          <p:cNvSpPr>
            <a:spLocks noGrp="1"/>
          </p:cNvSpPr>
          <p:nvPr>
            <p:ph type="body" sz="quarter" idx="31" hasCustomPrompt="1"/>
          </p:nvPr>
        </p:nvSpPr>
        <p:spPr>
          <a:xfrm>
            <a:off x="923873" y="2065325"/>
            <a:ext cx="3080647" cy="2978829"/>
          </a:xfrm>
          <a:prstGeom prst="rect">
            <a:avLst/>
          </a:prstGeom>
        </p:spPr>
        <p:txBody>
          <a:bodyPr/>
          <a:lstStyle>
            <a:lvl1pPr marL="171450" indent="-171450" algn="l">
              <a:lnSpc>
                <a:spcPts val="1600"/>
              </a:lnSpc>
              <a:spcBef>
                <a:spcPts val="600"/>
              </a:spcBef>
              <a:buFont typeface="Courier New" panose="02070309020205020404" pitchFamily="49" charset="0"/>
              <a:buChar char="o"/>
              <a:defRPr sz="1100">
                <a:solidFill>
                  <a:schemeClr val="tx1"/>
                </a:solidFill>
                <a:latin typeface="+mn-lt"/>
              </a:defRPr>
            </a:lvl1pPr>
          </a:lstStyle>
          <a:p>
            <a:pPr lvl="0"/>
            <a:r>
              <a:rPr lang="en-US"/>
              <a:t>Lorem Ipsum is simply dummy text of the printing and typesetting industry.</a:t>
            </a:r>
          </a:p>
        </p:txBody>
      </p:sp>
      <p:sp>
        <p:nvSpPr>
          <p:cNvPr id="20" name="Text Placeholder 12">
            <a:extLst>
              <a:ext uri="{FF2B5EF4-FFF2-40B4-BE49-F238E27FC236}">
                <a16:creationId xmlns:a16="http://schemas.microsoft.com/office/drawing/2014/main" id="{2B3CFBF6-BE6C-4B3D-8FC4-7C4CD8BBA4B9}"/>
              </a:ext>
            </a:extLst>
          </p:cNvPr>
          <p:cNvSpPr>
            <a:spLocks noGrp="1"/>
          </p:cNvSpPr>
          <p:nvPr>
            <p:ph type="body" sz="quarter" idx="32" hasCustomPrompt="1"/>
          </p:nvPr>
        </p:nvSpPr>
        <p:spPr>
          <a:xfrm>
            <a:off x="4551408" y="2065325"/>
            <a:ext cx="3080647" cy="2978829"/>
          </a:xfrm>
          <a:prstGeom prst="rect">
            <a:avLst/>
          </a:prstGeom>
        </p:spPr>
        <p:txBody>
          <a:bodyPr/>
          <a:lstStyle>
            <a:lvl1pPr marL="171450" indent="-171450" algn="l">
              <a:lnSpc>
                <a:spcPts val="1600"/>
              </a:lnSpc>
              <a:spcBef>
                <a:spcPts val="600"/>
              </a:spcBef>
              <a:buFont typeface="Courier New" panose="02070309020205020404" pitchFamily="49" charset="0"/>
              <a:buChar char="o"/>
              <a:defRPr sz="1100">
                <a:solidFill>
                  <a:schemeClr val="tx1"/>
                </a:solidFill>
                <a:latin typeface="+mn-lt"/>
              </a:defRPr>
            </a:lvl1pPr>
          </a:lstStyle>
          <a:p>
            <a:pPr lvl="0"/>
            <a:r>
              <a:rPr lang="en-US"/>
              <a:t>Lorem Ipsum is simply dummy text of the printing and typesetting industry.</a:t>
            </a:r>
          </a:p>
        </p:txBody>
      </p:sp>
      <p:sp>
        <p:nvSpPr>
          <p:cNvPr id="21" name="Text Placeholder 12">
            <a:extLst>
              <a:ext uri="{FF2B5EF4-FFF2-40B4-BE49-F238E27FC236}">
                <a16:creationId xmlns:a16="http://schemas.microsoft.com/office/drawing/2014/main" id="{B864A113-A1A3-43A8-8C1B-4749B73403B8}"/>
              </a:ext>
            </a:extLst>
          </p:cNvPr>
          <p:cNvSpPr>
            <a:spLocks noGrp="1"/>
          </p:cNvSpPr>
          <p:nvPr>
            <p:ph type="body" sz="quarter" idx="33" hasCustomPrompt="1"/>
          </p:nvPr>
        </p:nvSpPr>
        <p:spPr>
          <a:xfrm>
            <a:off x="8180682" y="2065325"/>
            <a:ext cx="3080647" cy="2978829"/>
          </a:xfrm>
          <a:prstGeom prst="rect">
            <a:avLst/>
          </a:prstGeom>
        </p:spPr>
        <p:txBody>
          <a:bodyPr/>
          <a:lstStyle>
            <a:lvl1pPr marL="171450" indent="-171450" algn="l">
              <a:lnSpc>
                <a:spcPts val="1600"/>
              </a:lnSpc>
              <a:spcBef>
                <a:spcPts val="600"/>
              </a:spcBef>
              <a:buFont typeface="Courier New" panose="02070309020205020404" pitchFamily="49" charset="0"/>
              <a:buChar char="o"/>
              <a:defRPr sz="1100">
                <a:solidFill>
                  <a:schemeClr val="tx1"/>
                </a:solidFill>
                <a:latin typeface="+mn-lt"/>
              </a:defRPr>
            </a:lvl1pPr>
          </a:lstStyle>
          <a:p>
            <a:pPr lvl="0"/>
            <a:r>
              <a:rPr lang="en-US"/>
              <a:t>Lorem Ipsum is simply dummy text of the printing and typesetting industry.</a:t>
            </a:r>
          </a:p>
        </p:txBody>
      </p:sp>
    </p:spTree>
    <p:extLst>
      <p:ext uri="{BB962C8B-B14F-4D97-AF65-F5344CB8AC3E}">
        <p14:creationId xmlns:p14="http://schemas.microsoft.com/office/powerpoint/2010/main" val="309558086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 Headings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682B5-0532-482C-B115-8D39BF00B53E}"/>
              </a:ext>
            </a:extLst>
          </p:cNvPr>
          <p:cNvSpPr>
            <a:spLocks noGrp="1"/>
          </p:cNvSpPr>
          <p:nvPr>
            <p:ph type="title" hasCustomPrompt="1"/>
          </p:nvPr>
        </p:nvSpPr>
        <p:spPr/>
        <p:txBody>
          <a:bodyPr/>
          <a:lstStyle/>
          <a:p>
            <a:r>
              <a:rPr lang="en-US"/>
              <a:t>ENTER YOUR TITLE TEXT</a:t>
            </a:r>
            <a:endParaRPr lang="en-GB"/>
          </a:p>
        </p:txBody>
      </p:sp>
      <p:sp>
        <p:nvSpPr>
          <p:cNvPr id="27" name="Text Placeholder 12">
            <a:extLst>
              <a:ext uri="{FF2B5EF4-FFF2-40B4-BE49-F238E27FC236}">
                <a16:creationId xmlns:a16="http://schemas.microsoft.com/office/drawing/2014/main" id="{FF8AFBDB-0552-4106-9B1D-848162E864FC}"/>
              </a:ext>
            </a:extLst>
          </p:cNvPr>
          <p:cNvSpPr>
            <a:spLocks noGrp="1"/>
          </p:cNvSpPr>
          <p:nvPr>
            <p:ph type="body" sz="quarter" idx="36" hasCustomPrompt="1"/>
          </p:nvPr>
        </p:nvSpPr>
        <p:spPr>
          <a:xfrm>
            <a:off x="771525" y="794201"/>
            <a:ext cx="10658474" cy="895583"/>
          </a:xfrm>
          <a:prstGeom prst="rect">
            <a:avLst/>
          </a:prstGeom>
        </p:spPr>
        <p:txBody>
          <a:bodyPr/>
          <a:lstStyle>
            <a:lvl1pPr marL="0" indent="0" algn="l">
              <a:lnSpc>
                <a:spcPts val="1600"/>
              </a:lnSpc>
              <a:spcBef>
                <a:spcPts val="600"/>
              </a:spcBef>
              <a:buFont typeface="Courier New" panose="02070309020205020404" pitchFamily="49" charset="0"/>
              <a:buNone/>
              <a:defRPr sz="1000" spc="20" baseline="0">
                <a:solidFill>
                  <a:schemeClr val="tx1">
                    <a:lumMod val="75000"/>
                    <a:lumOff val="25000"/>
                  </a:schemeClr>
                </a:solidFill>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387438972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3 Headings_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E9B44-6D8D-4E39-870A-5C26E0FF25C9}"/>
              </a:ext>
            </a:extLst>
          </p:cNvPr>
          <p:cNvSpPr>
            <a:spLocks noGrp="1"/>
          </p:cNvSpPr>
          <p:nvPr>
            <p:ph type="title" hasCustomPrompt="1"/>
          </p:nvPr>
        </p:nvSpPr>
        <p:spPr/>
        <p:txBody>
          <a:bodyPr/>
          <a:lstStyle/>
          <a:p>
            <a:r>
              <a:rPr lang="en-US"/>
              <a:t>ENTER YOUR TITLE TEXT</a:t>
            </a:r>
            <a:endParaRPr lang="en-GB"/>
          </a:p>
        </p:txBody>
      </p:sp>
      <p:sp>
        <p:nvSpPr>
          <p:cNvPr id="18" name="Text Placeholder 12">
            <a:extLst>
              <a:ext uri="{FF2B5EF4-FFF2-40B4-BE49-F238E27FC236}">
                <a16:creationId xmlns:a16="http://schemas.microsoft.com/office/drawing/2014/main" id="{CF2C573D-8A87-41B1-8A57-4787BC72AACE}"/>
              </a:ext>
            </a:extLst>
          </p:cNvPr>
          <p:cNvSpPr>
            <a:spLocks noGrp="1"/>
          </p:cNvSpPr>
          <p:nvPr>
            <p:ph type="body" sz="quarter" idx="36" hasCustomPrompt="1"/>
          </p:nvPr>
        </p:nvSpPr>
        <p:spPr>
          <a:xfrm>
            <a:off x="773237" y="899255"/>
            <a:ext cx="10554610" cy="493257"/>
          </a:xfrm>
          <a:prstGeom prst="rect">
            <a:avLst/>
          </a:prstGeom>
        </p:spPr>
        <p:txBody>
          <a:bodyPr/>
          <a:lstStyle>
            <a:lvl1pPr marL="0" indent="0" algn="l">
              <a:lnSpc>
                <a:spcPts val="1600"/>
              </a:lnSpc>
              <a:spcBef>
                <a:spcPts val="600"/>
              </a:spcBef>
              <a:buFont typeface="Courier New" panose="02070309020205020404" pitchFamily="49" charset="0"/>
              <a:buNone/>
              <a:defRPr sz="1100">
                <a:solidFill>
                  <a:schemeClr val="tx1"/>
                </a:solidFill>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a:t>
            </a:r>
          </a:p>
        </p:txBody>
      </p:sp>
    </p:spTree>
    <p:extLst>
      <p:ext uri="{BB962C8B-B14F-4D97-AF65-F5344CB8AC3E}">
        <p14:creationId xmlns:p14="http://schemas.microsoft.com/office/powerpoint/2010/main" val="4322147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3 Headings_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2649F-0B30-4835-A2D1-03710AC936DD}"/>
              </a:ext>
            </a:extLst>
          </p:cNvPr>
          <p:cNvSpPr>
            <a:spLocks noGrp="1"/>
          </p:cNvSpPr>
          <p:nvPr>
            <p:ph type="title" hasCustomPrompt="1"/>
          </p:nvPr>
        </p:nvSpPr>
        <p:spPr/>
        <p:txBody>
          <a:bodyPr/>
          <a:lstStyle/>
          <a:p>
            <a:r>
              <a:rPr lang="en-US"/>
              <a:t>ENTER YOUR TITLE TEXT</a:t>
            </a:r>
            <a:endParaRPr lang="en-GB"/>
          </a:p>
        </p:txBody>
      </p:sp>
      <p:sp>
        <p:nvSpPr>
          <p:cNvPr id="50" name="Text Placeholder 12">
            <a:extLst>
              <a:ext uri="{FF2B5EF4-FFF2-40B4-BE49-F238E27FC236}">
                <a16:creationId xmlns:a16="http://schemas.microsoft.com/office/drawing/2014/main" id="{3061CC10-E225-47D5-8FF9-59196B90F91F}"/>
              </a:ext>
            </a:extLst>
          </p:cNvPr>
          <p:cNvSpPr>
            <a:spLocks noGrp="1"/>
          </p:cNvSpPr>
          <p:nvPr>
            <p:ph type="body" sz="quarter" idx="36" hasCustomPrompt="1"/>
          </p:nvPr>
        </p:nvSpPr>
        <p:spPr>
          <a:xfrm>
            <a:off x="761999" y="776075"/>
            <a:ext cx="10576260" cy="319173"/>
          </a:xfrm>
          <a:prstGeom prst="rect">
            <a:avLst/>
          </a:prstGeom>
        </p:spPr>
        <p:txBody>
          <a:bodyPr/>
          <a:lstStyle>
            <a:lvl1pPr marL="0" indent="0" algn="l">
              <a:lnSpc>
                <a:spcPts val="1600"/>
              </a:lnSpc>
              <a:spcBef>
                <a:spcPts val="600"/>
              </a:spcBef>
              <a:buFont typeface="Courier New" panose="02070309020205020404" pitchFamily="49" charset="0"/>
              <a:buNone/>
              <a:defRPr sz="1000" cap="none" spc="20" baseline="0">
                <a:solidFill>
                  <a:schemeClr val="tx1">
                    <a:lumMod val="75000"/>
                    <a:lumOff val="25000"/>
                  </a:schemeClr>
                </a:solidFill>
                <a:latin typeface="+mn-lt"/>
              </a:defRPr>
            </a:lvl1pPr>
          </a:lstStyle>
          <a:p>
            <a:pPr lvl="0"/>
            <a:r>
              <a:rPr lang="en-US"/>
              <a:t>Lorem Ipsum is simply dummy text of the printing and typesetting industry. Lorem Ipsum has been the industry's standard dummy text ever since the 1500s.</a:t>
            </a:r>
          </a:p>
        </p:txBody>
      </p:sp>
    </p:spTree>
    <p:extLst>
      <p:ext uri="{BB962C8B-B14F-4D97-AF65-F5344CB8AC3E}">
        <p14:creationId xmlns:p14="http://schemas.microsoft.com/office/powerpoint/2010/main" val="43742293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 Headings + Lin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19818-6B32-4A1B-98F3-AA82E9C909A6}"/>
              </a:ext>
            </a:extLst>
          </p:cNvPr>
          <p:cNvSpPr>
            <a:spLocks noGrp="1"/>
          </p:cNvSpPr>
          <p:nvPr>
            <p:ph type="title" hasCustomPrompt="1"/>
          </p:nvPr>
        </p:nvSpPr>
        <p:spPr/>
        <p:txBody>
          <a:bodyPr/>
          <a:lstStyle/>
          <a:p>
            <a:r>
              <a:rPr lang="en-US"/>
              <a:t>ENTER YOUR TITLE TEXT</a:t>
            </a:r>
            <a:endParaRPr lang="en-GB"/>
          </a:p>
        </p:txBody>
      </p:sp>
      <p:sp>
        <p:nvSpPr>
          <p:cNvPr id="66" name="Text Placeholder 12">
            <a:extLst>
              <a:ext uri="{FF2B5EF4-FFF2-40B4-BE49-F238E27FC236}">
                <a16:creationId xmlns:a16="http://schemas.microsoft.com/office/drawing/2014/main" id="{D3E3E82F-9A5C-4E3C-809F-0B3C68934142}"/>
              </a:ext>
            </a:extLst>
          </p:cNvPr>
          <p:cNvSpPr>
            <a:spLocks noGrp="1"/>
          </p:cNvSpPr>
          <p:nvPr>
            <p:ph type="body" sz="quarter" idx="34" hasCustomPrompt="1"/>
          </p:nvPr>
        </p:nvSpPr>
        <p:spPr>
          <a:xfrm>
            <a:off x="2234326" y="5416550"/>
            <a:ext cx="644659" cy="430086"/>
          </a:xfrm>
          <a:prstGeom prst="rect">
            <a:avLst/>
          </a:prstGeom>
        </p:spPr>
        <p:txBody>
          <a:bodyPr anchor="ctr"/>
          <a:lstStyle>
            <a:lvl1pPr marL="0" indent="0" algn="ctr">
              <a:lnSpc>
                <a:spcPts val="1600"/>
              </a:lnSpc>
              <a:spcBef>
                <a:spcPts val="600"/>
              </a:spcBef>
              <a:buNone/>
              <a:defRPr sz="900" b="1" i="1">
                <a:solidFill>
                  <a:schemeClr val="tx1"/>
                </a:solidFill>
                <a:latin typeface="+mn-lt"/>
              </a:defRPr>
            </a:lvl1pPr>
          </a:lstStyle>
          <a:p>
            <a:pPr lvl="0"/>
            <a:r>
              <a:rPr lang="en-US"/>
              <a:t>Add Link</a:t>
            </a:r>
          </a:p>
        </p:txBody>
      </p:sp>
      <p:sp>
        <p:nvSpPr>
          <p:cNvPr id="67" name="Text Placeholder 12">
            <a:extLst>
              <a:ext uri="{FF2B5EF4-FFF2-40B4-BE49-F238E27FC236}">
                <a16:creationId xmlns:a16="http://schemas.microsoft.com/office/drawing/2014/main" id="{F1646554-B8DF-42C5-AAA4-0FB0C3368D47}"/>
              </a:ext>
            </a:extLst>
          </p:cNvPr>
          <p:cNvSpPr>
            <a:spLocks noGrp="1"/>
          </p:cNvSpPr>
          <p:nvPr>
            <p:ph type="body" sz="quarter" idx="35" hasCustomPrompt="1"/>
          </p:nvPr>
        </p:nvSpPr>
        <p:spPr>
          <a:xfrm>
            <a:off x="2782669" y="5416550"/>
            <a:ext cx="644659" cy="430086"/>
          </a:xfrm>
          <a:prstGeom prst="rect">
            <a:avLst/>
          </a:prstGeom>
        </p:spPr>
        <p:txBody>
          <a:bodyPr anchor="ctr"/>
          <a:lstStyle>
            <a:lvl1pPr marL="0" indent="0" algn="ctr">
              <a:lnSpc>
                <a:spcPts val="1600"/>
              </a:lnSpc>
              <a:spcBef>
                <a:spcPts val="600"/>
              </a:spcBef>
              <a:buNone/>
              <a:defRPr sz="900" b="1" i="1">
                <a:solidFill>
                  <a:schemeClr val="accent2"/>
                </a:solidFill>
                <a:latin typeface="+mn-lt"/>
              </a:defRPr>
            </a:lvl1pPr>
          </a:lstStyle>
          <a:p>
            <a:pPr lvl="0"/>
            <a:r>
              <a:rPr lang="en-US"/>
              <a:t>Link</a:t>
            </a:r>
          </a:p>
        </p:txBody>
      </p:sp>
      <p:sp>
        <p:nvSpPr>
          <p:cNvPr id="68" name="Text Placeholder 12">
            <a:extLst>
              <a:ext uri="{FF2B5EF4-FFF2-40B4-BE49-F238E27FC236}">
                <a16:creationId xmlns:a16="http://schemas.microsoft.com/office/drawing/2014/main" id="{EDE2D490-1E97-43A2-A644-9E69D59C380B}"/>
              </a:ext>
            </a:extLst>
          </p:cNvPr>
          <p:cNvSpPr>
            <a:spLocks noGrp="1"/>
          </p:cNvSpPr>
          <p:nvPr>
            <p:ph type="body" sz="quarter" idx="36" hasCustomPrompt="1"/>
          </p:nvPr>
        </p:nvSpPr>
        <p:spPr>
          <a:xfrm>
            <a:off x="4723459" y="5416550"/>
            <a:ext cx="644659" cy="430086"/>
          </a:xfrm>
          <a:prstGeom prst="rect">
            <a:avLst/>
          </a:prstGeom>
        </p:spPr>
        <p:txBody>
          <a:bodyPr anchor="ctr"/>
          <a:lstStyle>
            <a:lvl1pPr marL="0" indent="0" algn="ctr">
              <a:lnSpc>
                <a:spcPts val="1600"/>
              </a:lnSpc>
              <a:spcBef>
                <a:spcPts val="600"/>
              </a:spcBef>
              <a:buNone/>
              <a:defRPr sz="900" b="1" i="1">
                <a:solidFill>
                  <a:schemeClr val="tx1"/>
                </a:solidFill>
                <a:latin typeface="+mn-lt"/>
              </a:defRPr>
            </a:lvl1pPr>
          </a:lstStyle>
          <a:p>
            <a:pPr lvl="0"/>
            <a:r>
              <a:rPr lang="en-US"/>
              <a:t>Add Link</a:t>
            </a:r>
          </a:p>
        </p:txBody>
      </p:sp>
      <p:sp>
        <p:nvSpPr>
          <p:cNvPr id="69" name="Text Placeholder 12">
            <a:extLst>
              <a:ext uri="{FF2B5EF4-FFF2-40B4-BE49-F238E27FC236}">
                <a16:creationId xmlns:a16="http://schemas.microsoft.com/office/drawing/2014/main" id="{941BA13C-9533-4799-8AB1-28639BADBE00}"/>
              </a:ext>
            </a:extLst>
          </p:cNvPr>
          <p:cNvSpPr>
            <a:spLocks noGrp="1"/>
          </p:cNvSpPr>
          <p:nvPr>
            <p:ph type="body" sz="quarter" idx="37" hasCustomPrompt="1"/>
          </p:nvPr>
        </p:nvSpPr>
        <p:spPr>
          <a:xfrm>
            <a:off x="5271802" y="5416550"/>
            <a:ext cx="644659" cy="430086"/>
          </a:xfrm>
          <a:prstGeom prst="rect">
            <a:avLst/>
          </a:prstGeom>
        </p:spPr>
        <p:txBody>
          <a:bodyPr anchor="ctr"/>
          <a:lstStyle>
            <a:lvl1pPr marL="0" indent="0" algn="ctr">
              <a:lnSpc>
                <a:spcPts val="1600"/>
              </a:lnSpc>
              <a:spcBef>
                <a:spcPts val="600"/>
              </a:spcBef>
              <a:buNone/>
              <a:defRPr sz="900" b="1" i="1">
                <a:solidFill>
                  <a:schemeClr val="accent2"/>
                </a:solidFill>
                <a:latin typeface="+mn-lt"/>
              </a:defRPr>
            </a:lvl1pPr>
          </a:lstStyle>
          <a:p>
            <a:pPr lvl="0"/>
            <a:r>
              <a:rPr lang="en-US"/>
              <a:t>Link</a:t>
            </a:r>
          </a:p>
        </p:txBody>
      </p:sp>
      <p:sp>
        <p:nvSpPr>
          <p:cNvPr id="70" name="Text Placeholder 12">
            <a:extLst>
              <a:ext uri="{FF2B5EF4-FFF2-40B4-BE49-F238E27FC236}">
                <a16:creationId xmlns:a16="http://schemas.microsoft.com/office/drawing/2014/main" id="{282FF5A8-DCAF-4023-AC3E-3238D7295A82}"/>
              </a:ext>
            </a:extLst>
          </p:cNvPr>
          <p:cNvSpPr>
            <a:spLocks noGrp="1"/>
          </p:cNvSpPr>
          <p:nvPr>
            <p:ph type="body" sz="quarter" idx="38" hasCustomPrompt="1"/>
          </p:nvPr>
        </p:nvSpPr>
        <p:spPr>
          <a:xfrm>
            <a:off x="7190619" y="5416550"/>
            <a:ext cx="644659" cy="430086"/>
          </a:xfrm>
          <a:prstGeom prst="rect">
            <a:avLst/>
          </a:prstGeom>
        </p:spPr>
        <p:txBody>
          <a:bodyPr anchor="ctr"/>
          <a:lstStyle>
            <a:lvl1pPr marL="0" indent="0" algn="ctr">
              <a:lnSpc>
                <a:spcPts val="1600"/>
              </a:lnSpc>
              <a:spcBef>
                <a:spcPts val="600"/>
              </a:spcBef>
              <a:buNone/>
              <a:defRPr sz="900" b="1" i="1">
                <a:solidFill>
                  <a:schemeClr val="tx1"/>
                </a:solidFill>
                <a:latin typeface="+mn-lt"/>
              </a:defRPr>
            </a:lvl1pPr>
          </a:lstStyle>
          <a:p>
            <a:pPr lvl="0"/>
            <a:r>
              <a:rPr lang="en-US"/>
              <a:t>Add Link</a:t>
            </a:r>
          </a:p>
        </p:txBody>
      </p:sp>
      <p:sp>
        <p:nvSpPr>
          <p:cNvPr id="71" name="Text Placeholder 12">
            <a:extLst>
              <a:ext uri="{FF2B5EF4-FFF2-40B4-BE49-F238E27FC236}">
                <a16:creationId xmlns:a16="http://schemas.microsoft.com/office/drawing/2014/main" id="{9E137B57-1782-4FB6-9627-1119EE6B7B23}"/>
              </a:ext>
            </a:extLst>
          </p:cNvPr>
          <p:cNvSpPr>
            <a:spLocks noGrp="1"/>
          </p:cNvSpPr>
          <p:nvPr>
            <p:ph type="body" sz="quarter" idx="39" hasCustomPrompt="1"/>
          </p:nvPr>
        </p:nvSpPr>
        <p:spPr>
          <a:xfrm>
            <a:off x="7738962" y="5416550"/>
            <a:ext cx="644659" cy="430086"/>
          </a:xfrm>
          <a:prstGeom prst="rect">
            <a:avLst/>
          </a:prstGeom>
        </p:spPr>
        <p:txBody>
          <a:bodyPr anchor="ctr"/>
          <a:lstStyle>
            <a:lvl1pPr marL="0" indent="0" algn="ctr">
              <a:lnSpc>
                <a:spcPts val="1600"/>
              </a:lnSpc>
              <a:spcBef>
                <a:spcPts val="600"/>
              </a:spcBef>
              <a:buNone/>
              <a:defRPr sz="900" b="1" i="1">
                <a:solidFill>
                  <a:schemeClr val="accent2"/>
                </a:solidFill>
                <a:latin typeface="+mn-lt"/>
              </a:defRPr>
            </a:lvl1pPr>
          </a:lstStyle>
          <a:p>
            <a:pPr lvl="0"/>
            <a:r>
              <a:rPr lang="en-US"/>
              <a:t>Link</a:t>
            </a:r>
          </a:p>
        </p:txBody>
      </p:sp>
      <p:sp>
        <p:nvSpPr>
          <p:cNvPr id="72" name="Text Placeholder 12">
            <a:extLst>
              <a:ext uri="{FF2B5EF4-FFF2-40B4-BE49-F238E27FC236}">
                <a16:creationId xmlns:a16="http://schemas.microsoft.com/office/drawing/2014/main" id="{823B61DB-2BF0-4E5A-A913-0B0003279E70}"/>
              </a:ext>
            </a:extLst>
          </p:cNvPr>
          <p:cNvSpPr>
            <a:spLocks noGrp="1"/>
          </p:cNvSpPr>
          <p:nvPr>
            <p:ph type="body" sz="quarter" idx="40" hasCustomPrompt="1"/>
          </p:nvPr>
        </p:nvSpPr>
        <p:spPr>
          <a:xfrm>
            <a:off x="9667754" y="5416550"/>
            <a:ext cx="644659" cy="430086"/>
          </a:xfrm>
          <a:prstGeom prst="rect">
            <a:avLst/>
          </a:prstGeom>
        </p:spPr>
        <p:txBody>
          <a:bodyPr anchor="ctr"/>
          <a:lstStyle>
            <a:lvl1pPr marL="0" indent="0" algn="ctr">
              <a:lnSpc>
                <a:spcPts val="1600"/>
              </a:lnSpc>
              <a:spcBef>
                <a:spcPts val="600"/>
              </a:spcBef>
              <a:buNone/>
              <a:defRPr sz="900" b="1" i="1">
                <a:solidFill>
                  <a:schemeClr val="tx1"/>
                </a:solidFill>
                <a:latin typeface="+mn-lt"/>
              </a:defRPr>
            </a:lvl1pPr>
          </a:lstStyle>
          <a:p>
            <a:pPr lvl="0"/>
            <a:r>
              <a:rPr lang="en-US"/>
              <a:t>Add Link</a:t>
            </a:r>
          </a:p>
        </p:txBody>
      </p:sp>
      <p:sp>
        <p:nvSpPr>
          <p:cNvPr id="73" name="Text Placeholder 12">
            <a:extLst>
              <a:ext uri="{FF2B5EF4-FFF2-40B4-BE49-F238E27FC236}">
                <a16:creationId xmlns:a16="http://schemas.microsoft.com/office/drawing/2014/main" id="{FFE1850E-D25B-4133-8A4E-A910490A8EA6}"/>
              </a:ext>
            </a:extLst>
          </p:cNvPr>
          <p:cNvSpPr>
            <a:spLocks noGrp="1"/>
          </p:cNvSpPr>
          <p:nvPr>
            <p:ph type="body" sz="quarter" idx="41" hasCustomPrompt="1"/>
          </p:nvPr>
        </p:nvSpPr>
        <p:spPr>
          <a:xfrm>
            <a:off x="10216097" y="5416550"/>
            <a:ext cx="644659" cy="430086"/>
          </a:xfrm>
          <a:prstGeom prst="rect">
            <a:avLst/>
          </a:prstGeom>
        </p:spPr>
        <p:txBody>
          <a:bodyPr anchor="ctr"/>
          <a:lstStyle>
            <a:lvl1pPr marL="0" indent="0" algn="ctr">
              <a:lnSpc>
                <a:spcPts val="1600"/>
              </a:lnSpc>
              <a:spcBef>
                <a:spcPts val="600"/>
              </a:spcBef>
              <a:buNone/>
              <a:defRPr sz="900" b="1" i="1">
                <a:solidFill>
                  <a:schemeClr val="accent2"/>
                </a:solidFill>
                <a:latin typeface="+mn-lt"/>
              </a:defRPr>
            </a:lvl1pPr>
          </a:lstStyle>
          <a:p>
            <a:pPr lvl="0"/>
            <a:r>
              <a:rPr lang="en-US"/>
              <a:t>Link</a:t>
            </a:r>
          </a:p>
        </p:txBody>
      </p:sp>
    </p:spTree>
    <p:extLst>
      <p:ext uri="{BB962C8B-B14F-4D97-AF65-F5344CB8AC3E}">
        <p14:creationId xmlns:p14="http://schemas.microsoft.com/office/powerpoint/2010/main" val="225051134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 Headings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78070-B272-45AE-BBEC-65279619082A}"/>
              </a:ext>
            </a:extLst>
          </p:cNvPr>
          <p:cNvSpPr>
            <a:spLocks noGrp="1"/>
          </p:cNvSpPr>
          <p:nvPr>
            <p:ph type="title" hasCustomPrompt="1"/>
          </p:nvPr>
        </p:nvSpPr>
        <p:spPr/>
        <p:txBody>
          <a:bodyPr/>
          <a:lstStyle/>
          <a:p>
            <a:r>
              <a:rPr lang="en-US"/>
              <a:t>ENTER YOUR TITLE TEXT</a:t>
            </a:r>
            <a:endParaRPr lang="en-GB"/>
          </a:p>
        </p:txBody>
      </p:sp>
      <p:sp>
        <p:nvSpPr>
          <p:cNvPr id="21" name="Text Placeholder 12">
            <a:extLst>
              <a:ext uri="{FF2B5EF4-FFF2-40B4-BE49-F238E27FC236}">
                <a16:creationId xmlns:a16="http://schemas.microsoft.com/office/drawing/2014/main" id="{3D01409D-23C6-4231-BC79-C739AB19B155}"/>
              </a:ext>
            </a:extLst>
          </p:cNvPr>
          <p:cNvSpPr>
            <a:spLocks noGrp="1"/>
          </p:cNvSpPr>
          <p:nvPr>
            <p:ph type="body" sz="quarter" idx="36" hasCustomPrompt="1"/>
          </p:nvPr>
        </p:nvSpPr>
        <p:spPr>
          <a:xfrm>
            <a:off x="761999" y="890952"/>
            <a:ext cx="10576260" cy="773097"/>
          </a:xfrm>
          <a:prstGeom prst="rect">
            <a:avLst/>
          </a:prstGeom>
        </p:spPr>
        <p:txBody>
          <a:bodyPr/>
          <a:lstStyle>
            <a:lvl1pPr marL="0" indent="0" algn="l">
              <a:lnSpc>
                <a:spcPts val="1600"/>
              </a:lnSpc>
              <a:spcBef>
                <a:spcPts val="600"/>
              </a:spcBef>
              <a:buFont typeface="Courier New" panose="02070309020205020404" pitchFamily="49" charset="0"/>
              <a:buNone/>
              <a:defRPr sz="1000">
                <a:solidFill>
                  <a:schemeClr val="tx1">
                    <a:lumMod val="75000"/>
                    <a:lumOff val="25000"/>
                  </a:schemeClr>
                </a:solidFill>
                <a:latin typeface="Soleto Ligh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p:txBody>
      </p:sp>
      <p:sp>
        <p:nvSpPr>
          <p:cNvPr id="37" name="Picture Placeholder 5">
            <a:extLst>
              <a:ext uri="{FF2B5EF4-FFF2-40B4-BE49-F238E27FC236}">
                <a16:creationId xmlns:a16="http://schemas.microsoft.com/office/drawing/2014/main" id="{7CAB903E-AA49-41A0-B3C6-88C578F44C91}"/>
              </a:ext>
            </a:extLst>
          </p:cNvPr>
          <p:cNvSpPr>
            <a:spLocks noGrp="1"/>
          </p:cNvSpPr>
          <p:nvPr>
            <p:ph type="pic" sz="quarter" idx="11" hasCustomPrompt="1"/>
          </p:nvPr>
        </p:nvSpPr>
        <p:spPr>
          <a:xfrm>
            <a:off x="5160046" y="3111908"/>
            <a:ext cx="1865623" cy="546080"/>
          </a:xfrm>
          <a:prstGeom prst="rect">
            <a:avLst/>
          </a:prstGeom>
        </p:spPr>
        <p:txBody>
          <a:bodyPr anchor="ctr"/>
          <a:lstStyle>
            <a:lvl1pPr marL="0" indent="0" algn="ctr">
              <a:buNone/>
              <a:defRPr sz="1800" b="1">
                <a:solidFill>
                  <a:schemeClr val="bg1"/>
                </a:solidFill>
              </a:defRPr>
            </a:lvl1pPr>
          </a:lstStyle>
          <a:p>
            <a:r>
              <a:rPr lang="en-GB"/>
              <a:t>Add client logo instead</a:t>
            </a:r>
          </a:p>
        </p:txBody>
      </p:sp>
      <p:sp>
        <p:nvSpPr>
          <p:cNvPr id="39" name="Picture Placeholder 5">
            <a:extLst>
              <a:ext uri="{FF2B5EF4-FFF2-40B4-BE49-F238E27FC236}">
                <a16:creationId xmlns:a16="http://schemas.microsoft.com/office/drawing/2014/main" id="{C7DCD260-65AC-46CC-891B-03F2EFC4CE28}"/>
              </a:ext>
            </a:extLst>
          </p:cNvPr>
          <p:cNvSpPr>
            <a:spLocks noGrp="1"/>
          </p:cNvSpPr>
          <p:nvPr>
            <p:ph type="pic" sz="quarter" idx="45" hasCustomPrompt="1"/>
          </p:nvPr>
        </p:nvSpPr>
        <p:spPr>
          <a:xfrm>
            <a:off x="5162550" y="3726492"/>
            <a:ext cx="1865623" cy="546080"/>
          </a:xfrm>
          <a:prstGeom prst="rect">
            <a:avLst/>
          </a:prstGeom>
        </p:spPr>
        <p:txBody>
          <a:bodyPr anchor="ctr"/>
          <a:lstStyle>
            <a:lvl1pPr marL="0" indent="0" algn="ctr">
              <a:buNone/>
              <a:defRPr sz="1800" b="1">
                <a:solidFill>
                  <a:schemeClr val="bg1"/>
                </a:solidFill>
              </a:defRPr>
            </a:lvl1pPr>
          </a:lstStyle>
          <a:p>
            <a:r>
              <a:rPr lang="en-GB"/>
              <a:t>Add client logo instead</a:t>
            </a:r>
          </a:p>
        </p:txBody>
      </p:sp>
      <p:sp>
        <p:nvSpPr>
          <p:cNvPr id="40" name="Picture Placeholder 5">
            <a:extLst>
              <a:ext uri="{FF2B5EF4-FFF2-40B4-BE49-F238E27FC236}">
                <a16:creationId xmlns:a16="http://schemas.microsoft.com/office/drawing/2014/main" id="{01B5662C-61B5-412E-BA46-46D3C70AC862}"/>
              </a:ext>
            </a:extLst>
          </p:cNvPr>
          <p:cNvSpPr>
            <a:spLocks noGrp="1"/>
          </p:cNvSpPr>
          <p:nvPr>
            <p:ph type="pic" sz="quarter" idx="46" hasCustomPrompt="1"/>
          </p:nvPr>
        </p:nvSpPr>
        <p:spPr>
          <a:xfrm>
            <a:off x="5160046" y="4338307"/>
            <a:ext cx="1865623" cy="546080"/>
          </a:xfrm>
          <a:prstGeom prst="rect">
            <a:avLst/>
          </a:prstGeom>
        </p:spPr>
        <p:txBody>
          <a:bodyPr anchor="ctr"/>
          <a:lstStyle>
            <a:lvl1pPr marL="0" indent="0" algn="ctr">
              <a:buNone/>
              <a:defRPr sz="1800" b="1">
                <a:solidFill>
                  <a:schemeClr val="bg1"/>
                </a:solidFill>
              </a:defRPr>
            </a:lvl1pPr>
          </a:lstStyle>
          <a:p>
            <a:r>
              <a:rPr lang="en-GB"/>
              <a:t>Add client logo instead</a:t>
            </a:r>
          </a:p>
        </p:txBody>
      </p:sp>
    </p:spTree>
    <p:extLst>
      <p:ext uri="{BB962C8B-B14F-4D97-AF65-F5344CB8AC3E}">
        <p14:creationId xmlns:p14="http://schemas.microsoft.com/office/powerpoint/2010/main" val="16167137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9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AD1F1-FAB8-4762-B309-F0A9F253794A}"/>
              </a:ext>
            </a:extLst>
          </p:cNvPr>
          <p:cNvSpPr>
            <a:spLocks noGrp="1"/>
          </p:cNvSpPr>
          <p:nvPr>
            <p:ph type="title" hasCustomPrompt="1"/>
          </p:nvPr>
        </p:nvSpPr>
        <p:spPr/>
        <p:txBody>
          <a:bodyPr/>
          <a:lstStyle/>
          <a:p>
            <a:r>
              <a:rPr lang="en-US"/>
              <a:t>ENTER YOUR TITLE TEXT</a:t>
            </a:r>
            <a:endParaRPr lang="en-GB"/>
          </a:p>
        </p:txBody>
      </p:sp>
      <p:sp>
        <p:nvSpPr>
          <p:cNvPr id="50" name="Text Placeholder 12">
            <a:extLst>
              <a:ext uri="{FF2B5EF4-FFF2-40B4-BE49-F238E27FC236}">
                <a16:creationId xmlns:a16="http://schemas.microsoft.com/office/drawing/2014/main" id="{9D67A8A1-2068-4FF9-B609-016C1CC23913}"/>
              </a:ext>
            </a:extLst>
          </p:cNvPr>
          <p:cNvSpPr>
            <a:spLocks noGrp="1"/>
          </p:cNvSpPr>
          <p:nvPr>
            <p:ph type="body" sz="quarter" idx="36" hasCustomPrompt="1"/>
          </p:nvPr>
        </p:nvSpPr>
        <p:spPr>
          <a:xfrm>
            <a:off x="773237" y="858408"/>
            <a:ext cx="10554610" cy="895583"/>
          </a:xfrm>
          <a:prstGeom prst="rect">
            <a:avLst/>
          </a:prstGeom>
        </p:spPr>
        <p:txBody>
          <a:bodyPr/>
          <a:lstStyle>
            <a:lvl1pPr marL="0" indent="0" algn="l">
              <a:lnSpc>
                <a:spcPts val="1600"/>
              </a:lnSpc>
              <a:spcBef>
                <a:spcPts val="600"/>
              </a:spcBef>
              <a:buFont typeface="Courier New" panose="02070309020205020404" pitchFamily="49" charset="0"/>
              <a:buNone/>
              <a:defRPr sz="1000" spc="20" baseline="0">
                <a:solidFill>
                  <a:schemeClr val="tx1">
                    <a:lumMod val="75000"/>
                    <a:lumOff val="25000"/>
                  </a:schemeClr>
                </a:solidFill>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p:txBody>
      </p:sp>
    </p:spTree>
    <p:extLst>
      <p:ext uri="{BB962C8B-B14F-4D97-AF65-F5344CB8AC3E}">
        <p14:creationId xmlns:p14="http://schemas.microsoft.com/office/powerpoint/2010/main" val="382298430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 Paragraph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5230A-372E-413C-94FF-1E73946A018B}"/>
              </a:ext>
            </a:extLst>
          </p:cNvPr>
          <p:cNvSpPr>
            <a:spLocks noGrp="1"/>
          </p:cNvSpPr>
          <p:nvPr>
            <p:ph type="title" hasCustomPrompt="1"/>
          </p:nvPr>
        </p:nvSpPr>
        <p:spPr/>
        <p:txBody>
          <a:bodyPr/>
          <a:lstStyle/>
          <a:p>
            <a:r>
              <a:rPr lang="en-US"/>
              <a:t>ENTER YOUR TITLE TEXT</a:t>
            </a:r>
            <a:endParaRPr lang="en-GB"/>
          </a:p>
        </p:txBody>
      </p:sp>
      <p:sp>
        <p:nvSpPr>
          <p:cNvPr id="8" name="Text Placeholder 12">
            <a:extLst>
              <a:ext uri="{FF2B5EF4-FFF2-40B4-BE49-F238E27FC236}">
                <a16:creationId xmlns:a16="http://schemas.microsoft.com/office/drawing/2014/main" id="{94005297-BA6E-4499-AD09-93679F974674}"/>
              </a:ext>
            </a:extLst>
          </p:cNvPr>
          <p:cNvSpPr>
            <a:spLocks noGrp="1"/>
          </p:cNvSpPr>
          <p:nvPr>
            <p:ph type="body" sz="quarter" idx="19" hasCustomPrompt="1"/>
          </p:nvPr>
        </p:nvSpPr>
        <p:spPr>
          <a:xfrm>
            <a:off x="762000" y="1304592"/>
            <a:ext cx="5142626" cy="259360"/>
          </a:xfrm>
          <a:prstGeom prst="rect">
            <a:avLst/>
          </a:prstGeom>
        </p:spPr>
        <p:txBody>
          <a:bodyPr/>
          <a:lstStyle>
            <a:lvl1pPr marL="0" indent="0">
              <a:lnSpc>
                <a:spcPts val="1800"/>
              </a:lnSpc>
              <a:spcBef>
                <a:spcPts val="600"/>
              </a:spcBef>
              <a:buNone/>
              <a:defRPr sz="1000" b="1" cap="all" spc="20" baseline="0">
                <a:solidFill>
                  <a:schemeClr val="tx1"/>
                </a:solidFill>
                <a:latin typeface="+mn-lt"/>
              </a:defRPr>
            </a:lvl1pPr>
          </a:lstStyle>
          <a:p>
            <a:pPr lvl="0"/>
            <a:r>
              <a:rPr lang="en-US"/>
              <a:t>HEADING GOES HERE</a:t>
            </a:r>
          </a:p>
        </p:txBody>
      </p:sp>
      <p:sp>
        <p:nvSpPr>
          <p:cNvPr id="9" name="Text Placeholder 12">
            <a:extLst>
              <a:ext uri="{FF2B5EF4-FFF2-40B4-BE49-F238E27FC236}">
                <a16:creationId xmlns:a16="http://schemas.microsoft.com/office/drawing/2014/main" id="{C0A051FA-DF90-4B3E-9495-1293C92A920C}"/>
              </a:ext>
            </a:extLst>
          </p:cNvPr>
          <p:cNvSpPr>
            <a:spLocks noGrp="1"/>
          </p:cNvSpPr>
          <p:nvPr>
            <p:ph type="body" sz="quarter" idx="21" hasCustomPrompt="1"/>
          </p:nvPr>
        </p:nvSpPr>
        <p:spPr>
          <a:xfrm>
            <a:off x="762000" y="1686148"/>
            <a:ext cx="5142626" cy="3722621"/>
          </a:xfrm>
          <a:prstGeom prst="rect">
            <a:avLst/>
          </a:prstGeom>
        </p:spPr>
        <p:txBody>
          <a:bodyPr/>
          <a:lstStyle>
            <a:lvl1pPr marL="0" indent="0">
              <a:lnSpc>
                <a:spcPts val="1200"/>
              </a:lnSpc>
              <a:spcBef>
                <a:spcPts val="600"/>
              </a:spcBef>
              <a:buNone/>
              <a:defRPr sz="1000" b="0" spc="20" baseline="0">
                <a:solidFill>
                  <a:schemeClr val="tx1">
                    <a:lumMod val="75000"/>
                    <a:lumOff val="25000"/>
                  </a:schemeClr>
                </a:solidFill>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 Contrary to popular belief, Lorem Ipsum is not simply random text. It has roots in a piece of classical Latin literature from 45 BC, making it over 2000 years old. Richard McClintock, a Latin professor at Hampden-Sydney College in Virginia, looked up one of the more obscure Latin words, consectetur, from a Lorem Ipsum passage, and going through the cites of the word in classical literature, discovered the undoubtable source. Lorem Ipsum comes from sections 1.10.32 and 1.10.33 of "de Finibus Bonorum et Malorum" (The Extremes of Good and Evil) by Cicero, written in 45 BC. This book is a treatise on the theory of ethics.</a:t>
            </a:r>
          </a:p>
        </p:txBody>
      </p:sp>
      <p:sp>
        <p:nvSpPr>
          <p:cNvPr id="14" name="Text Placeholder 12">
            <a:extLst>
              <a:ext uri="{FF2B5EF4-FFF2-40B4-BE49-F238E27FC236}">
                <a16:creationId xmlns:a16="http://schemas.microsoft.com/office/drawing/2014/main" id="{5FE618C9-2296-4166-8F86-4A839599EB89}"/>
              </a:ext>
            </a:extLst>
          </p:cNvPr>
          <p:cNvSpPr>
            <a:spLocks noGrp="1"/>
          </p:cNvSpPr>
          <p:nvPr>
            <p:ph type="body" sz="quarter" idx="22" hasCustomPrompt="1"/>
          </p:nvPr>
        </p:nvSpPr>
        <p:spPr>
          <a:xfrm>
            <a:off x="6287376" y="1304592"/>
            <a:ext cx="5142626" cy="259360"/>
          </a:xfrm>
          <a:prstGeom prst="rect">
            <a:avLst/>
          </a:prstGeom>
        </p:spPr>
        <p:txBody>
          <a:bodyPr/>
          <a:lstStyle>
            <a:lvl1pPr>
              <a:defRPr lang="en-US" sz="1000" b="1" cap="all" spc="20" baseline="0" dirty="0"/>
            </a:lvl1pPr>
          </a:lstStyle>
          <a:p>
            <a:pPr marL="0" lvl="0" indent="0">
              <a:lnSpc>
                <a:spcPts val="1800"/>
              </a:lnSpc>
              <a:spcBef>
                <a:spcPts val="600"/>
              </a:spcBef>
              <a:buNone/>
            </a:pPr>
            <a:r>
              <a:rPr lang="en-US"/>
              <a:t>HEADING GOES HERE</a:t>
            </a:r>
          </a:p>
        </p:txBody>
      </p:sp>
      <p:sp>
        <p:nvSpPr>
          <p:cNvPr id="15" name="Text Placeholder 12">
            <a:extLst>
              <a:ext uri="{FF2B5EF4-FFF2-40B4-BE49-F238E27FC236}">
                <a16:creationId xmlns:a16="http://schemas.microsoft.com/office/drawing/2014/main" id="{EAE40A49-BB0B-4DF6-B8A3-634ACC5FC8B8}"/>
              </a:ext>
            </a:extLst>
          </p:cNvPr>
          <p:cNvSpPr>
            <a:spLocks noGrp="1"/>
          </p:cNvSpPr>
          <p:nvPr>
            <p:ph type="body" sz="quarter" idx="23" hasCustomPrompt="1"/>
          </p:nvPr>
        </p:nvSpPr>
        <p:spPr>
          <a:xfrm>
            <a:off x="6287376" y="1686148"/>
            <a:ext cx="5142626" cy="3722621"/>
          </a:xfrm>
          <a:prstGeom prst="rect">
            <a:avLst/>
          </a:prstGeom>
        </p:spPr>
        <p:txBody>
          <a:bodyPr/>
          <a:lstStyle>
            <a:lvl1pPr>
              <a:defRPr lang="en-US" sz="1000" b="0" spc="20" baseline="0" dirty="0">
                <a:solidFill>
                  <a:schemeClr val="tx1">
                    <a:lumMod val="75000"/>
                    <a:lumOff val="25000"/>
                  </a:schemeClr>
                </a:solidFill>
                <a:latin typeface="Soleto Light" panose="020B0406020203030204"/>
              </a:defRPr>
            </a:lvl1pPr>
          </a:lstStyle>
          <a:p>
            <a:pPr marL="0" lvl="0" indent="0">
              <a:lnSpc>
                <a:spcPts val="1200"/>
              </a:lnSpc>
              <a:spcBef>
                <a:spcPts val="600"/>
              </a:spcBef>
              <a:buNone/>
            </a:pPr>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 Contrary to popular belief, Lorem Ipsum is not simply random text. It has roots in a piece of classical Latin literature from 45 BC, making it over 2000 years old. Richard McClintock, a Latin professor at Hampden-Sydney College in Virginia, looked up one of the more obscure Latin words, consectetur, from a Lorem Ipsum passage, and going through the cites of the word in classical literature, discovered the undoubtable source. Lorem Ipsum comes from sections 1.10.32 and 1.10.33 of "de Finibus Bonorum et Malorum" (The Extremes of Good and Evil) by Cicero, written in 45 BC. This book is a treatise on the theory of ethics.</a:t>
            </a:r>
          </a:p>
        </p:txBody>
      </p:sp>
    </p:spTree>
    <p:extLst>
      <p:ext uri="{BB962C8B-B14F-4D97-AF65-F5344CB8AC3E}">
        <p14:creationId xmlns:p14="http://schemas.microsoft.com/office/powerpoint/2010/main" val="357898268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hart Slide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EFAE6-1945-4D0B-A2CC-D4DE7EC01420}"/>
              </a:ext>
            </a:extLst>
          </p:cNvPr>
          <p:cNvSpPr>
            <a:spLocks noGrp="1"/>
          </p:cNvSpPr>
          <p:nvPr>
            <p:ph type="title" hasCustomPrompt="1"/>
          </p:nvPr>
        </p:nvSpPr>
        <p:spPr/>
        <p:txBody>
          <a:bodyPr/>
          <a:lstStyle/>
          <a:p>
            <a:r>
              <a:rPr lang="en-US"/>
              <a:t>ENTER YOUR TITLE TEXT</a:t>
            </a:r>
            <a:endParaRPr lang="en-GB"/>
          </a:p>
        </p:txBody>
      </p:sp>
      <p:sp>
        <p:nvSpPr>
          <p:cNvPr id="23" name="Text Placeholder 12">
            <a:extLst>
              <a:ext uri="{FF2B5EF4-FFF2-40B4-BE49-F238E27FC236}">
                <a16:creationId xmlns:a16="http://schemas.microsoft.com/office/drawing/2014/main" id="{74BDB0E2-9CA1-4AEB-A3AA-CCF40C4E8D9A}"/>
              </a:ext>
            </a:extLst>
          </p:cNvPr>
          <p:cNvSpPr>
            <a:spLocks noGrp="1"/>
          </p:cNvSpPr>
          <p:nvPr>
            <p:ph type="body" sz="quarter" idx="21" hasCustomPrompt="1"/>
          </p:nvPr>
        </p:nvSpPr>
        <p:spPr>
          <a:xfrm>
            <a:off x="11824233" y="3123935"/>
            <a:ext cx="1951279" cy="447973"/>
          </a:xfrm>
          <a:prstGeom prst="rect">
            <a:avLst/>
          </a:prstGeom>
        </p:spPr>
        <p:txBody>
          <a:bodyPr anchor="ctr"/>
          <a:lstStyle>
            <a:lvl1pPr marL="0" indent="0" algn="ctr">
              <a:lnSpc>
                <a:spcPts val="1400"/>
              </a:lnSpc>
              <a:spcBef>
                <a:spcPts val="0"/>
              </a:spcBef>
              <a:buFont typeface="Courier New" panose="02070309020205020404" pitchFamily="49" charset="0"/>
              <a:buNone/>
              <a:defRPr sz="1000" b="1" i="0" cap="all" baseline="0">
                <a:solidFill>
                  <a:schemeClr val="tx1"/>
                </a:solidFill>
                <a:latin typeface="+mn-lt"/>
              </a:defRPr>
            </a:lvl1pPr>
          </a:lstStyle>
          <a:p>
            <a:pPr lvl="0"/>
            <a:r>
              <a:rPr lang="en-US"/>
              <a:t>HEADING GOES HERE</a:t>
            </a:r>
          </a:p>
        </p:txBody>
      </p:sp>
      <p:sp>
        <p:nvSpPr>
          <p:cNvPr id="26" name="Text Placeholder 12">
            <a:extLst>
              <a:ext uri="{FF2B5EF4-FFF2-40B4-BE49-F238E27FC236}">
                <a16:creationId xmlns:a16="http://schemas.microsoft.com/office/drawing/2014/main" id="{03BA61B3-301B-436C-8F40-D128C7FA280A}"/>
              </a:ext>
            </a:extLst>
          </p:cNvPr>
          <p:cNvSpPr>
            <a:spLocks noGrp="1"/>
          </p:cNvSpPr>
          <p:nvPr>
            <p:ph type="body" sz="quarter" idx="22" hasCustomPrompt="1"/>
          </p:nvPr>
        </p:nvSpPr>
        <p:spPr>
          <a:xfrm>
            <a:off x="11823700" y="3660663"/>
            <a:ext cx="1951812" cy="1501803"/>
          </a:xfrm>
          <a:prstGeom prst="rect">
            <a:avLst/>
          </a:prstGeom>
        </p:spPr>
        <p:txBody>
          <a:bodyPr/>
          <a:lstStyle>
            <a:lvl1pPr marL="171450" indent="-171450" algn="l">
              <a:lnSpc>
                <a:spcPts val="1200"/>
              </a:lnSpc>
              <a:spcBef>
                <a:spcPts val="300"/>
              </a:spcBef>
              <a:buFont typeface="Courier New" panose="02070309020205020404" pitchFamily="49" charset="0"/>
              <a:buChar char="o"/>
              <a:defRPr sz="1000" i="0">
                <a:solidFill>
                  <a:schemeClr val="tx1"/>
                </a:solidFill>
                <a:latin typeface="Soleto Light" panose="020B0406020203030204"/>
              </a:defRPr>
            </a:lvl1pPr>
          </a:lstStyle>
          <a:p>
            <a:pPr lvl="0"/>
            <a:r>
              <a:rPr lang="en-US"/>
              <a:t>Lorem Ipsum is simply dummy text of the printing and typesetting industry.</a:t>
            </a:r>
          </a:p>
        </p:txBody>
      </p:sp>
      <p:sp>
        <p:nvSpPr>
          <p:cNvPr id="28" name="Text Placeholder 12">
            <a:extLst>
              <a:ext uri="{FF2B5EF4-FFF2-40B4-BE49-F238E27FC236}">
                <a16:creationId xmlns:a16="http://schemas.microsoft.com/office/drawing/2014/main" id="{3DECCEA4-840C-40A8-95B5-DB36FD656064}"/>
              </a:ext>
            </a:extLst>
          </p:cNvPr>
          <p:cNvSpPr>
            <a:spLocks noGrp="1"/>
          </p:cNvSpPr>
          <p:nvPr>
            <p:ph type="body" sz="quarter" idx="23" hasCustomPrompt="1"/>
          </p:nvPr>
        </p:nvSpPr>
        <p:spPr>
          <a:xfrm>
            <a:off x="14298447" y="3213342"/>
            <a:ext cx="1951812" cy="1949124"/>
          </a:xfrm>
          <a:prstGeom prst="rect">
            <a:avLst/>
          </a:prstGeom>
        </p:spPr>
        <p:txBody>
          <a:bodyPr/>
          <a:lstStyle>
            <a:lvl1pPr marL="171450" indent="-171450" algn="l">
              <a:lnSpc>
                <a:spcPts val="1200"/>
              </a:lnSpc>
              <a:spcBef>
                <a:spcPts val="300"/>
              </a:spcBef>
              <a:buFont typeface="Courier New" panose="02070309020205020404" pitchFamily="49" charset="0"/>
              <a:buChar char="o"/>
              <a:defRPr sz="1000" i="0">
                <a:solidFill>
                  <a:schemeClr val="tx1"/>
                </a:solidFill>
                <a:latin typeface="Soleto Light" panose="020B0406020203030204"/>
              </a:defRPr>
            </a:lvl1pPr>
          </a:lstStyle>
          <a:p>
            <a:pPr lvl="0"/>
            <a:r>
              <a:rPr lang="en-US"/>
              <a:t>Lorem Ipsum is simply dummy text of the printing and typesetting industry.</a:t>
            </a:r>
          </a:p>
        </p:txBody>
      </p:sp>
      <p:sp>
        <p:nvSpPr>
          <p:cNvPr id="30" name="Text Placeholder 12">
            <a:extLst>
              <a:ext uri="{FF2B5EF4-FFF2-40B4-BE49-F238E27FC236}">
                <a16:creationId xmlns:a16="http://schemas.microsoft.com/office/drawing/2014/main" id="{1F351872-BA89-4363-9776-E7554D27C3F9}"/>
              </a:ext>
            </a:extLst>
          </p:cNvPr>
          <p:cNvSpPr>
            <a:spLocks noGrp="1"/>
          </p:cNvSpPr>
          <p:nvPr>
            <p:ph type="body" sz="quarter" idx="24" hasCustomPrompt="1"/>
          </p:nvPr>
        </p:nvSpPr>
        <p:spPr>
          <a:xfrm>
            <a:off x="16378324" y="2785551"/>
            <a:ext cx="1951812" cy="2376915"/>
          </a:xfrm>
          <a:prstGeom prst="rect">
            <a:avLst/>
          </a:prstGeom>
        </p:spPr>
        <p:txBody>
          <a:bodyPr/>
          <a:lstStyle>
            <a:lvl1pPr marL="171450" indent="-171450" algn="l">
              <a:lnSpc>
                <a:spcPts val="1200"/>
              </a:lnSpc>
              <a:spcBef>
                <a:spcPts val="300"/>
              </a:spcBef>
              <a:buFont typeface="Courier New" panose="02070309020205020404" pitchFamily="49" charset="0"/>
              <a:buChar char="o"/>
              <a:defRPr sz="1000" i="0">
                <a:solidFill>
                  <a:schemeClr val="tx1"/>
                </a:solidFill>
                <a:latin typeface="Soleto Light" panose="020B0406020203030204"/>
              </a:defRPr>
            </a:lvl1pPr>
          </a:lstStyle>
          <a:p>
            <a:pPr lvl="0"/>
            <a:r>
              <a:rPr lang="en-US"/>
              <a:t>Lorem Ipsum is simply dummy text of the printing and typesetting industry.</a:t>
            </a:r>
          </a:p>
        </p:txBody>
      </p:sp>
      <p:sp>
        <p:nvSpPr>
          <p:cNvPr id="32" name="Text Placeholder 12">
            <a:extLst>
              <a:ext uri="{FF2B5EF4-FFF2-40B4-BE49-F238E27FC236}">
                <a16:creationId xmlns:a16="http://schemas.microsoft.com/office/drawing/2014/main" id="{BA4EA394-DB7E-43EA-9822-E8FB73093A95}"/>
              </a:ext>
            </a:extLst>
          </p:cNvPr>
          <p:cNvSpPr>
            <a:spLocks noGrp="1"/>
          </p:cNvSpPr>
          <p:nvPr>
            <p:ph type="body" sz="quarter" idx="25" hasCustomPrompt="1"/>
          </p:nvPr>
        </p:nvSpPr>
        <p:spPr>
          <a:xfrm>
            <a:off x="18456394" y="2349608"/>
            <a:ext cx="1951813" cy="2812857"/>
          </a:xfrm>
          <a:prstGeom prst="rect">
            <a:avLst/>
          </a:prstGeom>
        </p:spPr>
        <p:txBody>
          <a:bodyPr/>
          <a:lstStyle>
            <a:lvl1pPr marL="171450" indent="-171450" algn="l">
              <a:lnSpc>
                <a:spcPts val="1200"/>
              </a:lnSpc>
              <a:spcBef>
                <a:spcPts val="300"/>
              </a:spcBef>
              <a:buFont typeface="Courier New" panose="02070309020205020404" pitchFamily="49" charset="0"/>
              <a:buChar char="o"/>
              <a:defRPr sz="1000" i="0">
                <a:solidFill>
                  <a:schemeClr val="tx1"/>
                </a:solidFill>
                <a:latin typeface="Soleto Light" panose="020B0406020203030204"/>
              </a:defRPr>
            </a:lvl1pPr>
          </a:lstStyle>
          <a:p>
            <a:pPr lvl="0"/>
            <a:r>
              <a:rPr lang="en-US"/>
              <a:t>Lorem Ipsum is simply dummy text of the printing and typesetting industry.</a:t>
            </a:r>
          </a:p>
        </p:txBody>
      </p:sp>
      <p:sp>
        <p:nvSpPr>
          <p:cNvPr id="36" name="Text Placeholder 12">
            <a:extLst>
              <a:ext uri="{FF2B5EF4-FFF2-40B4-BE49-F238E27FC236}">
                <a16:creationId xmlns:a16="http://schemas.microsoft.com/office/drawing/2014/main" id="{8EE26346-1355-4F2F-81D0-7E5A7966E34B}"/>
              </a:ext>
            </a:extLst>
          </p:cNvPr>
          <p:cNvSpPr>
            <a:spLocks noGrp="1"/>
          </p:cNvSpPr>
          <p:nvPr>
            <p:ph type="body" sz="quarter" idx="26" hasCustomPrompt="1"/>
          </p:nvPr>
        </p:nvSpPr>
        <p:spPr>
          <a:xfrm>
            <a:off x="20539354" y="1886433"/>
            <a:ext cx="1951813" cy="3276031"/>
          </a:xfrm>
          <a:prstGeom prst="rect">
            <a:avLst/>
          </a:prstGeom>
        </p:spPr>
        <p:txBody>
          <a:bodyPr/>
          <a:lstStyle>
            <a:lvl1pPr marL="171450" indent="-171450" algn="l">
              <a:lnSpc>
                <a:spcPts val="1200"/>
              </a:lnSpc>
              <a:spcBef>
                <a:spcPts val="300"/>
              </a:spcBef>
              <a:buFont typeface="Courier New" panose="02070309020205020404" pitchFamily="49" charset="0"/>
              <a:buChar char="o"/>
              <a:defRPr sz="1000" i="0">
                <a:solidFill>
                  <a:schemeClr val="tx1"/>
                </a:solidFill>
                <a:latin typeface="Soleto Light" panose="020B0406020203030204"/>
              </a:defRPr>
            </a:lvl1pPr>
          </a:lstStyle>
          <a:p>
            <a:pPr lvl="0"/>
            <a:r>
              <a:rPr lang="en-US"/>
              <a:t>Lorem Ipsum is simply dummy text of the printing and typesetting industry.</a:t>
            </a:r>
          </a:p>
        </p:txBody>
      </p:sp>
      <p:sp>
        <p:nvSpPr>
          <p:cNvPr id="38" name="Text Placeholder 12">
            <a:extLst>
              <a:ext uri="{FF2B5EF4-FFF2-40B4-BE49-F238E27FC236}">
                <a16:creationId xmlns:a16="http://schemas.microsoft.com/office/drawing/2014/main" id="{52380598-9A48-44E9-850A-B30B903B7601}"/>
              </a:ext>
            </a:extLst>
          </p:cNvPr>
          <p:cNvSpPr>
            <a:spLocks noGrp="1"/>
          </p:cNvSpPr>
          <p:nvPr>
            <p:ph type="body" sz="quarter" idx="27" hasCustomPrompt="1"/>
          </p:nvPr>
        </p:nvSpPr>
        <p:spPr>
          <a:xfrm>
            <a:off x="14298979" y="2678284"/>
            <a:ext cx="1951279" cy="447973"/>
          </a:xfrm>
          <a:prstGeom prst="rect">
            <a:avLst/>
          </a:prstGeom>
        </p:spPr>
        <p:txBody>
          <a:bodyPr anchor="ctr"/>
          <a:lstStyle>
            <a:lvl1pPr marL="0" indent="0" algn="ctr">
              <a:lnSpc>
                <a:spcPts val="1400"/>
              </a:lnSpc>
              <a:spcBef>
                <a:spcPts val="0"/>
              </a:spcBef>
              <a:buFont typeface="Courier New" panose="02070309020205020404" pitchFamily="49" charset="0"/>
              <a:buNone/>
              <a:defRPr sz="1000" b="1" i="0" cap="all" baseline="0">
                <a:solidFill>
                  <a:schemeClr val="tx1"/>
                </a:solidFill>
                <a:latin typeface="+mn-lt"/>
              </a:defRPr>
            </a:lvl1pPr>
          </a:lstStyle>
          <a:p>
            <a:pPr lvl="0"/>
            <a:r>
              <a:rPr lang="en-US"/>
              <a:t>HEADING GOES HERE</a:t>
            </a:r>
          </a:p>
        </p:txBody>
      </p:sp>
      <p:sp>
        <p:nvSpPr>
          <p:cNvPr id="39" name="Text Placeholder 12">
            <a:extLst>
              <a:ext uri="{FF2B5EF4-FFF2-40B4-BE49-F238E27FC236}">
                <a16:creationId xmlns:a16="http://schemas.microsoft.com/office/drawing/2014/main" id="{243A558C-8A1E-4375-83DC-DF71097CAB12}"/>
              </a:ext>
            </a:extLst>
          </p:cNvPr>
          <p:cNvSpPr>
            <a:spLocks noGrp="1"/>
          </p:cNvSpPr>
          <p:nvPr>
            <p:ph type="body" sz="quarter" idx="28" hasCustomPrompt="1"/>
          </p:nvPr>
        </p:nvSpPr>
        <p:spPr>
          <a:xfrm>
            <a:off x="16384278" y="2231642"/>
            <a:ext cx="1951279" cy="447973"/>
          </a:xfrm>
          <a:prstGeom prst="rect">
            <a:avLst/>
          </a:prstGeom>
        </p:spPr>
        <p:txBody>
          <a:bodyPr anchor="ctr"/>
          <a:lstStyle>
            <a:lvl1pPr marL="0" indent="0" algn="ctr">
              <a:lnSpc>
                <a:spcPts val="1400"/>
              </a:lnSpc>
              <a:spcBef>
                <a:spcPts val="0"/>
              </a:spcBef>
              <a:buFont typeface="Courier New" panose="02070309020205020404" pitchFamily="49" charset="0"/>
              <a:buNone/>
              <a:defRPr sz="1000" b="1" i="0" cap="all" baseline="0">
                <a:solidFill>
                  <a:schemeClr val="tx1"/>
                </a:solidFill>
                <a:latin typeface="+mn-lt"/>
              </a:defRPr>
            </a:lvl1pPr>
          </a:lstStyle>
          <a:p>
            <a:pPr lvl="0"/>
            <a:r>
              <a:rPr lang="en-US"/>
              <a:t>HEADING GOES HERE</a:t>
            </a:r>
          </a:p>
        </p:txBody>
      </p:sp>
      <p:sp>
        <p:nvSpPr>
          <p:cNvPr id="40" name="Text Placeholder 12">
            <a:extLst>
              <a:ext uri="{FF2B5EF4-FFF2-40B4-BE49-F238E27FC236}">
                <a16:creationId xmlns:a16="http://schemas.microsoft.com/office/drawing/2014/main" id="{285EEA7A-2CBF-4DD5-80DC-E5BFCDC8EF1D}"/>
              </a:ext>
            </a:extLst>
          </p:cNvPr>
          <p:cNvSpPr>
            <a:spLocks noGrp="1"/>
          </p:cNvSpPr>
          <p:nvPr>
            <p:ph type="body" sz="quarter" idx="29" hasCustomPrompt="1"/>
          </p:nvPr>
        </p:nvSpPr>
        <p:spPr>
          <a:xfrm>
            <a:off x="18470861" y="1789826"/>
            <a:ext cx="1951279" cy="447973"/>
          </a:xfrm>
          <a:prstGeom prst="rect">
            <a:avLst/>
          </a:prstGeom>
        </p:spPr>
        <p:txBody>
          <a:bodyPr anchor="ctr"/>
          <a:lstStyle>
            <a:lvl1pPr marL="0" indent="0" algn="ctr">
              <a:lnSpc>
                <a:spcPts val="1400"/>
              </a:lnSpc>
              <a:spcBef>
                <a:spcPts val="0"/>
              </a:spcBef>
              <a:buFont typeface="Courier New" panose="02070309020205020404" pitchFamily="49" charset="0"/>
              <a:buNone/>
              <a:defRPr sz="1000" b="1" i="0" cap="all" baseline="0">
                <a:solidFill>
                  <a:schemeClr val="bg1"/>
                </a:solidFill>
                <a:latin typeface="+mn-lt"/>
              </a:defRPr>
            </a:lvl1pPr>
          </a:lstStyle>
          <a:p>
            <a:pPr lvl="0"/>
            <a:r>
              <a:rPr lang="en-US"/>
              <a:t>HEADING GOES HERE</a:t>
            </a:r>
          </a:p>
        </p:txBody>
      </p:sp>
      <p:sp>
        <p:nvSpPr>
          <p:cNvPr id="41" name="Text Placeholder 12">
            <a:extLst>
              <a:ext uri="{FF2B5EF4-FFF2-40B4-BE49-F238E27FC236}">
                <a16:creationId xmlns:a16="http://schemas.microsoft.com/office/drawing/2014/main" id="{98F6048D-F691-4380-A73E-AF93F0EA4A49}"/>
              </a:ext>
            </a:extLst>
          </p:cNvPr>
          <p:cNvSpPr>
            <a:spLocks noGrp="1"/>
          </p:cNvSpPr>
          <p:nvPr>
            <p:ph type="body" sz="quarter" idx="30" hasCustomPrompt="1"/>
          </p:nvPr>
        </p:nvSpPr>
        <p:spPr>
          <a:xfrm>
            <a:off x="20536272" y="1332524"/>
            <a:ext cx="1951279" cy="447973"/>
          </a:xfrm>
          <a:prstGeom prst="rect">
            <a:avLst/>
          </a:prstGeom>
        </p:spPr>
        <p:txBody>
          <a:bodyPr anchor="ctr"/>
          <a:lstStyle>
            <a:lvl1pPr marL="0" indent="0" algn="ctr">
              <a:lnSpc>
                <a:spcPts val="1400"/>
              </a:lnSpc>
              <a:spcBef>
                <a:spcPts val="0"/>
              </a:spcBef>
              <a:buFont typeface="Courier New" panose="02070309020205020404" pitchFamily="49" charset="0"/>
              <a:buNone/>
              <a:defRPr sz="1000" b="1" i="0" cap="all" baseline="0">
                <a:solidFill>
                  <a:schemeClr val="bg1"/>
                </a:solidFill>
                <a:latin typeface="+mn-lt"/>
              </a:defRPr>
            </a:lvl1pPr>
          </a:lstStyle>
          <a:p>
            <a:pPr lvl="0"/>
            <a:r>
              <a:rPr lang="en-US"/>
              <a:t>HEADING GOES HERE</a:t>
            </a:r>
          </a:p>
        </p:txBody>
      </p:sp>
      <p:sp>
        <p:nvSpPr>
          <p:cNvPr id="42" name="Text Placeholder 12">
            <a:extLst>
              <a:ext uri="{FF2B5EF4-FFF2-40B4-BE49-F238E27FC236}">
                <a16:creationId xmlns:a16="http://schemas.microsoft.com/office/drawing/2014/main" id="{41429E1D-B01E-4514-8598-9F808CCA95BF}"/>
              </a:ext>
            </a:extLst>
          </p:cNvPr>
          <p:cNvSpPr>
            <a:spLocks noGrp="1"/>
          </p:cNvSpPr>
          <p:nvPr>
            <p:ph type="body" sz="quarter" idx="31" hasCustomPrompt="1"/>
          </p:nvPr>
        </p:nvSpPr>
        <p:spPr>
          <a:xfrm rot="16200000">
            <a:off x="2684576" y="1199310"/>
            <a:ext cx="1564930" cy="735663"/>
          </a:xfrm>
          <a:prstGeom prst="rect">
            <a:avLst/>
          </a:prstGeom>
        </p:spPr>
        <p:txBody>
          <a:bodyPr anchor="t"/>
          <a:lstStyle>
            <a:lvl1pPr marL="0" indent="0" algn="l">
              <a:lnSpc>
                <a:spcPts val="1400"/>
              </a:lnSpc>
              <a:spcBef>
                <a:spcPts val="0"/>
              </a:spcBef>
              <a:buFont typeface="Courier New" panose="02070309020205020404" pitchFamily="49" charset="0"/>
              <a:buNone/>
              <a:defRPr sz="1200" b="1" i="0" cap="all" baseline="0">
                <a:solidFill>
                  <a:schemeClr val="tx1"/>
                </a:solidFill>
                <a:latin typeface="+mn-lt"/>
              </a:defRPr>
            </a:lvl1pPr>
          </a:lstStyle>
          <a:p>
            <a:pPr lvl="0"/>
            <a:r>
              <a:rPr lang="en-US"/>
              <a:t>Lorem Ipsum is simply dummy text.</a:t>
            </a:r>
          </a:p>
        </p:txBody>
      </p:sp>
      <p:sp>
        <p:nvSpPr>
          <p:cNvPr id="46" name="Text Placeholder 12">
            <a:extLst>
              <a:ext uri="{FF2B5EF4-FFF2-40B4-BE49-F238E27FC236}">
                <a16:creationId xmlns:a16="http://schemas.microsoft.com/office/drawing/2014/main" id="{6C8065FD-F47E-4A7C-AB5A-35F3E0C02841}"/>
              </a:ext>
            </a:extLst>
          </p:cNvPr>
          <p:cNvSpPr>
            <a:spLocks noGrp="1"/>
          </p:cNvSpPr>
          <p:nvPr>
            <p:ph type="body" sz="quarter" idx="32" hasCustomPrompt="1"/>
          </p:nvPr>
        </p:nvSpPr>
        <p:spPr>
          <a:xfrm>
            <a:off x="5210419" y="5472062"/>
            <a:ext cx="6241441" cy="276999"/>
          </a:xfrm>
          <a:prstGeom prst="rect">
            <a:avLst/>
          </a:prstGeom>
        </p:spPr>
        <p:txBody>
          <a:bodyPr anchor="t"/>
          <a:lstStyle>
            <a:lvl1pPr marL="0" indent="0" algn="l">
              <a:lnSpc>
                <a:spcPts val="1400"/>
              </a:lnSpc>
              <a:spcBef>
                <a:spcPts val="0"/>
              </a:spcBef>
              <a:buFont typeface="Courier New" panose="02070309020205020404" pitchFamily="49" charset="0"/>
              <a:buNone/>
              <a:defRPr sz="1200" b="1" i="0" cap="all" baseline="0">
                <a:solidFill>
                  <a:schemeClr val="tx1"/>
                </a:solidFill>
                <a:latin typeface="+mn-lt"/>
              </a:defRPr>
            </a:lvl1pPr>
          </a:lstStyle>
          <a:p>
            <a:pPr lvl="0"/>
            <a:r>
              <a:rPr lang="en-US"/>
              <a:t>Lorem Ipsum is simply dummy text.</a:t>
            </a:r>
          </a:p>
        </p:txBody>
      </p:sp>
    </p:spTree>
    <p:extLst>
      <p:ext uri="{BB962C8B-B14F-4D97-AF65-F5344CB8AC3E}">
        <p14:creationId xmlns:p14="http://schemas.microsoft.com/office/powerpoint/2010/main" val="93818929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tatistic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CAF9A-3A5E-49C3-BCA6-CF8B9571BFBD}"/>
              </a:ext>
            </a:extLst>
          </p:cNvPr>
          <p:cNvSpPr>
            <a:spLocks noGrp="1"/>
          </p:cNvSpPr>
          <p:nvPr>
            <p:ph type="title" hasCustomPrompt="1"/>
          </p:nvPr>
        </p:nvSpPr>
        <p:spPr/>
        <p:txBody>
          <a:bodyPr/>
          <a:lstStyle/>
          <a:p>
            <a:r>
              <a:rPr lang="en-US"/>
              <a:t>ENTER YOUR TITLE TEXT</a:t>
            </a:r>
            <a:endParaRPr lang="en-GB"/>
          </a:p>
        </p:txBody>
      </p:sp>
      <p:sp>
        <p:nvSpPr>
          <p:cNvPr id="17" name="Text Placeholder 12">
            <a:extLst>
              <a:ext uri="{FF2B5EF4-FFF2-40B4-BE49-F238E27FC236}">
                <a16:creationId xmlns:a16="http://schemas.microsoft.com/office/drawing/2014/main" id="{7D1580DB-F3A0-4A0A-AFC4-7D5CE8DAF478}"/>
              </a:ext>
            </a:extLst>
          </p:cNvPr>
          <p:cNvSpPr>
            <a:spLocks noGrp="1"/>
          </p:cNvSpPr>
          <p:nvPr>
            <p:ph type="body" sz="quarter" idx="19" hasCustomPrompt="1"/>
          </p:nvPr>
        </p:nvSpPr>
        <p:spPr>
          <a:xfrm>
            <a:off x="2128476"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80%</a:t>
            </a:r>
          </a:p>
        </p:txBody>
      </p:sp>
      <p:sp>
        <p:nvSpPr>
          <p:cNvPr id="19" name="Text Placeholder 12">
            <a:extLst>
              <a:ext uri="{FF2B5EF4-FFF2-40B4-BE49-F238E27FC236}">
                <a16:creationId xmlns:a16="http://schemas.microsoft.com/office/drawing/2014/main" id="{7879E09F-82BE-479B-BA04-6DB633194E89}"/>
              </a:ext>
            </a:extLst>
          </p:cNvPr>
          <p:cNvSpPr>
            <a:spLocks noGrp="1"/>
          </p:cNvSpPr>
          <p:nvPr>
            <p:ph type="body" sz="quarter" idx="21" hasCustomPrompt="1"/>
          </p:nvPr>
        </p:nvSpPr>
        <p:spPr>
          <a:xfrm>
            <a:off x="1580108" y="3919232"/>
            <a:ext cx="2722812" cy="770275"/>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1" name="Text Placeholder 12">
            <a:extLst>
              <a:ext uri="{FF2B5EF4-FFF2-40B4-BE49-F238E27FC236}">
                <a16:creationId xmlns:a16="http://schemas.microsoft.com/office/drawing/2014/main" id="{A884ECFB-721D-4FAB-B1FE-12D406586FA8}"/>
              </a:ext>
            </a:extLst>
          </p:cNvPr>
          <p:cNvSpPr>
            <a:spLocks noGrp="1"/>
          </p:cNvSpPr>
          <p:nvPr>
            <p:ph type="body" sz="quarter" idx="22" hasCustomPrompt="1"/>
          </p:nvPr>
        </p:nvSpPr>
        <p:spPr>
          <a:xfrm>
            <a:off x="1580108"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4" name="Text Placeholder 12">
            <a:extLst>
              <a:ext uri="{FF2B5EF4-FFF2-40B4-BE49-F238E27FC236}">
                <a16:creationId xmlns:a16="http://schemas.microsoft.com/office/drawing/2014/main" id="{D6B54BFD-5039-4B24-A7B0-82DD1BC1BC1E}"/>
              </a:ext>
            </a:extLst>
          </p:cNvPr>
          <p:cNvSpPr>
            <a:spLocks noGrp="1"/>
          </p:cNvSpPr>
          <p:nvPr>
            <p:ph type="body" sz="quarter" idx="23" hasCustomPrompt="1"/>
          </p:nvPr>
        </p:nvSpPr>
        <p:spPr>
          <a:xfrm>
            <a:off x="5282962"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60%</a:t>
            </a:r>
          </a:p>
        </p:txBody>
      </p:sp>
      <p:sp>
        <p:nvSpPr>
          <p:cNvPr id="25" name="Text Placeholder 12">
            <a:extLst>
              <a:ext uri="{FF2B5EF4-FFF2-40B4-BE49-F238E27FC236}">
                <a16:creationId xmlns:a16="http://schemas.microsoft.com/office/drawing/2014/main" id="{20396F06-BF75-48BB-94C1-471903071E71}"/>
              </a:ext>
            </a:extLst>
          </p:cNvPr>
          <p:cNvSpPr>
            <a:spLocks noGrp="1"/>
          </p:cNvSpPr>
          <p:nvPr>
            <p:ph type="body" sz="quarter" idx="24" hasCustomPrompt="1"/>
          </p:nvPr>
        </p:nvSpPr>
        <p:spPr>
          <a:xfrm>
            <a:off x="4734594" y="3919233"/>
            <a:ext cx="2722812" cy="770274"/>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6" name="Text Placeholder 12">
            <a:extLst>
              <a:ext uri="{FF2B5EF4-FFF2-40B4-BE49-F238E27FC236}">
                <a16:creationId xmlns:a16="http://schemas.microsoft.com/office/drawing/2014/main" id="{CEF5430A-A5DC-4E91-8E4D-BCC65D7AD0AA}"/>
              </a:ext>
            </a:extLst>
          </p:cNvPr>
          <p:cNvSpPr>
            <a:spLocks noGrp="1"/>
          </p:cNvSpPr>
          <p:nvPr>
            <p:ph type="body" sz="quarter" idx="25" hasCustomPrompt="1"/>
          </p:nvPr>
        </p:nvSpPr>
        <p:spPr>
          <a:xfrm>
            <a:off x="4734594"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7" name="Text Placeholder 12">
            <a:extLst>
              <a:ext uri="{FF2B5EF4-FFF2-40B4-BE49-F238E27FC236}">
                <a16:creationId xmlns:a16="http://schemas.microsoft.com/office/drawing/2014/main" id="{24DAF385-E388-400C-BD40-2BB58D539959}"/>
              </a:ext>
            </a:extLst>
          </p:cNvPr>
          <p:cNvSpPr>
            <a:spLocks noGrp="1"/>
          </p:cNvSpPr>
          <p:nvPr>
            <p:ph type="body" sz="quarter" idx="26" hasCustomPrompt="1"/>
          </p:nvPr>
        </p:nvSpPr>
        <p:spPr>
          <a:xfrm>
            <a:off x="8437448"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21.5%</a:t>
            </a:r>
          </a:p>
        </p:txBody>
      </p:sp>
      <p:sp>
        <p:nvSpPr>
          <p:cNvPr id="28" name="Text Placeholder 12">
            <a:extLst>
              <a:ext uri="{FF2B5EF4-FFF2-40B4-BE49-F238E27FC236}">
                <a16:creationId xmlns:a16="http://schemas.microsoft.com/office/drawing/2014/main" id="{1500FC98-A305-44E7-8E4D-73C192C7EB8A}"/>
              </a:ext>
            </a:extLst>
          </p:cNvPr>
          <p:cNvSpPr>
            <a:spLocks noGrp="1"/>
          </p:cNvSpPr>
          <p:nvPr>
            <p:ph type="body" sz="quarter" idx="27" hasCustomPrompt="1"/>
          </p:nvPr>
        </p:nvSpPr>
        <p:spPr>
          <a:xfrm>
            <a:off x="7889080" y="3919233"/>
            <a:ext cx="2722812" cy="770274"/>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9" name="Text Placeholder 12">
            <a:extLst>
              <a:ext uri="{FF2B5EF4-FFF2-40B4-BE49-F238E27FC236}">
                <a16:creationId xmlns:a16="http://schemas.microsoft.com/office/drawing/2014/main" id="{BAB5D93B-C1F5-4B05-B21B-5625EE10B245}"/>
              </a:ext>
            </a:extLst>
          </p:cNvPr>
          <p:cNvSpPr>
            <a:spLocks noGrp="1"/>
          </p:cNvSpPr>
          <p:nvPr>
            <p:ph type="body" sz="quarter" idx="28" hasCustomPrompt="1"/>
          </p:nvPr>
        </p:nvSpPr>
        <p:spPr>
          <a:xfrm>
            <a:off x="7889080"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Tree>
    <p:extLst>
      <p:ext uri="{BB962C8B-B14F-4D97-AF65-F5344CB8AC3E}">
        <p14:creationId xmlns:p14="http://schemas.microsoft.com/office/powerpoint/2010/main" val="386645853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Statistics Slide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CAF9A-3A5E-49C3-BCA6-CF8B9571BFBD}"/>
              </a:ext>
            </a:extLst>
          </p:cNvPr>
          <p:cNvSpPr>
            <a:spLocks noGrp="1"/>
          </p:cNvSpPr>
          <p:nvPr>
            <p:ph type="title" hasCustomPrompt="1"/>
          </p:nvPr>
        </p:nvSpPr>
        <p:spPr/>
        <p:txBody>
          <a:bodyPr/>
          <a:lstStyle/>
          <a:p>
            <a:r>
              <a:rPr lang="en-US"/>
              <a:t>ENTER YOUR TITLE TEXT</a:t>
            </a:r>
            <a:endParaRPr lang="en-GB"/>
          </a:p>
        </p:txBody>
      </p:sp>
      <p:sp>
        <p:nvSpPr>
          <p:cNvPr id="17" name="Text Placeholder 12">
            <a:extLst>
              <a:ext uri="{FF2B5EF4-FFF2-40B4-BE49-F238E27FC236}">
                <a16:creationId xmlns:a16="http://schemas.microsoft.com/office/drawing/2014/main" id="{7D1580DB-F3A0-4A0A-AFC4-7D5CE8DAF478}"/>
              </a:ext>
            </a:extLst>
          </p:cNvPr>
          <p:cNvSpPr>
            <a:spLocks noGrp="1"/>
          </p:cNvSpPr>
          <p:nvPr>
            <p:ph type="body" sz="quarter" idx="19" hasCustomPrompt="1"/>
          </p:nvPr>
        </p:nvSpPr>
        <p:spPr>
          <a:xfrm>
            <a:off x="2128476"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80%</a:t>
            </a:r>
          </a:p>
        </p:txBody>
      </p:sp>
      <p:sp>
        <p:nvSpPr>
          <p:cNvPr id="19" name="Text Placeholder 12">
            <a:extLst>
              <a:ext uri="{FF2B5EF4-FFF2-40B4-BE49-F238E27FC236}">
                <a16:creationId xmlns:a16="http://schemas.microsoft.com/office/drawing/2014/main" id="{7879E09F-82BE-479B-BA04-6DB633194E89}"/>
              </a:ext>
            </a:extLst>
          </p:cNvPr>
          <p:cNvSpPr>
            <a:spLocks noGrp="1"/>
          </p:cNvSpPr>
          <p:nvPr>
            <p:ph type="body" sz="quarter" idx="21" hasCustomPrompt="1"/>
          </p:nvPr>
        </p:nvSpPr>
        <p:spPr>
          <a:xfrm>
            <a:off x="1580108" y="3919232"/>
            <a:ext cx="2722812" cy="770275"/>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1" name="Text Placeholder 12">
            <a:extLst>
              <a:ext uri="{FF2B5EF4-FFF2-40B4-BE49-F238E27FC236}">
                <a16:creationId xmlns:a16="http://schemas.microsoft.com/office/drawing/2014/main" id="{A884ECFB-721D-4FAB-B1FE-12D406586FA8}"/>
              </a:ext>
            </a:extLst>
          </p:cNvPr>
          <p:cNvSpPr>
            <a:spLocks noGrp="1"/>
          </p:cNvSpPr>
          <p:nvPr>
            <p:ph type="body" sz="quarter" idx="22" hasCustomPrompt="1"/>
          </p:nvPr>
        </p:nvSpPr>
        <p:spPr>
          <a:xfrm>
            <a:off x="1580108"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4" name="Text Placeholder 12">
            <a:extLst>
              <a:ext uri="{FF2B5EF4-FFF2-40B4-BE49-F238E27FC236}">
                <a16:creationId xmlns:a16="http://schemas.microsoft.com/office/drawing/2014/main" id="{D6B54BFD-5039-4B24-A7B0-82DD1BC1BC1E}"/>
              </a:ext>
            </a:extLst>
          </p:cNvPr>
          <p:cNvSpPr>
            <a:spLocks noGrp="1"/>
          </p:cNvSpPr>
          <p:nvPr>
            <p:ph type="body" sz="quarter" idx="23" hasCustomPrompt="1"/>
          </p:nvPr>
        </p:nvSpPr>
        <p:spPr>
          <a:xfrm>
            <a:off x="5282962"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60%</a:t>
            </a:r>
          </a:p>
        </p:txBody>
      </p:sp>
      <p:sp>
        <p:nvSpPr>
          <p:cNvPr id="25" name="Text Placeholder 12">
            <a:extLst>
              <a:ext uri="{FF2B5EF4-FFF2-40B4-BE49-F238E27FC236}">
                <a16:creationId xmlns:a16="http://schemas.microsoft.com/office/drawing/2014/main" id="{20396F06-BF75-48BB-94C1-471903071E71}"/>
              </a:ext>
            </a:extLst>
          </p:cNvPr>
          <p:cNvSpPr>
            <a:spLocks noGrp="1"/>
          </p:cNvSpPr>
          <p:nvPr>
            <p:ph type="body" sz="quarter" idx="24" hasCustomPrompt="1"/>
          </p:nvPr>
        </p:nvSpPr>
        <p:spPr>
          <a:xfrm>
            <a:off x="4734594" y="3919233"/>
            <a:ext cx="2722812" cy="770274"/>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6" name="Text Placeholder 12">
            <a:extLst>
              <a:ext uri="{FF2B5EF4-FFF2-40B4-BE49-F238E27FC236}">
                <a16:creationId xmlns:a16="http://schemas.microsoft.com/office/drawing/2014/main" id="{CEF5430A-A5DC-4E91-8E4D-BCC65D7AD0AA}"/>
              </a:ext>
            </a:extLst>
          </p:cNvPr>
          <p:cNvSpPr>
            <a:spLocks noGrp="1"/>
          </p:cNvSpPr>
          <p:nvPr>
            <p:ph type="body" sz="quarter" idx="25" hasCustomPrompt="1"/>
          </p:nvPr>
        </p:nvSpPr>
        <p:spPr>
          <a:xfrm>
            <a:off x="4734594"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7" name="Text Placeholder 12">
            <a:extLst>
              <a:ext uri="{FF2B5EF4-FFF2-40B4-BE49-F238E27FC236}">
                <a16:creationId xmlns:a16="http://schemas.microsoft.com/office/drawing/2014/main" id="{24DAF385-E388-400C-BD40-2BB58D539959}"/>
              </a:ext>
            </a:extLst>
          </p:cNvPr>
          <p:cNvSpPr>
            <a:spLocks noGrp="1"/>
          </p:cNvSpPr>
          <p:nvPr>
            <p:ph type="body" sz="quarter" idx="26" hasCustomPrompt="1"/>
          </p:nvPr>
        </p:nvSpPr>
        <p:spPr>
          <a:xfrm>
            <a:off x="8437448"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21.5%</a:t>
            </a:r>
          </a:p>
        </p:txBody>
      </p:sp>
      <p:sp>
        <p:nvSpPr>
          <p:cNvPr id="28" name="Text Placeholder 12">
            <a:extLst>
              <a:ext uri="{FF2B5EF4-FFF2-40B4-BE49-F238E27FC236}">
                <a16:creationId xmlns:a16="http://schemas.microsoft.com/office/drawing/2014/main" id="{1500FC98-A305-44E7-8E4D-73C192C7EB8A}"/>
              </a:ext>
            </a:extLst>
          </p:cNvPr>
          <p:cNvSpPr>
            <a:spLocks noGrp="1"/>
          </p:cNvSpPr>
          <p:nvPr>
            <p:ph type="body" sz="quarter" idx="27" hasCustomPrompt="1"/>
          </p:nvPr>
        </p:nvSpPr>
        <p:spPr>
          <a:xfrm>
            <a:off x="7889080" y="3919233"/>
            <a:ext cx="2722812" cy="770274"/>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9" name="Text Placeholder 12">
            <a:extLst>
              <a:ext uri="{FF2B5EF4-FFF2-40B4-BE49-F238E27FC236}">
                <a16:creationId xmlns:a16="http://schemas.microsoft.com/office/drawing/2014/main" id="{BAB5D93B-C1F5-4B05-B21B-5625EE10B245}"/>
              </a:ext>
            </a:extLst>
          </p:cNvPr>
          <p:cNvSpPr>
            <a:spLocks noGrp="1"/>
          </p:cNvSpPr>
          <p:nvPr>
            <p:ph type="body" sz="quarter" idx="28" hasCustomPrompt="1"/>
          </p:nvPr>
        </p:nvSpPr>
        <p:spPr>
          <a:xfrm>
            <a:off x="7889080"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Tree>
    <p:extLst>
      <p:ext uri="{BB962C8B-B14F-4D97-AF65-F5344CB8AC3E}">
        <p14:creationId xmlns:p14="http://schemas.microsoft.com/office/powerpoint/2010/main" val="6691313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Statistics Slide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CAF9A-3A5E-49C3-BCA6-CF8B9571BFBD}"/>
              </a:ext>
            </a:extLst>
          </p:cNvPr>
          <p:cNvSpPr>
            <a:spLocks noGrp="1"/>
          </p:cNvSpPr>
          <p:nvPr>
            <p:ph type="title" hasCustomPrompt="1"/>
          </p:nvPr>
        </p:nvSpPr>
        <p:spPr/>
        <p:txBody>
          <a:bodyPr/>
          <a:lstStyle/>
          <a:p>
            <a:r>
              <a:rPr lang="en-US"/>
              <a:t>ENTER YOUR TITLE TEXT</a:t>
            </a:r>
            <a:endParaRPr lang="en-GB"/>
          </a:p>
        </p:txBody>
      </p:sp>
      <p:sp>
        <p:nvSpPr>
          <p:cNvPr id="17" name="Text Placeholder 12">
            <a:extLst>
              <a:ext uri="{FF2B5EF4-FFF2-40B4-BE49-F238E27FC236}">
                <a16:creationId xmlns:a16="http://schemas.microsoft.com/office/drawing/2014/main" id="{7D1580DB-F3A0-4A0A-AFC4-7D5CE8DAF478}"/>
              </a:ext>
            </a:extLst>
          </p:cNvPr>
          <p:cNvSpPr>
            <a:spLocks noGrp="1"/>
          </p:cNvSpPr>
          <p:nvPr>
            <p:ph type="body" sz="quarter" idx="19" hasCustomPrompt="1"/>
          </p:nvPr>
        </p:nvSpPr>
        <p:spPr>
          <a:xfrm>
            <a:off x="2128476"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80%</a:t>
            </a:r>
          </a:p>
        </p:txBody>
      </p:sp>
      <p:sp>
        <p:nvSpPr>
          <p:cNvPr id="19" name="Text Placeholder 12">
            <a:extLst>
              <a:ext uri="{FF2B5EF4-FFF2-40B4-BE49-F238E27FC236}">
                <a16:creationId xmlns:a16="http://schemas.microsoft.com/office/drawing/2014/main" id="{7879E09F-82BE-479B-BA04-6DB633194E89}"/>
              </a:ext>
            </a:extLst>
          </p:cNvPr>
          <p:cNvSpPr>
            <a:spLocks noGrp="1"/>
          </p:cNvSpPr>
          <p:nvPr>
            <p:ph type="body" sz="quarter" idx="21" hasCustomPrompt="1"/>
          </p:nvPr>
        </p:nvSpPr>
        <p:spPr>
          <a:xfrm>
            <a:off x="1580108" y="3919232"/>
            <a:ext cx="2722812" cy="770275"/>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1" name="Text Placeholder 12">
            <a:extLst>
              <a:ext uri="{FF2B5EF4-FFF2-40B4-BE49-F238E27FC236}">
                <a16:creationId xmlns:a16="http://schemas.microsoft.com/office/drawing/2014/main" id="{A884ECFB-721D-4FAB-B1FE-12D406586FA8}"/>
              </a:ext>
            </a:extLst>
          </p:cNvPr>
          <p:cNvSpPr>
            <a:spLocks noGrp="1"/>
          </p:cNvSpPr>
          <p:nvPr>
            <p:ph type="body" sz="quarter" idx="22" hasCustomPrompt="1"/>
          </p:nvPr>
        </p:nvSpPr>
        <p:spPr>
          <a:xfrm>
            <a:off x="1580108"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4" name="Text Placeholder 12">
            <a:extLst>
              <a:ext uri="{FF2B5EF4-FFF2-40B4-BE49-F238E27FC236}">
                <a16:creationId xmlns:a16="http://schemas.microsoft.com/office/drawing/2014/main" id="{D6B54BFD-5039-4B24-A7B0-82DD1BC1BC1E}"/>
              </a:ext>
            </a:extLst>
          </p:cNvPr>
          <p:cNvSpPr>
            <a:spLocks noGrp="1"/>
          </p:cNvSpPr>
          <p:nvPr>
            <p:ph type="body" sz="quarter" idx="23" hasCustomPrompt="1"/>
          </p:nvPr>
        </p:nvSpPr>
        <p:spPr>
          <a:xfrm>
            <a:off x="5282962"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60%</a:t>
            </a:r>
          </a:p>
        </p:txBody>
      </p:sp>
      <p:sp>
        <p:nvSpPr>
          <p:cNvPr id="25" name="Text Placeholder 12">
            <a:extLst>
              <a:ext uri="{FF2B5EF4-FFF2-40B4-BE49-F238E27FC236}">
                <a16:creationId xmlns:a16="http://schemas.microsoft.com/office/drawing/2014/main" id="{20396F06-BF75-48BB-94C1-471903071E71}"/>
              </a:ext>
            </a:extLst>
          </p:cNvPr>
          <p:cNvSpPr>
            <a:spLocks noGrp="1"/>
          </p:cNvSpPr>
          <p:nvPr>
            <p:ph type="body" sz="quarter" idx="24" hasCustomPrompt="1"/>
          </p:nvPr>
        </p:nvSpPr>
        <p:spPr>
          <a:xfrm>
            <a:off x="4734594" y="3919233"/>
            <a:ext cx="2722812" cy="770274"/>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6" name="Text Placeholder 12">
            <a:extLst>
              <a:ext uri="{FF2B5EF4-FFF2-40B4-BE49-F238E27FC236}">
                <a16:creationId xmlns:a16="http://schemas.microsoft.com/office/drawing/2014/main" id="{CEF5430A-A5DC-4E91-8E4D-BCC65D7AD0AA}"/>
              </a:ext>
            </a:extLst>
          </p:cNvPr>
          <p:cNvSpPr>
            <a:spLocks noGrp="1"/>
          </p:cNvSpPr>
          <p:nvPr>
            <p:ph type="body" sz="quarter" idx="25" hasCustomPrompt="1"/>
          </p:nvPr>
        </p:nvSpPr>
        <p:spPr>
          <a:xfrm>
            <a:off x="4734594"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7" name="Text Placeholder 12">
            <a:extLst>
              <a:ext uri="{FF2B5EF4-FFF2-40B4-BE49-F238E27FC236}">
                <a16:creationId xmlns:a16="http://schemas.microsoft.com/office/drawing/2014/main" id="{24DAF385-E388-400C-BD40-2BB58D539959}"/>
              </a:ext>
            </a:extLst>
          </p:cNvPr>
          <p:cNvSpPr>
            <a:spLocks noGrp="1"/>
          </p:cNvSpPr>
          <p:nvPr>
            <p:ph type="body" sz="quarter" idx="26" hasCustomPrompt="1"/>
          </p:nvPr>
        </p:nvSpPr>
        <p:spPr>
          <a:xfrm>
            <a:off x="8437448"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21.5%</a:t>
            </a:r>
          </a:p>
        </p:txBody>
      </p:sp>
      <p:sp>
        <p:nvSpPr>
          <p:cNvPr id="28" name="Text Placeholder 12">
            <a:extLst>
              <a:ext uri="{FF2B5EF4-FFF2-40B4-BE49-F238E27FC236}">
                <a16:creationId xmlns:a16="http://schemas.microsoft.com/office/drawing/2014/main" id="{1500FC98-A305-44E7-8E4D-73C192C7EB8A}"/>
              </a:ext>
            </a:extLst>
          </p:cNvPr>
          <p:cNvSpPr>
            <a:spLocks noGrp="1"/>
          </p:cNvSpPr>
          <p:nvPr>
            <p:ph type="body" sz="quarter" idx="27" hasCustomPrompt="1"/>
          </p:nvPr>
        </p:nvSpPr>
        <p:spPr>
          <a:xfrm>
            <a:off x="7889080" y="3919233"/>
            <a:ext cx="2722812" cy="770274"/>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9" name="Text Placeholder 12">
            <a:extLst>
              <a:ext uri="{FF2B5EF4-FFF2-40B4-BE49-F238E27FC236}">
                <a16:creationId xmlns:a16="http://schemas.microsoft.com/office/drawing/2014/main" id="{BAB5D93B-C1F5-4B05-B21B-5625EE10B245}"/>
              </a:ext>
            </a:extLst>
          </p:cNvPr>
          <p:cNvSpPr>
            <a:spLocks noGrp="1"/>
          </p:cNvSpPr>
          <p:nvPr>
            <p:ph type="body" sz="quarter" idx="28" hasCustomPrompt="1"/>
          </p:nvPr>
        </p:nvSpPr>
        <p:spPr>
          <a:xfrm>
            <a:off x="7889080"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Tree>
    <p:extLst>
      <p:ext uri="{BB962C8B-B14F-4D97-AF65-F5344CB8AC3E}">
        <p14:creationId xmlns:p14="http://schemas.microsoft.com/office/powerpoint/2010/main" val="150566577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AACE2-E9DF-469E-B48A-762A47BD2D8F}"/>
              </a:ext>
            </a:extLst>
          </p:cNvPr>
          <p:cNvSpPr>
            <a:spLocks noGrp="1"/>
          </p:cNvSpPr>
          <p:nvPr>
            <p:ph type="title" hasCustomPrompt="1"/>
          </p:nvPr>
        </p:nvSpPr>
        <p:spPr/>
        <p:txBody>
          <a:bodyPr/>
          <a:lstStyle/>
          <a:p>
            <a:r>
              <a:rPr lang="en-US"/>
              <a:t>ENTER YOUR TITLE TEXT</a:t>
            </a:r>
            <a:endParaRPr lang="en-GB"/>
          </a:p>
        </p:txBody>
      </p:sp>
    </p:spTree>
    <p:extLst>
      <p:ext uri="{BB962C8B-B14F-4D97-AF65-F5344CB8AC3E}">
        <p14:creationId xmlns:p14="http://schemas.microsoft.com/office/powerpoint/2010/main" val="122278471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melin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AACE2-E9DF-469E-B48A-762A47BD2D8F}"/>
              </a:ext>
            </a:extLst>
          </p:cNvPr>
          <p:cNvSpPr>
            <a:spLocks noGrp="1"/>
          </p:cNvSpPr>
          <p:nvPr>
            <p:ph type="title" hasCustomPrompt="1"/>
          </p:nvPr>
        </p:nvSpPr>
        <p:spPr/>
        <p:txBody>
          <a:bodyPr/>
          <a:lstStyle/>
          <a:p>
            <a:r>
              <a:rPr lang="en-US"/>
              <a:t>ENTER YOUR TITLE TEXT</a:t>
            </a:r>
            <a:endParaRPr lang="en-GB"/>
          </a:p>
        </p:txBody>
      </p:sp>
      <p:sp>
        <p:nvSpPr>
          <p:cNvPr id="66" name="Text Placeholder 12">
            <a:extLst>
              <a:ext uri="{FF2B5EF4-FFF2-40B4-BE49-F238E27FC236}">
                <a16:creationId xmlns:a16="http://schemas.microsoft.com/office/drawing/2014/main" id="{11AA01AA-69E6-46A4-8BB4-571E57A0135D}"/>
              </a:ext>
            </a:extLst>
          </p:cNvPr>
          <p:cNvSpPr>
            <a:spLocks noGrp="1"/>
          </p:cNvSpPr>
          <p:nvPr>
            <p:ph type="body" sz="quarter" idx="21" hasCustomPrompt="1"/>
          </p:nvPr>
        </p:nvSpPr>
        <p:spPr>
          <a:xfrm>
            <a:off x="1701082" y="938342"/>
            <a:ext cx="1934529" cy="1063187"/>
          </a:xfrm>
          <a:prstGeom prst="rect">
            <a:avLst/>
          </a:prstGeom>
        </p:spPr>
        <p:txBody>
          <a:bodyPr/>
          <a:lstStyle>
            <a:lvl1pPr marL="0" indent="0" algn="l">
              <a:lnSpc>
                <a:spcPts val="1800"/>
              </a:lnSpc>
              <a:spcBef>
                <a:spcPts val="600"/>
              </a:spcBef>
              <a:buNone/>
              <a:defRPr sz="1100">
                <a:solidFill>
                  <a:schemeClr val="tx1"/>
                </a:solidFill>
                <a:latin typeface="Soleto Light" panose="020B0406020203030204"/>
              </a:defRPr>
            </a:lvl1pPr>
          </a:lstStyle>
          <a:p>
            <a:pPr lvl="0"/>
            <a:r>
              <a:rPr lang="en-US"/>
              <a:t>Lorem Ipsum is simply dummy text of the printing and typesetting industry.</a:t>
            </a:r>
          </a:p>
        </p:txBody>
      </p:sp>
      <p:sp>
        <p:nvSpPr>
          <p:cNvPr id="68" name="Text Placeholder 12">
            <a:extLst>
              <a:ext uri="{FF2B5EF4-FFF2-40B4-BE49-F238E27FC236}">
                <a16:creationId xmlns:a16="http://schemas.microsoft.com/office/drawing/2014/main" id="{BDC17BE3-3D2E-4A9D-923E-B0A350554B3F}"/>
              </a:ext>
            </a:extLst>
          </p:cNvPr>
          <p:cNvSpPr>
            <a:spLocks noGrp="1"/>
          </p:cNvSpPr>
          <p:nvPr>
            <p:ph type="body" sz="quarter" idx="22" hasCustomPrompt="1"/>
          </p:nvPr>
        </p:nvSpPr>
        <p:spPr>
          <a:xfrm>
            <a:off x="7824328" y="938342"/>
            <a:ext cx="1934529" cy="1063187"/>
          </a:xfrm>
          <a:prstGeom prst="rect">
            <a:avLst/>
          </a:prstGeom>
        </p:spPr>
        <p:txBody>
          <a:bodyPr/>
          <a:lstStyle>
            <a:lvl1pPr marL="0" indent="0" algn="l">
              <a:lnSpc>
                <a:spcPts val="1800"/>
              </a:lnSpc>
              <a:spcBef>
                <a:spcPts val="600"/>
              </a:spcBef>
              <a:buNone/>
              <a:defRPr sz="1100">
                <a:solidFill>
                  <a:schemeClr val="tx1"/>
                </a:solidFill>
                <a:latin typeface="Soleto Light" panose="020B0406020203030204"/>
              </a:defRPr>
            </a:lvl1pPr>
          </a:lstStyle>
          <a:p>
            <a:pPr lvl="0"/>
            <a:r>
              <a:rPr lang="en-US"/>
              <a:t>Lorem Ipsum is simply dummy text of the printing and typesetting industry.</a:t>
            </a:r>
          </a:p>
        </p:txBody>
      </p:sp>
      <p:sp>
        <p:nvSpPr>
          <p:cNvPr id="70" name="Text Placeholder 12">
            <a:extLst>
              <a:ext uri="{FF2B5EF4-FFF2-40B4-BE49-F238E27FC236}">
                <a16:creationId xmlns:a16="http://schemas.microsoft.com/office/drawing/2014/main" id="{55A3C7B6-0970-4200-9546-AAAFFA7F817F}"/>
              </a:ext>
            </a:extLst>
          </p:cNvPr>
          <p:cNvSpPr>
            <a:spLocks noGrp="1"/>
          </p:cNvSpPr>
          <p:nvPr>
            <p:ph type="body" sz="quarter" idx="23" hasCustomPrompt="1"/>
          </p:nvPr>
        </p:nvSpPr>
        <p:spPr>
          <a:xfrm>
            <a:off x="6313008" y="4836925"/>
            <a:ext cx="1934529" cy="1063187"/>
          </a:xfrm>
          <a:prstGeom prst="rect">
            <a:avLst/>
          </a:prstGeom>
        </p:spPr>
        <p:txBody>
          <a:bodyPr/>
          <a:lstStyle>
            <a:lvl1pPr marL="0" indent="0" algn="l">
              <a:lnSpc>
                <a:spcPts val="1800"/>
              </a:lnSpc>
              <a:spcBef>
                <a:spcPts val="600"/>
              </a:spcBef>
              <a:buNone/>
              <a:defRPr sz="1100">
                <a:solidFill>
                  <a:schemeClr val="tx1"/>
                </a:solidFill>
                <a:latin typeface="Soleto Light" panose="020B0406020203030204"/>
              </a:defRPr>
            </a:lvl1pPr>
          </a:lstStyle>
          <a:p>
            <a:pPr lvl="0"/>
            <a:r>
              <a:rPr lang="en-US"/>
              <a:t>Lorem Ipsum is simply dummy text of the printing and typesetting industry.</a:t>
            </a:r>
          </a:p>
        </p:txBody>
      </p:sp>
      <p:sp>
        <p:nvSpPr>
          <p:cNvPr id="72" name="Text Placeholder 12">
            <a:extLst>
              <a:ext uri="{FF2B5EF4-FFF2-40B4-BE49-F238E27FC236}">
                <a16:creationId xmlns:a16="http://schemas.microsoft.com/office/drawing/2014/main" id="{2DCEFFEB-E068-421C-9EA8-D79BB34A7CA6}"/>
              </a:ext>
            </a:extLst>
          </p:cNvPr>
          <p:cNvSpPr>
            <a:spLocks noGrp="1"/>
          </p:cNvSpPr>
          <p:nvPr>
            <p:ph type="body" sz="quarter" idx="24" hasCustomPrompt="1"/>
          </p:nvPr>
        </p:nvSpPr>
        <p:spPr>
          <a:xfrm>
            <a:off x="1130844" y="2811019"/>
            <a:ext cx="750958" cy="311305"/>
          </a:xfrm>
          <a:prstGeom prst="rect">
            <a:avLst/>
          </a:prstGeom>
        </p:spPr>
        <p:txBody>
          <a:bodyPr/>
          <a:lstStyle>
            <a:lvl1pPr marL="0" indent="0" algn="ctr">
              <a:lnSpc>
                <a:spcPts val="1800"/>
              </a:lnSpc>
              <a:spcBef>
                <a:spcPts val="600"/>
              </a:spcBef>
              <a:buNone/>
              <a:defRPr sz="1200">
                <a:solidFill>
                  <a:schemeClr val="tx2"/>
                </a:solidFill>
                <a:latin typeface="+mn-lt"/>
              </a:defRPr>
            </a:lvl1pPr>
          </a:lstStyle>
          <a:p>
            <a:pPr lvl="0"/>
            <a:r>
              <a:rPr lang="en-US"/>
              <a:t>MONTH</a:t>
            </a:r>
          </a:p>
        </p:txBody>
      </p:sp>
      <p:sp>
        <p:nvSpPr>
          <p:cNvPr id="76" name="Text Placeholder 12">
            <a:extLst>
              <a:ext uri="{FF2B5EF4-FFF2-40B4-BE49-F238E27FC236}">
                <a16:creationId xmlns:a16="http://schemas.microsoft.com/office/drawing/2014/main" id="{46C436C8-CD27-457E-8B43-8545464EA531}"/>
              </a:ext>
            </a:extLst>
          </p:cNvPr>
          <p:cNvSpPr>
            <a:spLocks noGrp="1"/>
          </p:cNvSpPr>
          <p:nvPr>
            <p:ph type="body" sz="quarter" idx="25" hasCustomPrompt="1"/>
          </p:nvPr>
        </p:nvSpPr>
        <p:spPr>
          <a:xfrm>
            <a:off x="4195473" y="2811019"/>
            <a:ext cx="750958" cy="311305"/>
          </a:xfrm>
          <a:prstGeom prst="rect">
            <a:avLst/>
          </a:prstGeom>
        </p:spPr>
        <p:txBody>
          <a:bodyPr/>
          <a:lstStyle>
            <a:lvl1pPr marL="0" indent="0" algn="ctr">
              <a:lnSpc>
                <a:spcPts val="1800"/>
              </a:lnSpc>
              <a:spcBef>
                <a:spcPts val="600"/>
              </a:spcBef>
              <a:buNone/>
              <a:defRPr sz="1200">
                <a:solidFill>
                  <a:schemeClr val="accent5"/>
                </a:solidFill>
                <a:latin typeface="+mn-lt"/>
              </a:defRPr>
            </a:lvl1pPr>
          </a:lstStyle>
          <a:p>
            <a:pPr lvl="0"/>
            <a:r>
              <a:rPr lang="en-US"/>
              <a:t>MONTH</a:t>
            </a:r>
          </a:p>
        </p:txBody>
      </p:sp>
      <p:sp>
        <p:nvSpPr>
          <p:cNvPr id="77" name="Text Placeholder 12">
            <a:extLst>
              <a:ext uri="{FF2B5EF4-FFF2-40B4-BE49-F238E27FC236}">
                <a16:creationId xmlns:a16="http://schemas.microsoft.com/office/drawing/2014/main" id="{1662D3CE-A6E5-404B-8848-D32661DC533B}"/>
              </a:ext>
            </a:extLst>
          </p:cNvPr>
          <p:cNvSpPr>
            <a:spLocks noGrp="1"/>
          </p:cNvSpPr>
          <p:nvPr>
            <p:ph type="body" sz="quarter" idx="26" hasCustomPrompt="1"/>
          </p:nvPr>
        </p:nvSpPr>
        <p:spPr>
          <a:xfrm>
            <a:off x="10292798" y="2811019"/>
            <a:ext cx="750958" cy="311305"/>
          </a:xfrm>
          <a:prstGeom prst="rect">
            <a:avLst/>
          </a:prstGeom>
        </p:spPr>
        <p:txBody>
          <a:bodyPr/>
          <a:lstStyle>
            <a:lvl1pPr marL="0" indent="0" algn="ctr">
              <a:lnSpc>
                <a:spcPts val="1800"/>
              </a:lnSpc>
              <a:spcBef>
                <a:spcPts val="600"/>
              </a:spcBef>
              <a:buNone/>
              <a:defRPr sz="1200">
                <a:solidFill>
                  <a:schemeClr val="accent5"/>
                </a:solidFill>
                <a:latin typeface="+mn-lt"/>
              </a:defRPr>
            </a:lvl1pPr>
          </a:lstStyle>
          <a:p>
            <a:pPr lvl="0"/>
            <a:r>
              <a:rPr lang="en-US"/>
              <a:t>MONTH</a:t>
            </a:r>
          </a:p>
        </p:txBody>
      </p:sp>
      <p:sp>
        <p:nvSpPr>
          <p:cNvPr id="79" name="Text Placeholder 12">
            <a:extLst>
              <a:ext uri="{FF2B5EF4-FFF2-40B4-BE49-F238E27FC236}">
                <a16:creationId xmlns:a16="http://schemas.microsoft.com/office/drawing/2014/main" id="{57C0B51A-336A-490E-98E3-EDB40FC54B98}"/>
              </a:ext>
            </a:extLst>
          </p:cNvPr>
          <p:cNvSpPr>
            <a:spLocks noGrp="1"/>
          </p:cNvSpPr>
          <p:nvPr>
            <p:ph type="body" sz="quarter" idx="27" hasCustomPrompt="1"/>
          </p:nvPr>
        </p:nvSpPr>
        <p:spPr>
          <a:xfrm>
            <a:off x="7262032" y="2811019"/>
            <a:ext cx="750958" cy="311305"/>
          </a:xfrm>
          <a:prstGeom prst="rect">
            <a:avLst/>
          </a:prstGeom>
        </p:spPr>
        <p:txBody>
          <a:bodyPr/>
          <a:lstStyle>
            <a:lvl1pPr marL="0" indent="0" algn="ctr">
              <a:lnSpc>
                <a:spcPts val="1800"/>
              </a:lnSpc>
              <a:spcBef>
                <a:spcPts val="600"/>
              </a:spcBef>
              <a:buNone/>
              <a:defRPr sz="1200">
                <a:solidFill>
                  <a:schemeClr val="tx2"/>
                </a:solidFill>
                <a:latin typeface="+mn-lt"/>
              </a:defRPr>
            </a:lvl1pPr>
          </a:lstStyle>
          <a:p>
            <a:pPr lvl="0"/>
            <a:r>
              <a:rPr lang="en-US"/>
              <a:t>MONTH</a:t>
            </a:r>
          </a:p>
        </p:txBody>
      </p:sp>
      <p:sp>
        <p:nvSpPr>
          <p:cNvPr id="82" name="Text Placeholder 12">
            <a:extLst>
              <a:ext uri="{FF2B5EF4-FFF2-40B4-BE49-F238E27FC236}">
                <a16:creationId xmlns:a16="http://schemas.microsoft.com/office/drawing/2014/main" id="{5C43CCC5-B91B-4C2F-9122-51A674AB0038}"/>
              </a:ext>
            </a:extLst>
          </p:cNvPr>
          <p:cNvSpPr>
            <a:spLocks noGrp="1"/>
          </p:cNvSpPr>
          <p:nvPr>
            <p:ph type="body" sz="quarter" idx="28" hasCustomPrompt="1"/>
          </p:nvPr>
        </p:nvSpPr>
        <p:spPr>
          <a:xfrm>
            <a:off x="4958641" y="1899340"/>
            <a:ext cx="1761547" cy="270773"/>
          </a:xfrm>
          <a:prstGeom prst="rect">
            <a:avLst/>
          </a:prstGeom>
        </p:spPr>
        <p:txBody>
          <a:bodyPr/>
          <a:lstStyle>
            <a:lvl1pPr marL="0" indent="0" algn="l">
              <a:lnSpc>
                <a:spcPts val="1800"/>
              </a:lnSpc>
              <a:spcBef>
                <a:spcPts val="600"/>
              </a:spcBef>
              <a:buNone/>
              <a:defRPr sz="1100" b="1" cap="all" baseline="0">
                <a:solidFill>
                  <a:schemeClr val="accent5"/>
                </a:solidFill>
                <a:latin typeface="+mj-lt"/>
              </a:defRPr>
            </a:lvl1pPr>
          </a:lstStyle>
          <a:p>
            <a:pPr lvl="0"/>
            <a:r>
              <a:rPr lang="en-US"/>
              <a:t>HEADING Goes HERE</a:t>
            </a:r>
          </a:p>
        </p:txBody>
      </p:sp>
      <p:sp>
        <p:nvSpPr>
          <p:cNvPr id="84" name="Text Placeholder 12">
            <a:extLst>
              <a:ext uri="{FF2B5EF4-FFF2-40B4-BE49-F238E27FC236}">
                <a16:creationId xmlns:a16="http://schemas.microsoft.com/office/drawing/2014/main" id="{B5D9EAD5-2E51-4303-83AC-F1F64E686C24}"/>
              </a:ext>
            </a:extLst>
          </p:cNvPr>
          <p:cNvSpPr>
            <a:spLocks noGrp="1"/>
          </p:cNvSpPr>
          <p:nvPr>
            <p:ph type="body" sz="quarter" idx="29" hasCustomPrompt="1"/>
          </p:nvPr>
        </p:nvSpPr>
        <p:spPr>
          <a:xfrm>
            <a:off x="4958641" y="2170113"/>
            <a:ext cx="1761547" cy="270773"/>
          </a:xfrm>
          <a:prstGeom prst="rect">
            <a:avLst/>
          </a:prstGeom>
        </p:spPr>
        <p:txBody>
          <a:bodyPr/>
          <a:lstStyle>
            <a:lvl1pPr marL="0" indent="0" algn="l">
              <a:lnSpc>
                <a:spcPts val="12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87" name="Text Placeholder 12">
            <a:extLst>
              <a:ext uri="{FF2B5EF4-FFF2-40B4-BE49-F238E27FC236}">
                <a16:creationId xmlns:a16="http://schemas.microsoft.com/office/drawing/2014/main" id="{93A75FDA-2132-4090-A428-709AE373313D}"/>
              </a:ext>
            </a:extLst>
          </p:cNvPr>
          <p:cNvSpPr>
            <a:spLocks noGrp="1"/>
          </p:cNvSpPr>
          <p:nvPr>
            <p:ph type="body" sz="quarter" idx="30" hasCustomPrompt="1"/>
          </p:nvPr>
        </p:nvSpPr>
        <p:spPr>
          <a:xfrm>
            <a:off x="8440170" y="1899340"/>
            <a:ext cx="1761547" cy="270773"/>
          </a:xfrm>
          <a:prstGeom prst="rect">
            <a:avLst/>
          </a:prstGeom>
        </p:spPr>
        <p:txBody>
          <a:bodyPr/>
          <a:lstStyle>
            <a:lvl1pPr marL="0" indent="0" algn="r">
              <a:lnSpc>
                <a:spcPts val="1800"/>
              </a:lnSpc>
              <a:spcBef>
                <a:spcPts val="600"/>
              </a:spcBef>
              <a:buNone/>
              <a:defRPr sz="1100" b="1" cap="all" baseline="0">
                <a:solidFill>
                  <a:schemeClr val="accent5"/>
                </a:solidFill>
                <a:latin typeface="+mj-lt"/>
              </a:defRPr>
            </a:lvl1pPr>
          </a:lstStyle>
          <a:p>
            <a:pPr lvl="0"/>
            <a:r>
              <a:rPr lang="en-US"/>
              <a:t>HEADING Goes HERE</a:t>
            </a:r>
          </a:p>
        </p:txBody>
      </p:sp>
      <p:sp>
        <p:nvSpPr>
          <p:cNvPr id="88" name="Text Placeholder 12">
            <a:extLst>
              <a:ext uri="{FF2B5EF4-FFF2-40B4-BE49-F238E27FC236}">
                <a16:creationId xmlns:a16="http://schemas.microsoft.com/office/drawing/2014/main" id="{143409E3-A3FA-4755-A375-A8B955868FB5}"/>
              </a:ext>
            </a:extLst>
          </p:cNvPr>
          <p:cNvSpPr>
            <a:spLocks noGrp="1"/>
          </p:cNvSpPr>
          <p:nvPr>
            <p:ph type="body" sz="quarter" idx="31" hasCustomPrompt="1"/>
          </p:nvPr>
        </p:nvSpPr>
        <p:spPr>
          <a:xfrm>
            <a:off x="8440170" y="2170113"/>
            <a:ext cx="1761547" cy="270773"/>
          </a:xfrm>
          <a:prstGeom prst="rect">
            <a:avLst/>
          </a:prstGeom>
        </p:spPr>
        <p:txBody>
          <a:bodyPr/>
          <a:lstStyle>
            <a:lvl1pPr marL="0" indent="0" algn="r">
              <a:lnSpc>
                <a:spcPts val="12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91" name="Text Placeholder 12">
            <a:extLst>
              <a:ext uri="{FF2B5EF4-FFF2-40B4-BE49-F238E27FC236}">
                <a16:creationId xmlns:a16="http://schemas.microsoft.com/office/drawing/2014/main" id="{EF599459-905B-45F3-9D3B-8B69A919E5A7}"/>
              </a:ext>
            </a:extLst>
          </p:cNvPr>
          <p:cNvSpPr>
            <a:spLocks noGrp="1"/>
          </p:cNvSpPr>
          <p:nvPr>
            <p:ph type="body" sz="quarter" idx="32" hasCustomPrompt="1"/>
          </p:nvPr>
        </p:nvSpPr>
        <p:spPr>
          <a:xfrm>
            <a:off x="3461407" y="5122983"/>
            <a:ext cx="1761547" cy="270773"/>
          </a:xfrm>
          <a:prstGeom prst="rect">
            <a:avLst/>
          </a:prstGeom>
        </p:spPr>
        <p:txBody>
          <a:bodyPr/>
          <a:lstStyle>
            <a:lvl1pPr marL="0" indent="0" algn="l">
              <a:lnSpc>
                <a:spcPts val="1800"/>
              </a:lnSpc>
              <a:spcBef>
                <a:spcPts val="600"/>
              </a:spcBef>
              <a:buNone/>
              <a:defRPr sz="1100" b="1" cap="all" baseline="0">
                <a:solidFill>
                  <a:srgbClr val="00B3E3"/>
                </a:solidFill>
                <a:latin typeface="+mj-lt"/>
              </a:defRPr>
            </a:lvl1pPr>
          </a:lstStyle>
          <a:p>
            <a:pPr lvl="0"/>
            <a:r>
              <a:rPr lang="en-US"/>
              <a:t>HEADING goes HERE</a:t>
            </a:r>
          </a:p>
        </p:txBody>
      </p:sp>
      <p:sp>
        <p:nvSpPr>
          <p:cNvPr id="92" name="Text Placeholder 12">
            <a:extLst>
              <a:ext uri="{FF2B5EF4-FFF2-40B4-BE49-F238E27FC236}">
                <a16:creationId xmlns:a16="http://schemas.microsoft.com/office/drawing/2014/main" id="{F5BE6541-A75A-4AE6-862F-366EE0DE2E9D}"/>
              </a:ext>
            </a:extLst>
          </p:cNvPr>
          <p:cNvSpPr>
            <a:spLocks noGrp="1"/>
          </p:cNvSpPr>
          <p:nvPr>
            <p:ph type="body" sz="quarter" idx="33" hasCustomPrompt="1"/>
          </p:nvPr>
        </p:nvSpPr>
        <p:spPr>
          <a:xfrm>
            <a:off x="3461407" y="5393756"/>
            <a:ext cx="1761547" cy="270773"/>
          </a:xfrm>
          <a:prstGeom prst="rect">
            <a:avLst/>
          </a:prstGeom>
        </p:spPr>
        <p:txBody>
          <a:bodyPr/>
          <a:lstStyle>
            <a:lvl1pPr marL="0" indent="0" algn="l">
              <a:lnSpc>
                <a:spcPts val="12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95" name="Text Placeholder 12">
            <a:extLst>
              <a:ext uri="{FF2B5EF4-FFF2-40B4-BE49-F238E27FC236}">
                <a16:creationId xmlns:a16="http://schemas.microsoft.com/office/drawing/2014/main" id="{08A531D6-0555-4481-8657-BB1D85FAC63A}"/>
              </a:ext>
            </a:extLst>
          </p:cNvPr>
          <p:cNvSpPr>
            <a:spLocks noGrp="1"/>
          </p:cNvSpPr>
          <p:nvPr>
            <p:ph type="body" sz="quarter" idx="34" hasCustomPrompt="1"/>
          </p:nvPr>
        </p:nvSpPr>
        <p:spPr>
          <a:xfrm>
            <a:off x="9567970" y="5122983"/>
            <a:ext cx="1761547" cy="270773"/>
          </a:xfrm>
          <a:prstGeom prst="rect">
            <a:avLst/>
          </a:prstGeom>
        </p:spPr>
        <p:txBody>
          <a:bodyPr/>
          <a:lstStyle>
            <a:lvl1pPr marL="0" indent="0" algn="l">
              <a:lnSpc>
                <a:spcPts val="1800"/>
              </a:lnSpc>
              <a:spcBef>
                <a:spcPts val="600"/>
              </a:spcBef>
              <a:buNone/>
              <a:defRPr sz="1100" b="1" cap="all" baseline="0">
                <a:solidFill>
                  <a:srgbClr val="00B3E3"/>
                </a:solidFill>
                <a:latin typeface="+mj-lt"/>
              </a:defRPr>
            </a:lvl1pPr>
          </a:lstStyle>
          <a:p>
            <a:pPr lvl="0"/>
            <a:r>
              <a:rPr lang="en-US"/>
              <a:t>HEADING goes HERE</a:t>
            </a:r>
          </a:p>
        </p:txBody>
      </p:sp>
      <p:sp>
        <p:nvSpPr>
          <p:cNvPr id="96" name="Text Placeholder 12">
            <a:extLst>
              <a:ext uri="{FF2B5EF4-FFF2-40B4-BE49-F238E27FC236}">
                <a16:creationId xmlns:a16="http://schemas.microsoft.com/office/drawing/2014/main" id="{E7B7101B-7EBC-4379-8B05-6B5B231E8F58}"/>
              </a:ext>
            </a:extLst>
          </p:cNvPr>
          <p:cNvSpPr>
            <a:spLocks noGrp="1"/>
          </p:cNvSpPr>
          <p:nvPr>
            <p:ph type="body" sz="quarter" idx="35" hasCustomPrompt="1"/>
          </p:nvPr>
        </p:nvSpPr>
        <p:spPr>
          <a:xfrm>
            <a:off x="9567970" y="5393756"/>
            <a:ext cx="1761547" cy="270773"/>
          </a:xfrm>
          <a:prstGeom prst="rect">
            <a:avLst/>
          </a:prstGeom>
        </p:spPr>
        <p:txBody>
          <a:bodyPr/>
          <a:lstStyle>
            <a:lvl1pPr marL="0" indent="0" algn="l">
              <a:lnSpc>
                <a:spcPts val="12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97" name="Text Placeholder 12">
            <a:extLst>
              <a:ext uri="{FF2B5EF4-FFF2-40B4-BE49-F238E27FC236}">
                <a16:creationId xmlns:a16="http://schemas.microsoft.com/office/drawing/2014/main" id="{0B7C78DA-2BA6-4738-BD9C-29AA977B0940}"/>
              </a:ext>
            </a:extLst>
          </p:cNvPr>
          <p:cNvSpPr>
            <a:spLocks noGrp="1"/>
          </p:cNvSpPr>
          <p:nvPr>
            <p:ph type="body" sz="quarter" idx="36" hasCustomPrompt="1"/>
          </p:nvPr>
        </p:nvSpPr>
        <p:spPr>
          <a:xfrm>
            <a:off x="2690984" y="4275743"/>
            <a:ext cx="750958" cy="311305"/>
          </a:xfrm>
          <a:prstGeom prst="rect">
            <a:avLst/>
          </a:prstGeom>
        </p:spPr>
        <p:txBody>
          <a:bodyPr/>
          <a:lstStyle>
            <a:lvl1pPr marL="0" indent="0" algn="ctr">
              <a:lnSpc>
                <a:spcPts val="1800"/>
              </a:lnSpc>
              <a:spcBef>
                <a:spcPts val="600"/>
              </a:spcBef>
              <a:buNone/>
              <a:defRPr sz="1200">
                <a:solidFill>
                  <a:srgbClr val="00B3E3"/>
                </a:solidFill>
                <a:latin typeface="+mn-lt"/>
              </a:defRPr>
            </a:lvl1pPr>
          </a:lstStyle>
          <a:p>
            <a:pPr lvl="0"/>
            <a:r>
              <a:rPr lang="en-US"/>
              <a:t>MONTH</a:t>
            </a:r>
          </a:p>
        </p:txBody>
      </p:sp>
      <p:sp>
        <p:nvSpPr>
          <p:cNvPr id="98" name="Text Placeholder 12">
            <a:extLst>
              <a:ext uri="{FF2B5EF4-FFF2-40B4-BE49-F238E27FC236}">
                <a16:creationId xmlns:a16="http://schemas.microsoft.com/office/drawing/2014/main" id="{848A8029-C3DD-4D7A-9816-BB6C61538B13}"/>
              </a:ext>
            </a:extLst>
          </p:cNvPr>
          <p:cNvSpPr>
            <a:spLocks noGrp="1"/>
          </p:cNvSpPr>
          <p:nvPr>
            <p:ph type="body" sz="quarter" idx="37" hasCustomPrompt="1"/>
          </p:nvPr>
        </p:nvSpPr>
        <p:spPr>
          <a:xfrm>
            <a:off x="5728335" y="4275743"/>
            <a:ext cx="750958" cy="311305"/>
          </a:xfrm>
          <a:prstGeom prst="rect">
            <a:avLst/>
          </a:prstGeom>
        </p:spPr>
        <p:txBody>
          <a:bodyPr/>
          <a:lstStyle>
            <a:lvl1pPr marL="0" indent="0" algn="ctr">
              <a:lnSpc>
                <a:spcPts val="1800"/>
              </a:lnSpc>
              <a:spcBef>
                <a:spcPts val="600"/>
              </a:spcBef>
              <a:buNone/>
              <a:defRPr sz="1200">
                <a:solidFill>
                  <a:schemeClr val="accent6"/>
                </a:solidFill>
                <a:latin typeface="+mn-lt"/>
              </a:defRPr>
            </a:lvl1pPr>
          </a:lstStyle>
          <a:p>
            <a:pPr lvl="0"/>
            <a:r>
              <a:rPr lang="en-US"/>
              <a:t>MONTH</a:t>
            </a:r>
          </a:p>
        </p:txBody>
      </p:sp>
      <p:sp>
        <p:nvSpPr>
          <p:cNvPr id="99" name="Text Placeholder 12">
            <a:extLst>
              <a:ext uri="{FF2B5EF4-FFF2-40B4-BE49-F238E27FC236}">
                <a16:creationId xmlns:a16="http://schemas.microsoft.com/office/drawing/2014/main" id="{F42A33EC-3F9E-4E30-80E8-FF542F918124}"/>
              </a:ext>
            </a:extLst>
          </p:cNvPr>
          <p:cNvSpPr>
            <a:spLocks noGrp="1"/>
          </p:cNvSpPr>
          <p:nvPr>
            <p:ph type="body" sz="quarter" idx="38" hasCustomPrompt="1"/>
          </p:nvPr>
        </p:nvSpPr>
        <p:spPr>
          <a:xfrm>
            <a:off x="8805172" y="4275743"/>
            <a:ext cx="750958" cy="311305"/>
          </a:xfrm>
          <a:prstGeom prst="rect">
            <a:avLst/>
          </a:prstGeom>
        </p:spPr>
        <p:txBody>
          <a:bodyPr/>
          <a:lstStyle>
            <a:lvl1pPr marL="0" indent="0" algn="ctr">
              <a:lnSpc>
                <a:spcPts val="1800"/>
              </a:lnSpc>
              <a:spcBef>
                <a:spcPts val="600"/>
              </a:spcBef>
              <a:buNone/>
              <a:defRPr sz="1200">
                <a:solidFill>
                  <a:srgbClr val="00B3E3"/>
                </a:solidFill>
                <a:latin typeface="+mn-lt"/>
              </a:defRPr>
            </a:lvl1pPr>
          </a:lstStyle>
          <a:p>
            <a:pPr lvl="0"/>
            <a:r>
              <a:rPr lang="en-US"/>
              <a:t>MONTH</a:t>
            </a:r>
          </a:p>
        </p:txBody>
      </p:sp>
    </p:spTree>
    <p:extLst>
      <p:ext uri="{BB962C8B-B14F-4D97-AF65-F5344CB8AC3E}">
        <p14:creationId xmlns:p14="http://schemas.microsoft.com/office/powerpoint/2010/main" val="46159568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meline Slide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AACE2-E9DF-469E-B48A-762A47BD2D8F}"/>
              </a:ext>
            </a:extLst>
          </p:cNvPr>
          <p:cNvSpPr>
            <a:spLocks noGrp="1"/>
          </p:cNvSpPr>
          <p:nvPr>
            <p:ph type="title" hasCustomPrompt="1"/>
          </p:nvPr>
        </p:nvSpPr>
        <p:spPr/>
        <p:txBody>
          <a:bodyPr/>
          <a:lstStyle/>
          <a:p>
            <a:r>
              <a:rPr lang="en-US"/>
              <a:t>ENTER YOUR TITLE TEXT</a:t>
            </a:r>
            <a:endParaRPr lang="en-GB"/>
          </a:p>
        </p:txBody>
      </p:sp>
      <p:sp>
        <p:nvSpPr>
          <p:cNvPr id="76" name="Text Placeholder 12">
            <a:extLst>
              <a:ext uri="{FF2B5EF4-FFF2-40B4-BE49-F238E27FC236}">
                <a16:creationId xmlns:a16="http://schemas.microsoft.com/office/drawing/2014/main" id="{46C436C8-CD27-457E-8B43-8545464EA531}"/>
              </a:ext>
            </a:extLst>
          </p:cNvPr>
          <p:cNvSpPr>
            <a:spLocks noGrp="1"/>
          </p:cNvSpPr>
          <p:nvPr>
            <p:ph type="body" sz="quarter" idx="25" hasCustomPrompt="1"/>
          </p:nvPr>
        </p:nvSpPr>
        <p:spPr>
          <a:xfrm>
            <a:off x="4195473" y="2811019"/>
            <a:ext cx="750958" cy="311305"/>
          </a:xfrm>
          <a:prstGeom prst="rect">
            <a:avLst/>
          </a:prstGeom>
        </p:spPr>
        <p:txBody>
          <a:bodyPr/>
          <a:lstStyle>
            <a:lvl1pPr marL="0" indent="0" algn="ctr">
              <a:lnSpc>
                <a:spcPts val="1800"/>
              </a:lnSpc>
              <a:spcBef>
                <a:spcPts val="600"/>
              </a:spcBef>
              <a:buNone/>
              <a:defRPr sz="1200">
                <a:solidFill>
                  <a:schemeClr val="bg2"/>
                </a:solidFill>
                <a:latin typeface="+mn-lt"/>
              </a:defRPr>
            </a:lvl1pPr>
          </a:lstStyle>
          <a:p>
            <a:pPr lvl="0"/>
            <a:r>
              <a:rPr lang="en-US"/>
              <a:t>MONTH</a:t>
            </a:r>
          </a:p>
        </p:txBody>
      </p:sp>
      <p:sp>
        <p:nvSpPr>
          <p:cNvPr id="79" name="Text Placeholder 12">
            <a:extLst>
              <a:ext uri="{FF2B5EF4-FFF2-40B4-BE49-F238E27FC236}">
                <a16:creationId xmlns:a16="http://schemas.microsoft.com/office/drawing/2014/main" id="{57C0B51A-336A-490E-98E3-EDB40FC54B98}"/>
              </a:ext>
            </a:extLst>
          </p:cNvPr>
          <p:cNvSpPr>
            <a:spLocks noGrp="1"/>
          </p:cNvSpPr>
          <p:nvPr>
            <p:ph type="body" sz="quarter" idx="27" hasCustomPrompt="1"/>
          </p:nvPr>
        </p:nvSpPr>
        <p:spPr>
          <a:xfrm>
            <a:off x="7262032" y="2811019"/>
            <a:ext cx="750958" cy="311305"/>
          </a:xfrm>
          <a:prstGeom prst="rect">
            <a:avLst/>
          </a:prstGeom>
        </p:spPr>
        <p:txBody>
          <a:bodyPr/>
          <a:lstStyle>
            <a:lvl1pPr marL="0" indent="0" algn="ctr">
              <a:lnSpc>
                <a:spcPts val="1800"/>
              </a:lnSpc>
              <a:spcBef>
                <a:spcPts val="600"/>
              </a:spcBef>
              <a:buNone/>
              <a:defRPr sz="1200">
                <a:solidFill>
                  <a:schemeClr val="bg2"/>
                </a:solidFill>
                <a:latin typeface="+mn-lt"/>
              </a:defRPr>
            </a:lvl1pPr>
          </a:lstStyle>
          <a:p>
            <a:pPr lvl="0"/>
            <a:r>
              <a:rPr lang="en-US"/>
              <a:t>MONTH</a:t>
            </a:r>
          </a:p>
        </p:txBody>
      </p:sp>
      <p:sp>
        <p:nvSpPr>
          <p:cNvPr id="82" name="Text Placeholder 12">
            <a:extLst>
              <a:ext uri="{FF2B5EF4-FFF2-40B4-BE49-F238E27FC236}">
                <a16:creationId xmlns:a16="http://schemas.microsoft.com/office/drawing/2014/main" id="{5C43CCC5-B91B-4C2F-9122-51A674AB0038}"/>
              </a:ext>
            </a:extLst>
          </p:cNvPr>
          <p:cNvSpPr>
            <a:spLocks noGrp="1"/>
          </p:cNvSpPr>
          <p:nvPr>
            <p:ph type="body" sz="quarter" idx="28" hasCustomPrompt="1"/>
          </p:nvPr>
        </p:nvSpPr>
        <p:spPr>
          <a:xfrm>
            <a:off x="1900895" y="1268792"/>
            <a:ext cx="2465471" cy="270773"/>
          </a:xfrm>
          <a:prstGeom prst="rect">
            <a:avLst/>
          </a:prstGeom>
        </p:spPr>
        <p:txBody>
          <a:bodyPr/>
          <a:lstStyle>
            <a:lvl1pPr marL="0" indent="0" algn="l">
              <a:lnSpc>
                <a:spcPts val="1800"/>
              </a:lnSpc>
              <a:spcBef>
                <a:spcPts val="600"/>
              </a:spcBef>
              <a:buNone/>
              <a:defRPr sz="1100" b="1" cap="all" baseline="0">
                <a:solidFill>
                  <a:schemeClr val="accent5"/>
                </a:solidFill>
                <a:latin typeface="+mj-lt"/>
              </a:defRPr>
            </a:lvl1pPr>
          </a:lstStyle>
          <a:p>
            <a:pPr lvl="0"/>
            <a:r>
              <a:rPr lang="en-US"/>
              <a:t>HEADING Goes HERE</a:t>
            </a:r>
          </a:p>
        </p:txBody>
      </p:sp>
      <p:sp>
        <p:nvSpPr>
          <p:cNvPr id="84" name="Text Placeholder 12">
            <a:extLst>
              <a:ext uri="{FF2B5EF4-FFF2-40B4-BE49-F238E27FC236}">
                <a16:creationId xmlns:a16="http://schemas.microsoft.com/office/drawing/2014/main" id="{B5D9EAD5-2E51-4303-83AC-F1F64E686C24}"/>
              </a:ext>
            </a:extLst>
          </p:cNvPr>
          <p:cNvSpPr>
            <a:spLocks noGrp="1"/>
          </p:cNvSpPr>
          <p:nvPr>
            <p:ph type="body" sz="quarter" idx="29" hasCustomPrompt="1"/>
          </p:nvPr>
        </p:nvSpPr>
        <p:spPr>
          <a:xfrm>
            <a:off x="1900895" y="1466618"/>
            <a:ext cx="2465471" cy="270773"/>
          </a:xfrm>
          <a:prstGeom prst="rect">
            <a:avLst/>
          </a:prstGeom>
        </p:spPr>
        <p:txBody>
          <a:bodyPr/>
          <a:lstStyle>
            <a:lvl1pPr marL="0" indent="0" algn="l">
              <a:lnSpc>
                <a:spcPts val="18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98" name="Text Placeholder 12">
            <a:extLst>
              <a:ext uri="{FF2B5EF4-FFF2-40B4-BE49-F238E27FC236}">
                <a16:creationId xmlns:a16="http://schemas.microsoft.com/office/drawing/2014/main" id="{848A8029-C3DD-4D7A-9816-BB6C61538B13}"/>
              </a:ext>
            </a:extLst>
          </p:cNvPr>
          <p:cNvSpPr>
            <a:spLocks noGrp="1"/>
          </p:cNvSpPr>
          <p:nvPr>
            <p:ph type="body" sz="quarter" idx="37" hasCustomPrompt="1"/>
          </p:nvPr>
        </p:nvSpPr>
        <p:spPr>
          <a:xfrm>
            <a:off x="5728335" y="4275743"/>
            <a:ext cx="750958" cy="311305"/>
          </a:xfrm>
          <a:prstGeom prst="rect">
            <a:avLst/>
          </a:prstGeom>
        </p:spPr>
        <p:txBody>
          <a:bodyPr/>
          <a:lstStyle>
            <a:lvl1pPr marL="0" indent="0" algn="ctr">
              <a:lnSpc>
                <a:spcPts val="1800"/>
              </a:lnSpc>
              <a:spcBef>
                <a:spcPts val="600"/>
              </a:spcBef>
              <a:buNone/>
              <a:defRPr sz="1200">
                <a:solidFill>
                  <a:schemeClr val="bg2"/>
                </a:solidFill>
                <a:latin typeface="+mn-lt"/>
              </a:defRPr>
            </a:lvl1pPr>
          </a:lstStyle>
          <a:p>
            <a:pPr lvl="0"/>
            <a:r>
              <a:rPr lang="en-US"/>
              <a:t>MONTH</a:t>
            </a:r>
          </a:p>
        </p:txBody>
      </p:sp>
      <p:sp>
        <p:nvSpPr>
          <p:cNvPr id="71" name="Text Placeholder 12">
            <a:extLst>
              <a:ext uri="{FF2B5EF4-FFF2-40B4-BE49-F238E27FC236}">
                <a16:creationId xmlns:a16="http://schemas.microsoft.com/office/drawing/2014/main" id="{0F6774A5-5E9F-467B-A9F1-E31201281360}"/>
              </a:ext>
            </a:extLst>
          </p:cNvPr>
          <p:cNvSpPr>
            <a:spLocks noGrp="1"/>
          </p:cNvSpPr>
          <p:nvPr>
            <p:ph type="body" sz="quarter" idx="38" hasCustomPrompt="1"/>
          </p:nvPr>
        </p:nvSpPr>
        <p:spPr>
          <a:xfrm>
            <a:off x="7819100" y="938361"/>
            <a:ext cx="2465471" cy="270773"/>
          </a:xfrm>
          <a:prstGeom prst="rect">
            <a:avLst/>
          </a:prstGeom>
        </p:spPr>
        <p:txBody>
          <a:bodyPr/>
          <a:lstStyle>
            <a:lvl1pPr marL="0" indent="0" algn="l">
              <a:lnSpc>
                <a:spcPts val="1800"/>
              </a:lnSpc>
              <a:spcBef>
                <a:spcPts val="600"/>
              </a:spcBef>
              <a:buNone/>
              <a:defRPr sz="1100" b="1" cap="all" baseline="0">
                <a:solidFill>
                  <a:schemeClr val="accent5"/>
                </a:solidFill>
                <a:latin typeface="+mj-lt"/>
              </a:defRPr>
            </a:lvl1pPr>
          </a:lstStyle>
          <a:p>
            <a:pPr lvl="0"/>
            <a:r>
              <a:rPr lang="en-US"/>
              <a:t>HEADING Goes HERE</a:t>
            </a:r>
          </a:p>
        </p:txBody>
      </p:sp>
      <p:sp>
        <p:nvSpPr>
          <p:cNvPr id="73" name="Text Placeholder 12">
            <a:extLst>
              <a:ext uri="{FF2B5EF4-FFF2-40B4-BE49-F238E27FC236}">
                <a16:creationId xmlns:a16="http://schemas.microsoft.com/office/drawing/2014/main" id="{7D9FDB0E-5867-4AE5-8496-D88979697418}"/>
              </a:ext>
            </a:extLst>
          </p:cNvPr>
          <p:cNvSpPr>
            <a:spLocks noGrp="1"/>
          </p:cNvSpPr>
          <p:nvPr>
            <p:ph type="body" sz="quarter" idx="39" hasCustomPrompt="1"/>
          </p:nvPr>
        </p:nvSpPr>
        <p:spPr>
          <a:xfrm>
            <a:off x="7819100" y="1136187"/>
            <a:ext cx="2465471" cy="270773"/>
          </a:xfrm>
          <a:prstGeom prst="rect">
            <a:avLst/>
          </a:prstGeom>
        </p:spPr>
        <p:txBody>
          <a:bodyPr/>
          <a:lstStyle>
            <a:lvl1pPr marL="0" indent="0" algn="l">
              <a:lnSpc>
                <a:spcPts val="18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74" name="Text Placeholder 12">
            <a:extLst>
              <a:ext uri="{FF2B5EF4-FFF2-40B4-BE49-F238E27FC236}">
                <a16:creationId xmlns:a16="http://schemas.microsoft.com/office/drawing/2014/main" id="{FB1BDE3B-2D15-44B1-8CB8-BC38CA6924BB}"/>
              </a:ext>
            </a:extLst>
          </p:cNvPr>
          <p:cNvSpPr>
            <a:spLocks noGrp="1"/>
          </p:cNvSpPr>
          <p:nvPr>
            <p:ph type="body" sz="quarter" idx="40" hasCustomPrompt="1"/>
          </p:nvPr>
        </p:nvSpPr>
        <p:spPr>
          <a:xfrm>
            <a:off x="7819100" y="1871811"/>
            <a:ext cx="2465471" cy="270773"/>
          </a:xfrm>
          <a:prstGeom prst="rect">
            <a:avLst/>
          </a:prstGeom>
        </p:spPr>
        <p:txBody>
          <a:bodyPr/>
          <a:lstStyle>
            <a:lvl1pPr marL="0" indent="0" algn="l">
              <a:lnSpc>
                <a:spcPts val="1800"/>
              </a:lnSpc>
              <a:spcBef>
                <a:spcPts val="600"/>
              </a:spcBef>
              <a:buNone/>
              <a:defRPr sz="1100" b="1" cap="all" baseline="0">
                <a:solidFill>
                  <a:schemeClr val="accent5"/>
                </a:solidFill>
                <a:latin typeface="+mj-lt"/>
              </a:defRPr>
            </a:lvl1pPr>
          </a:lstStyle>
          <a:p>
            <a:pPr lvl="0"/>
            <a:r>
              <a:rPr lang="en-US"/>
              <a:t>HEADING Goes HERE</a:t>
            </a:r>
          </a:p>
        </p:txBody>
      </p:sp>
      <p:sp>
        <p:nvSpPr>
          <p:cNvPr id="75" name="Text Placeholder 12">
            <a:extLst>
              <a:ext uri="{FF2B5EF4-FFF2-40B4-BE49-F238E27FC236}">
                <a16:creationId xmlns:a16="http://schemas.microsoft.com/office/drawing/2014/main" id="{73C5A837-A169-4F6D-8560-5644081DC435}"/>
              </a:ext>
            </a:extLst>
          </p:cNvPr>
          <p:cNvSpPr>
            <a:spLocks noGrp="1"/>
          </p:cNvSpPr>
          <p:nvPr>
            <p:ph type="body" sz="quarter" idx="41" hasCustomPrompt="1"/>
          </p:nvPr>
        </p:nvSpPr>
        <p:spPr>
          <a:xfrm>
            <a:off x="7819100" y="2069637"/>
            <a:ext cx="2465471" cy="270773"/>
          </a:xfrm>
          <a:prstGeom prst="rect">
            <a:avLst/>
          </a:prstGeom>
        </p:spPr>
        <p:txBody>
          <a:bodyPr/>
          <a:lstStyle>
            <a:lvl1pPr marL="0" indent="0" algn="l">
              <a:lnSpc>
                <a:spcPts val="18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78" name="Text Placeholder 12">
            <a:extLst>
              <a:ext uri="{FF2B5EF4-FFF2-40B4-BE49-F238E27FC236}">
                <a16:creationId xmlns:a16="http://schemas.microsoft.com/office/drawing/2014/main" id="{BAF9398F-3956-48A6-93E9-44BE419CBD98}"/>
              </a:ext>
            </a:extLst>
          </p:cNvPr>
          <p:cNvSpPr>
            <a:spLocks noGrp="1"/>
          </p:cNvSpPr>
          <p:nvPr>
            <p:ph type="body" sz="quarter" idx="42" hasCustomPrompt="1"/>
          </p:nvPr>
        </p:nvSpPr>
        <p:spPr>
          <a:xfrm>
            <a:off x="6393652" y="4826107"/>
            <a:ext cx="2465471" cy="270773"/>
          </a:xfrm>
          <a:prstGeom prst="rect">
            <a:avLst/>
          </a:prstGeom>
        </p:spPr>
        <p:txBody>
          <a:bodyPr/>
          <a:lstStyle>
            <a:lvl1pPr marL="0" indent="0" algn="l">
              <a:lnSpc>
                <a:spcPts val="1800"/>
              </a:lnSpc>
              <a:spcBef>
                <a:spcPts val="600"/>
              </a:spcBef>
              <a:buNone/>
              <a:defRPr sz="1100" b="1" cap="all" baseline="0">
                <a:solidFill>
                  <a:schemeClr val="accent5"/>
                </a:solidFill>
                <a:latin typeface="+mj-lt"/>
              </a:defRPr>
            </a:lvl1pPr>
          </a:lstStyle>
          <a:p>
            <a:pPr lvl="0"/>
            <a:r>
              <a:rPr lang="en-US"/>
              <a:t>HEADING Goes HERE</a:t>
            </a:r>
          </a:p>
        </p:txBody>
      </p:sp>
      <p:sp>
        <p:nvSpPr>
          <p:cNvPr id="80" name="Text Placeholder 12">
            <a:extLst>
              <a:ext uri="{FF2B5EF4-FFF2-40B4-BE49-F238E27FC236}">
                <a16:creationId xmlns:a16="http://schemas.microsoft.com/office/drawing/2014/main" id="{7F0538F6-CF15-4542-9BED-1EA06FB46990}"/>
              </a:ext>
            </a:extLst>
          </p:cNvPr>
          <p:cNvSpPr>
            <a:spLocks noGrp="1"/>
          </p:cNvSpPr>
          <p:nvPr>
            <p:ph type="body" sz="quarter" idx="43" hasCustomPrompt="1"/>
          </p:nvPr>
        </p:nvSpPr>
        <p:spPr>
          <a:xfrm>
            <a:off x="6393652" y="5023933"/>
            <a:ext cx="2465471" cy="270773"/>
          </a:xfrm>
          <a:prstGeom prst="rect">
            <a:avLst/>
          </a:prstGeom>
        </p:spPr>
        <p:txBody>
          <a:bodyPr/>
          <a:lstStyle>
            <a:lvl1pPr marL="0" indent="0" algn="l">
              <a:lnSpc>
                <a:spcPts val="18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83" name="Text Placeholder 12">
            <a:extLst>
              <a:ext uri="{FF2B5EF4-FFF2-40B4-BE49-F238E27FC236}">
                <a16:creationId xmlns:a16="http://schemas.microsoft.com/office/drawing/2014/main" id="{B10CFBB6-F692-44E1-A599-5F87E06A7321}"/>
              </a:ext>
            </a:extLst>
          </p:cNvPr>
          <p:cNvSpPr>
            <a:spLocks noGrp="1"/>
          </p:cNvSpPr>
          <p:nvPr>
            <p:ph type="body" sz="quarter" idx="44" hasCustomPrompt="1"/>
          </p:nvPr>
        </p:nvSpPr>
        <p:spPr>
          <a:xfrm>
            <a:off x="8860627" y="4826107"/>
            <a:ext cx="2465471" cy="270773"/>
          </a:xfrm>
          <a:prstGeom prst="rect">
            <a:avLst/>
          </a:prstGeom>
        </p:spPr>
        <p:txBody>
          <a:bodyPr/>
          <a:lstStyle>
            <a:lvl1pPr marL="0" indent="0" algn="l">
              <a:lnSpc>
                <a:spcPts val="1800"/>
              </a:lnSpc>
              <a:spcBef>
                <a:spcPts val="600"/>
              </a:spcBef>
              <a:buNone/>
              <a:defRPr sz="1100" b="1" cap="all" baseline="0">
                <a:solidFill>
                  <a:schemeClr val="accent5"/>
                </a:solidFill>
                <a:latin typeface="+mj-lt"/>
              </a:defRPr>
            </a:lvl1pPr>
          </a:lstStyle>
          <a:p>
            <a:pPr lvl="0"/>
            <a:r>
              <a:rPr lang="en-US"/>
              <a:t>HEADING Goes HERE</a:t>
            </a:r>
          </a:p>
        </p:txBody>
      </p:sp>
      <p:sp>
        <p:nvSpPr>
          <p:cNvPr id="85" name="Text Placeholder 12">
            <a:extLst>
              <a:ext uri="{FF2B5EF4-FFF2-40B4-BE49-F238E27FC236}">
                <a16:creationId xmlns:a16="http://schemas.microsoft.com/office/drawing/2014/main" id="{E53484F5-0D56-4C46-BFBC-61665A409398}"/>
              </a:ext>
            </a:extLst>
          </p:cNvPr>
          <p:cNvSpPr>
            <a:spLocks noGrp="1"/>
          </p:cNvSpPr>
          <p:nvPr>
            <p:ph type="body" sz="quarter" idx="45" hasCustomPrompt="1"/>
          </p:nvPr>
        </p:nvSpPr>
        <p:spPr>
          <a:xfrm>
            <a:off x="8860627" y="5023933"/>
            <a:ext cx="2465471" cy="270773"/>
          </a:xfrm>
          <a:prstGeom prst="rect">
            <a:avLst/>
          </a:prstGeom>
        </p:spPr>
        <p:txBody>
          <a:bodyPr/>
          <a:lstStyle>
            <a:lvl1pPr marL="0" indent="0" algn="l">
              <a:lnSpc>
                <a:spcPts val="18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86" name="Text Placeholder 12">
            <a:extLst>
              <a:ext uri="{FF2B5EF4-FFF2-40B4-BE49-F238E27FC236}">
                <a16:creationId xmlns:a16="http://schemas.microsoft.com/office/drawing/2014/main" id="{0C783DE3-99A5-4BA6-B2ED-362982CA6CB4}"/>
              </a:ext>
            </a:extLst>
          </p:cNvPr>
          <p:cNvSpPr>
            <a:spLocks noGrp="1"/>
          </p:cNvSpPr>
          <p:nvPr>
            <p:ph type="body" sz="quarter" idx="46" hasCustomPrompt="1"/>
          </p:nvPr>
        </p:nvSpPr>
        <p:spPr>
          <a:xfrm>
            <a:off x="1900895" y="2507042"/>
            <a:ext cx="2465471" cy="270773"/>
          </a:xfrm>
          <a:prstGeom prst="rect">
            <a:avLst/>
          </a:prstGeom>
        </p:spPr>
        <p:txBody>
          <a:bodyPr/>
          <a:lstStyle>
            <a:lvl1pPr marL="0" indent="0" algn="l">
              <a:lnSpc>
                <a:spcPts val="1800"/>
              </a:lnSpc>
              <a:spcBef>
                <a:spcPts val="600"/>
              </a:spcBef>
              <a:buNone/>
              <a:defRPr sz="1100" b="1" cap="all" baseline="0">
                <a:solidFill>
                  <a:schemeClr val="accent5"/>
                </a:solidFill>
                <a:latin typeface="+mj-lt"/>
              </a:defRPr>
            </a:lvl1pPr>
          </a:lstStyle>
          <a:p>
            <a:pPr lvl="0"/>
            <a:r>
              <a:rPr lang="en-US"/>
              <a:t>HEADING Goes HERE</a:t>
            </a:r>
          </a:p>
        </p:txBody>
      </p:sp>
      <p:sp>
        <p:nvSpPr>
          <p:cNvPr id="89" name="Text Placeholder 12">
            <a:extLst>
              <a:ext uri="{FF2B5EF4-FFF2-40B4-BE49-F238E27FC236}">
                <a16:creationId xmlns:a16="http://schemas.microsoft.com/office/drawing/2014/main" id="{25B4A284-6790-4B7F-BF24-D6667880EE8E}"/>
              </a:ext>
            </a:extLst>
          </p:cNvPr>
          <p:cNvSpPr>
            <a:spLocks noGrp="1"/>
          </p:cNvSpPr>
          <p:nvPr>
            <p:ph type="body" sz="quarter" idx="47" hasCustomPrompt="1"/>
          </p:nvPr>
        </p:nvSpPr>
        <p:spPr>
          <a:xfrm>
            <a:off x="1900895" y="2704868"/>
            <a:ext cx="2465471" cy="270773"/>
          </a:xfrm>
          <a:prstGeom prst="rect">
            <a:avLst/>
          </a:prstGeom>
        </p:spPr>
        <p:txBody>
          <a:bodyPr/>
          <a:lstStyle>
            <a:lvl1pPr marL="0" indent="0" algn="l">
              <a:lnSpc>
                <a:spcPts val="18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Tree>
    <p:extLst>
      <p:ext uri="{BB962C8B-B14F-4D97-AF65-F5344CB8AC3E}">
        <p14:creationId xmlns:p14="http://schemas.microsoft.com/office/powerpoint/2010/main" val="167837851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simonial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B410D-CB76-4236-B243-3A77B8891C07}"/>
              </a:ext>
            </a:extLst>
          </p:cNvPr>
          <p:cNvSpPr>
            <a:spLocks noGrp="1"/>
          </p:cNvSpPr>
          <p:nvPr>
            <p:ph type="title" hasCustomPrompt="1"/>
          </p:nvPr>
        </p:nvSpPr>
        <p:spPr/>
        <p:txBody>
          <a:bodyPr/>
          <a:lstStyle/>
          <a:p>
            <a:r>
              <a:rPr lang="en-US"/>
              <a:t>ENTER YOUR TITLE TEXT</a:t>
            </a:r>
            <a:endParaRPr lang="en-GB"/>
          </a:p>
        </p:txBody>
      </p:sp>
      <p:sp>
        <p:nvSpPr>
          <p:cNvPr id="3" name="Rectangle: Diagonal Corners Rounded 2">
            <a:extLst>
              <a:ext uri="{FF2B5EF4-FFF2-40B4-BE49-F238E27FC236}">
                <a16:creationId xmlns:a16="http://schemas.microsoft.com/office/drawing/2014/main" id="{DB0C162C-F79F-4554-A4A3-306F33C05B7A}"/>
              </a:ext>
            </a:extLst>
          </p:cNvPr>
          <p:cNvSpPr/>
          <p:nvPr userDrawn="1"/>
        </p:nvSpPr>
        <p:spPr>
          <a:xfrm>
            <a:off x="762027" y="1464296"/>
            <a:ext cx="3345958" cy="4352329"/>
          </a:xfrm>
          <a:prstGeom prst="round2DiagRect">
            <a:avLst>
              <a:gd name="adj1" fmla="val 5756"/>
              <a:gd name="adj2" fmla="val 0"/>
            </a:avLst>
          </a:prstGeom>
          <a:solidFill>
            <a:schemeClr val="bg1"/>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Single Corner Rounded 3">
            <a:extLst>
              <a:ext uri="{FF2B5EF4-FFF2-40B4-BE49-F238E27FC236}">
                <a16:creationId xmlns:a16="http://schemas.microsoft.com/office/drawing/2014/main" id="{7C83082E-C01A-477E-872C-A1AACC2E7B8C}"/>
              </a:ext>
            </a:extLst>
          </p:cNvPr>
          <p:cNvSpPr/>
          <p:nvPr userDrawn="1"/>
        </p:nvSpPr>
        <p:spPr>
          <a:xfrm flipV="1">
            <a:off x="762000" y="4787242"/>
            <a:ext cx="3345986" cy="1029384"/>
          </a:xfrm>
          <a:prstGeom prst="round1Rect">
            <a:avLst/>
          </a:prstGeom>
          <a:solidFill>
            <a:schemeClr val="tx2"/>
          </a:solidFill>
          <a:ln>
            <a:solidFill>
              <a:srgbClr val="783CB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iagonal Corners Rounded 4">
            <a:extLst>
              <a:ext uri="{FF2B5EF4-FFF2-40B4-BE49-F238E27FC236}">
                <a16:creationId xmlns:a16="http://schemas.microsoft.com/office/drawing/2014/main" id="{8B30BB08-9525-41C0-AD5F-C11F7A2C3DE5}"/>
              </a:ext>
            </a:extLst>
          </p:cNvPr>
          <p:cNvSpPr/>
          <p:nvPr userDrawn="1"/>
        </p:nvSpPr>
        <p:spPr>
          <a:xfrm>
            <a:off x="4423045" y="1464296"/>
            <a:ext cx="3345958" cy="4352329"/>
          </a:xfrm>
          <a:prstGeom prst="round2DiagRect">
            <a:avLst>
              <a:gd name="adj1" fmla="val 5756"/>
              <a:gd name="adj2" fmla="val 0"/>
            </a:avLst>
          </a:prstGeom>
          <a:solidFill>
            <a:schemeClr val="bg1"/>
          </a:solidFill>
          <a:ln w="12700">
            <a:solidFill>
              <a:srgbClr val="00B3E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Diagonal Corners Rounded 5">
            <a:extLst>
              <a:ext uri="{FF2B5EF4-FFF2-40B4-BE49-F238E27FC236}">
                <a16:creationId xmlns:a16="http://schemas.microsoft.com/office/drawing/2014/main" id="{35581233-58C3-44EF-9224-4C66C3C8DD2D}"/>
              </a:ext>
            </a:extLst>
          </p:cNvPr>
          <p:cNvSpPr/>
          <p:nvPr userDrawn="1"/>
        </p:nvSpPr>
        <p:spPr>
          <a:xfrm>
            <a:off x="8084042" y="1464296"/>
            <a:ext cx="3345958" cy="4352329"/>
          </a:xfrm>
          <a:prstGeom prst="round2DiagRect">
            <a:avLst>
              <a:gd name="adj1" fmla="val 5756"/>
              <a:gd name="adj2" fmla="val 0"/>
            </a:avLst>
          </a:prstGeom>
          <a:solidFill>
            <a:schemeClr val="bg1"/>
          </a:solidFill>
          <a:ln w="1270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Single Corner Rounded 6">
            <a:extLst>
              <a:ext uri="{FF2B5EF4-FFF2-40B4-BE49-F238E27FC236}">
                <a16:creationId xmlns:a16="http://schemas.microsoft.com/office/drawing/2014/main" id="{B4E73586-E117-4710-9FA1-1E9A3462737F}"/>
              </a:ext>
            </a:extLst>
          </p:cNvPr>
          <p:cNvSpPr/>
          <p:nvPr userDrawn="1"/>
        </p:nvSpPr>
        <p:spPr>
          <a:xfrm flipV="1">
            <a:off x="8084014" y="4787242"/>
            <a:ext cx="3345986" cy="1029384"/>
          </a:xfrm>
          <a:prstGeom prst="round1Rect">
            <a:avLst/>
          </a:prstGeom>
          <a:solidFill>
            <a:schemeClr val="accent6"/>
          </a:solidFill>
          <a:ln>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Single Corner Rounded 7">
            <a:extLst>
              <a:ext uri="{FF2B5EF4-FFF2-40B4-BE49-F238E27FC236}">
                <a16:creationId xmlns:a16="http://schemas.microsoft.com/office/drawing/2014/main" id="{2520FCCD-99EF-4FA5-B9C4-47E3BA73D111}"/>
              </a:ext>
            </a:extLst>
          </p:cNvPr>
          <p:cNvSpPr/>
          <p:nvPr userDrawn="1"/>
        </p:nvSpPr>
        <p:spPr>
          <a:xfrm flipV="1">
            <a:off x="4423018" y="4787242"/>
            <a:ext cx="3345986" cy="1029384"/>
          </a:xfrm>
          <a:prstGeom prst="round1Rect">
            <a:avLst/>
          </a:prstGeom>
          <a:solidFill>
            <a:srgbClr val="19B9E4"/>
          </a:solidFill>
          <a:ln>
            <a:solidFill>
              <a:srgbClr val="00B3E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F9E738EA-32A3-45BD-9F1D-B43AFAEF74C2}"/>
              </a:ext>
            </a:extLst>
          </p:cNvPr>
          <p:cNvSpPr/>
          <p:nvPr userDrawn="1"/>
        </p:nvSpPr>
        <p:spPr>
          <a:xfrm>
            <a:off x="1850445" y="886276"/>
            <a:ext cx="1169116" cy="1169116"/>
          </a:xfrm>
          <a:prstGeom prst="ellipse">
            <a:avLst/>
          </a:prstGeom>
          <a:solidFill>
            <a:schemeClr val="bg1"/>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D8625FCA-B087-47AA-ABB0-6F3024C5D46A}"/>
              </a:ext>
            </a:extLst>
          </p:cNvPr>
          <p:cNvSpPr/>
          <p:nvPr userDrawn="1"/>
        </p:nvSpPr>
        <p:spPr>
          <a:xfrm>
            <a:off x="5511442" y="886276"/>
            <a:ext cx="1169116" cy="1169116"/>
          </a:xfrm>
          <a:prstGeom prst="ellipse">
            <a:avLst/>
          </a:prstGeom>
          <a:solidFill>
            <a:schemeClr val="bg1"/>
          </a:solidFill>
          <a:ln w="12700">
            <a:solidFill>
              <a:srgbClr val="00B3E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366FE42D-B461-4298-9D11-2A7507E449E3}"/>
              </a:ext>
            </a:extLst>
          </p:cNvPr>
          <p:cNvSpPr/>
          <p:nvPr userDrawn="1"/>
        </p:nvSpPr>
        <p:spPr>
          <a:xfrm>
            <a:off x="9175827" y="886276"/>
            <a:ext cx="1169116" cy="1169116"/>
          </a:xfrm>
          <a:prstGeom prst="ellipse">
            <a:avLst/>
          </a:prstGeom>
          <a:solidFill>
            <a:schemeClr val="bg1"/>
          </a:solidFill>
          <a:ln w="1270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12">
            <a:extLst>
              <a:ext uri="{FF2B5EF4-FFF2-40B4-BE49-F238E27FC236}">
                <a16:creationId xmlns:a16="http://schemas.microsoft.com/office/drawing/2014/main" id="{4F4CBB9E-C41E-489C-B8D4-4CD8A7165817}"/>
              </a:ext>
            </a:extLst>
          </p:cNvPr>
          <p:cNvSpPr>
            <a:spLocks noGrp="1"/>
          </p:cNvSpPr>
          <p:nvPr>
            <p:ph type="body" sz="quarter" idx="29" hasCustomPrompt="1"/>
          </p:nvPr>
        </p:nvSpPr>
        <p:spPr>
          <a:xfrm>
            <a:off x="8083984" y="5160197"/>
            <a:ext cx="3345958" cy="270773"/>
          </a:xfrm>
          <a:prstGeom prst="rect">
            <a:avLst/>
          </a:prstGeom>
        </p:spPr>
        <p:txBody>
          <a:bodyPr/>
          <a:lstStyle>
            <a:lvl1pPr marL="0" indent="0" algn="ctr">
              <a:lnSpc>
                <a:spcPts val="1800"/>
              </a:lnSpc>
              <a:spcBef>
                <a:spcPts val="600"/>
              </a:spcBef>
              <a:buNone/>
              <a:defRPr sz="1100" b="0" cap="none" baseline="0">
                <a:solidFill>
                  <a:schemeClr val="bg1"/>
                </a:solidFill>
                <a:latin typeface="+mn-lt"/>
              </a:defRPr>
            </a:lvl1pPr>
          </a:lstStyle>
          <a:p>
            <a:pPr lvl="0"/>
            <a:r>
              <a:rPr lang="en-US"/>
              <a:t>Heading Goes Here</a:t>
            </a:r>
          </a:p>
        </p:txBody>
      </p:sp>
      <p:sp>
        <p:nvSpPr>
          <p:cNvPr id="30" name="Text Placeholder 12">
            <a:extLst>
              <a:ext uri="{FF2B5EF4-FFF2-40B4-BE49-F238E27FC236}">
                <a16:creationId xmlns:a16="http://schemas.microsoft.com/office/drawing/2014/main" id="{E7B93884-97C9-4146-BE9A-4A455EA0C6F4}"/>
              </a:ext>
            </a:extLst>
          </p:cNvPr>
          <p:cNvSpPr>
            <a:spLocks noGrp="1"/>
          </p:cNvSpPr>
          <p:nvPr>
            <p:ph type="body" sz="quarter" idx="28" hasCustomPrompt="1"/>
          </p:nvPr>
        </p:nvSpPr>
        <p:spPr>
          <a:xfrm>
            <a:off x="8084013" y="4909752"/>
            <a:ext cx="3345958" cy="270773"/>
          </a:xfrm>
          <a:prstGeom prst="rect">
            <a:avLst/>
          </a:prstGeom>
        </p:spPr>
        <p:txBody>
          <a:bodyPr/>
          <a:lstStyle>
            <a:lvl1pPr marL="0" indent="0" algn="ctr">
              <a:lnSpc>
                <a:spcPts val="1800"/>
              </a:lnSpc>
              <a:spcBef>
                <a:spcPts val="600"/>
              </a:spcBef>
              <a:buNone/>
              <a:defRPr sz="1200" b="1" cap="none" baseline="0">
                <a:solidFill>
                  <a:schemeClr val="bg1"/>
                </a:solidFill>
                <a:latin typeface="+mn-lt"/>
              </a:defRPr>
            </a:lvl1pPr>
          </a:lstStyle>
          <a:p>
            <a:pPr lvl="0"/>
            <a:r>
              <a:rPr lang="en-US"/>
              <a:t>Heading Goes Here</a:t>
            </a:r>
          </a:p>
        </p:txBody>
      </p:sp>
      <p:sp>
        <p:nvSpPr>
          <p:cNvPr id="35" name="Text Placeholder 12">
            <a:extLst>
              <a:ext uri="{FF2B5EF4-FFF2-40B4-BE49-F238E27FC236}">
                <a16:creationId xmlns:a16="http://schemas.microsoft.com/office/drawing/2014/main" id="{784433B0-56DC-419C-AA2B-03CC31F2F77C}"/>
              </a:ext>
            </a:extLst>
          </p:cNvPr>
          <p:cNvSpPr>
            <a:spLocks noGrp="1"/>
          </p:cNvSpPr>
          <p:nvPr>
            <p:ph type="body" sz="quarter" idx="30" hasCustomPrompt="1"/>
          </p:nvPr>
        </p:nvSpPr>
        <p:spPr>
          <a:xfrm>
            <a:off x="4423045" y="5160197"/>
            <a:ext cx="3345958" cy="270773"/>
          </a:xfrm>
          <a:prstGeom prst="rect">
            <a:avLst/>
          </a:prstGeom>
        </p:spPr>
        <p:txBody>
          <a:bodyPr/>
          <a:lstStyle>
            <a:lvl1pPr marL="0" indent="0" algn="ctr">
              <a:lnSpc>
                <a:spcPts val="1800"/>
              </a:lnSpc>
              <a:spcBef>
                <a:spcPts val="600"/>
              </a:spcBef>
              <a:buNone/>
              <a:defRPr sz="1100" b="0" cap="none" baseline="0">
                <a:solidFill>
                  <a:schemeClr val="bg1"/>
                </a:solidFill>
                <a:latin typeface="+mn-lt"/>
              </a:defRPr>
            </a:lvl1pPr>
          </a:lstStyle>
          <a:p>
            <a:pPr lvl="0"/>
            <a:r>
              <a:rPr lang="en-US"/>
              <a:t>Heading Goes Here</a:t>
            </a:r>
          </a:p>
        </p:txBody>
      </p:sp>
      <p:sp>
        <p:nvSpPr>
          <p:cNvPr id="36" name="Text Placeholder 12">
            <a:extLst>
              <a:ext uri="{FF2B5EF4-FFF2-40B4-BE49-F238E27FC236}">
                <a16:creationId xmlns:a16="http://schemas.microsoft.com/office/drawing/2014/main" id="{ACA5457E-F657-40F2-8CBC-F2F63E6481EC}"/>
              </a:ext>
            </a:extLst>
          </p:cNvPr>
          <p:cNvSpPr>
            <a:spLocks noGrp="1"/>
          </p:cNvSpPr>
          <p:nvPr>
            <p:ph type="body" sz="quarter" idx="31" hasCustomPrompt="1"/>
          </p:nvPr>
        </p:nvSpPr>
        <p:spPr>
          <a:xfrm>
            <a:off x="4423074" y="4909752"/>
            <a:ext cx="3345958" cy="270773"/>
          </a:xfrm>
          <a:prstGeom prst="rect">
            <a:avLst/>
          </a:prstGeom>
        </p:spPr>
        <p:txBody>
          <a:bodyPr/>
          <a:lstStyle>
            <a:lvl1pPr marL="0" indent="0" algn="ctr">
              <a:lnSpc>
                <a:spcPts val="1800"/>
              </a:lnSpc>
              <a:spcBef>
                <a:spcPts val="600"/>
              </a:spcBef>
              <a:buNone/>
              <a:defRPr sz="1200" b="1" cap="none" baseline="0">
                <a:solidFill>
                  <a:schemeClr val="bg1"/>
                </a:solidFill>
                <a:latin typeface="+mn-lt"/>
              </a:defRPr>
            </a:lvl1pPr>
          </a:lstStyle>
          <a:p>
            <a:pPr lvl="0"/>
            <a:r>
              <a:rPr lang="en-US"/>
              <a:t>Heading Goes Here</a:t>
            </a:r>
          </a:p>
        </p:txBody>
      </p:sp>
      <p:sp>
        <p:nvSpPr>
          <p:cNvPr id="39" name="Text Placeholder 12">
            <a:extLst>
              <a:ext uri="{FF2B5EF4-FFF2-40B4-BE49-F238E27FC236}">
                <a16:creationId xmlns:a16="http://schemas.microsoft.com/office/drawing/2014/main" id="{67336167-7F4B-4F1E-BA57-9768339F4CCC}"/>
              </a:ext>
            </a:extLst>
          </p:cNvPr>
          <p:cNvSpPr>
            <a:spLocks noGrp="1"/>
          </p:cNvSpPr>
          <p:nvPr>
            <p:ph type="body" sz="quarter" idx="32" hasCustomPrompt="1"/>
          </p:nvPr>
        </p:nvSpPr>
        <p:spPr>
          <a:xfrm>
            <a:off x="761913" y="5160197"/>
            <a:ext cx="3345958" cy="270773"/>
          </a:xfrm>
          <a:prstGeom prst="rect">
            <a:avLst/>
          </a:prstGeom>
        </p:spPr>
        <p:txBody>
          <a:bodyPr/>
          <a:lstStyle>
            <a:lvl1pPr marL="0" indent="0" algn="ctr">
              <a:lnSpc>
                <a:spcPts val="1800"/>
              </a:lnSpc>
              <a:spcBef>
                <a:spcPts val="600"/>
              </a:spcBef>
              <a:buNone/>
              <a:defRPr sz="1100" b="0" cap="none" baseline="0">
                <a:solidFill>
                  <a:schemeClr val="bg1"/>
                </a:solidFill>
                <a:latin typeface="+mn-lt"/>
              </a:defRPr>
            </a:lvl1pPr>
          </a:lstStyle>
          <a:p>
            <a:pPr lvl="0"/>
            <a:r>
              <a:rPr lang="en-US"/>
              <a:t>Heading Goes Here</a:t>
            </a:r>
          </a:p>
        </p:txBody>
      </p:sp>
      <p:sp>
        <p:nvSpPr>
          <p:cNvPr id="40" name="Text Placeholder 12">
            <a:extLst>
              <a:ext uri="{FF2B5EF4-FFF2-40B4-BE49-F238E27FC236}">
                <a16:creationId xmlns:a16="http://schemas.microsoft.com/office/drawing/2014/main" id="{F3D0E08D-5CE0-4DA9-94DE-E606BFA98A6B}"/>
              </a:ext>
            </a:extLst>
          </p:cNvPr>
          <p:cNvSpPr>
            <a:spLocks noGrp="1"/>
          </p:cNvSpPr>
          <p:nvPr>
            <p:ph type="body" sz="quarter" idx="33" hasCustomPrompt="1"/>
          </p:nvPr>
        </p:nvSpPr>
        <p:spPr>
          <a:xfrm>
            <a:off x="761942" y="4909752"/>
            <a:ext cx="3345958" cy="270773"/>
          </a:xfrm>
          <a:prstGeom prst="rect">
            <a:avLst/>
          </a:prstGeom>
        </p:spPr>
        <p:txBody>
          <a:bodyPr/>
          <a:lstStyle>
            <a:lvl1pPr marL="0" indent="0" algn="ctr">
              <a:lnSpc>
                <a:spcPts val="1800"/>
              </a:lnSpc>
              <a:spcBef>
                <a:spcPts val="600"/>
              </a:spcBef>
              <a:buNone/>
              <a:defRPr sz="1200" b="1" cap="none" baseline="0">
                <a:solidFill>
                  <a:schemeClr val="bg1"/>
                </a:solidFill>
                <a:latin typeface="+mn-lt"/>
              </a:defRPr>
            </a:lvl1pPr>
          </a:lstStyle>
          <a:p>
            <a:pPr lvl="0"/>
            <a:r>
              <a:rPr lang="en-US"/>
              <a:t>Heading Goes Here</a:t>
            </a:r>
          </a:p>
        </p:txBody>
      </p:sp>
      <p:sp>
        <p:nvSpPr>
          <p:cNvPr id="41" name="Picture Placeholder 5">
            <a:extLst>
              <a:ext uri="{FF2B5EF4-FFF2-40B4-BE49-F238E27FC236}">
                <a16:creationId xmlns:a16="http://schemas.microsoft.com/office/drawing/2014/main" id="{8BC0A7A9-3CE7-4777-93A2-6A6020BFCFDF}"/>
              </a:ext>
            </a:extLst>
          </p:cNvPr>
          <p:cNvSpPr>
            <a:spLocks noGrp="1"/>
          </p:cNvSpPr>
          <p:nvPr>
            <p:ph type="pic" sz="quarter" idx="11" hasCustomPrompt="1"/>
          </p:nvPr>
        </p:nvSpPr>
        <p:spPr>
          <a:xfrm>
            <a:off x="1857005" y="886275"/>
            <a:ext cx="1169116" cy="1169116"/>
          </a:xfrm>
          <a:prstGeom prst="ellipse">
            <a:avLst/>
          </a:prstGeom>
          <a:ln w="12700">
            <a:no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42" name="Picture Placeholder 5">
            <a:extLst>
              <a:ext uri="{FF2B5EF4-FFF2-40B4-BE49-F238E27FC236}">
                <a16:creationId xmlns:a16="http://schemas.microsoft.com/office/drawing/2014/main" id="{96F7B704-011B-4B3B-B3EB-2AD0492F07F0}"/>
              </a:ext>
            </a:extLst>
          </p:cNvPr>
          <p:cNvSpPr>
            <a:spLocks noGrp="1"/>
          </p:cNvSpPr>
          <p:nvPr>
            <p:ph type="pic" sz="quarter" idx="34" hasCustomPrompt="1"/>
          </p:nvPr>
        </p:nvSpPr>
        <p:spPr>
          <a:xfrm>
            <a:off x="5518002" y="886275"/>
            <a:ext cx="1169116" cy="1169116"/>
          </a:xfrm>
          <a:prstGeom prst="ellipse">
            <a:avLst/>
          </a:prstGeom>
          <a:ln w="12700">
            <a:no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43" name="Picture Placeholder 5">
            <a:extLst>
              <a:ext uri="{FF2B5EF4-FFF2-40B4-BE49-F238E27FC236}">
                <a16:creationId xmlns:a16="http://schemas.microsoft.com/office/drawing/2014/main" id="{99D2E00B-59DE-4BD1-A42F-0F1D11A0B6A0}"/>
              </a:ext>
            </a:extLst>
          </p:cNvPr>
          <p:cNvSpPr>
            <a:spLocks noGrp="1"/>
          </p:cNvSpPr>
          <p:nvPr>
            <p:ph type="pic" sz="quarter" idx="35" hasCustomPrompt="1"/>
          </p:nvPr>
        </p:nvSpPr>
        <p:spPr>
          <a:xfrm>
            <a:off x="9178999" y="886275"/>
            <a:ext cx="1169116" cy="1169116"/>
          </a:xfrm>
          <a:prstGeom prst="ellipse">
            <a:avLst/>
          </a:prstGeom>
          <a:ln w="12700">
            <a:no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46" name="Text Placeholder 12">
            <a:extLst>
              <a:ext uri="{FF2B5EF4-FFF2-40B4-BE49-F238E27FC236}">
                <a16:creationId xmlns:a16="http://schemas.microsoft.com/office/drawing/2014/main" id="{2ACEA35F-2E1E-42AF-A101-EB6EC5F07256}"/>
              </a:ext>
            </a:extLst>
          </p:cNvPr>
          <p:cNvSpPr>
            <a:spLocks noGrp="1"/>
          </p:cNvSpPr>
          <p:nvPr>
            <p:ph type="body" sz="quarter" idx="21" hasCustomPrompt="1"/>
          </p:nvPr>
        </p:nvSpPr>
        <p:spPr>
          <a:xfrm>
            <a:off x="987351" y="2288654"/>
            <a:ext cx="2895252" cy="2248143"/>
          </a:xfrm>
          <a:prstGeom prst="rect">
            <a:avLst/>
          </a:prstGeom>
        </p:spPr>
        <p:txBody>
          <a:bodyPr/>
          <a:lstStyle>
            <a:lvl1pPr marL="0" indent="0" algn="ctr">
              <a:lnSpc>
                <a:spcPts val="1800"/>
              </a:lnSpc>
              <a:spcBef>
                <a:spcPts val="600"/>
              </a:spcBef>
              <a:buNone/>
              <a:defRPr sz="1000" i="0">
                <a:solidFill>
                  <a:schemeClr val="tx1"/>
                </a:solidFill>
                <a:latin typeface="Soleto Ligh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p:txBody>
      </p:sp>
      <p:sp>
        <p:nvSpPr>
          <p:cNvPr id="47" name="Text Placeholder 12">
            <a:extLst>
              <a:ext uri="{FF2B5EF4-FFF2-40B4-BE49-F238E27FC236}">
                <a16:creationId xmlns:a16="http://schemas.microsoft.com/office/drawing/2014/main" id="{55D0D5EF-7400-4075-8AD8-00C827169243}"/>
              </a:ext>
            </a:extLst>
          </p:cNvPr>
          <p:cNvSpPr>
            <a:spLocks noGrp="1"/>
          </p:cNvSpPr>
          <p:nvPr>
            <p:ph type="body" sz="quarter" idx="36" hasCustomPrompt="1"/>
          </p:nvPr>
        </p:nvSpPr>
        <p:spPr>
          <a:xfrm>
            <a:off x="4648374" y="2288654"/>
            <a:ext cx="2895252" cy="2248143"/>
          </a:xfrm>
          <a:prstGeom prst="rect">
            <a:avLst/>
          </a:prstGeom>
        </p:spPr>
        <p:txBody>
          <a:bodyPr/>
          <a:lstStyle>
            <a:lvl1pPr marL="0" indent="0" algn="ctr">
              <a:lnSpc>
                <a:spcPts val="1800"/>
              </a:lnSpc>
              <a:spcBef>
                <a:spcPts val="600"/>
              </a:spcBef>
              <a:buNone/>
              <a:defRPr sz="1000" i="0">
                <a:solidFill>
                  <a:schemeClr val="tx1"/>
                </a:solidFill>
                <a:latin typeface="Soleto Ligh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p:txBody>
      </p:sp>
      <p:sp>
        <p:nvSpPr>
          <p:cNvPr id="48" name="Text Placeholder 12">
            <a:extLst>
              <a:ext uri="{FF2B5EF4-FFF2-40B4-BE49-F238E27FC236}">
                <a16:creationId xmlns:a16="http://schemas.microsoft.com/office/drawing/2014/main" id="{4D647929-3076-4129-8F9F-83EE71D13E9B}"/>
              </a:ext>
            </a:extLst>
          </p:cNvPr>
          <p:cNvSpPr>
            <a:spLocks noGrp="1"/>
          </p:cNvSpPr>
          <p:nvPr>
            <p:ph type="body" sz="quarter" idx="37" hasCustomPrompt="1"/>
          </p:nvPr>
        </p:nvSpPr>
        <p:spPr>
          <a:xfrm>
            <a:off x="8319319" y="2288654"/>
            <a:ext cx="2895252" cy="2248143"/>
          </a:xfrm>
          <a:prstGeom prst="rect">
            <a:avLst/>
          </a:prstGeom>
        </p:spPr>
        <p:txBody>
          <a:bodyPr/>
          <a:lstStyle>
            <a:lvl1pPr marL="0" indent="0" algn="ctr">
              <a:lnSpc>
                <a:spcPts val="1800"/>
              </a:lnSpc>
              <a:spcBef>
                <a:spcPts val="600"/>
              </a:spcBef>
              <a:buNone/>
              <a:defRPr sz="1000" i="0">
                <a:solidFill>
                  <a:schemeClr val="tx1"/>
                </a:solidFill>
                <a:latin typeface="Soleto Ligh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p:txBody>
      </p:sp>
      <p:sp>
        <p:nvSpPr>
          <p:cNvPr id="24" name="Oval 23">
            <a:extLst>
              <a:ext uri="{FF2B5EF4-FFF2-40B4-BE49-F238E27FC236}">
                <a16:creationId xmlns:a16="http://schemas.microsoft.com/office/drawing/2014/main" id="{B09A6127-AB11-4B39-9BF1-AA9928751101}"/>
              </a:ext>
            </a:extLst>
          </p:cNvPr>
          <p:cNvSpPr/>
          <p:nvPr userDrawn="1"/>
        </p:nvSpPr>
        <p:spPr>
          <a:xfrm>
            <a:off x="2135850" y="5521935"/>
            <a:ext cx="589380" cy="589380"/>
          </a:xfrm>
          <a:prstGeom prst="ellipse">
            <a:avLst/>
          </a:prstGeom>
          <a:solidFill>
            <a:schemeClr val="bg1"/>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1590AE92-BC74-4B1F-98E5-B547AD476AB7}"/>
              </a:ext>
            </a:extLst>
          </p:cNvPr>
          <p:cNvSpPr/>
          <p:nvPr userDrawn="1"/>
        </p:nvSpPr>
        <p:spPr>
          <a:xfrm>
            <a:off x="5801310" y="5521935"/>
            <a:ext cx="589380" cy="589380"/>
          </a:xfrm>
          <a:prstGeom prst="ellipse">
            <a:avLst/>
          </a:prstGeom>
          <a:solidFill>
            <a:schemeClr val="bg1"/>
          </a:solidFill>
          <a:ln w="12700">
            <a:solidFill>
              <a:srgbClr val="00B3E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7BEFF9DB-36E9-4896-B301-FAAC29C77A62}"/>
              </a:ext>
            </a:extLst>
          </p:cNvPr>
          <p:cNvSpPr/>
          <p:nvPr userDrawn="1"/>
        </p:nvSpPr>
        <p:spPr>
          <a:xfrm>
            <a:off x="9468867" y="5521935"/>
            <a:ext cx="589380" cy="589380"/>
          </a:xfrm>
          <a:prstGeom prst="ellipse">
            <a:avLst/>
          </a:prstGeom>
          <a:solidFill>
            <a:schemeClr val="bg1"/>
          </a:solidFill>
          <a:ln w="1270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77523749"/>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90901-CAA6-48CC-BE91-2BC5584747E1}"/>
              </a:ext>
            </a:extLst>
          </p:cNvPr>
          <p:cNvSpPr>
            <a:spLocks noGrp="1"/>
          </p:cNvSpPr>
          <p:nvPr>
            <p:ph type="title" hasCustomPrompt="1"/>
          </p:nvPr>
        </p:nvSpPr>
        <p:spPr/>
        <p:txBody>
          <a:bodyPr/>
          <a:lstStyle/>
          <a:p>
            <a:r>
              <a:rPr lang="en-US"/>
              <a:t>ENTER YOUR TITLE TEXT</a:t>
            </a:r>
            <a:endParaRPr lang="en-GB"/>
          </a:p>
        </p:txBody>
      </p:sp>
      <p:sp>
        <p:nvSpPr>
          <p:cNvPr id="19" name="Text Placeholder 12">
            <a:extLst>
              <a:ext uri="{FF2B5EF4-FFF2-40B4-BE49-F238E27FC236}">
                <a16:creationId xmlns:a16="http://schemas.microsoft.com/office/drawing/2014/main" id="{DDA9C532-17E2-4A03-BA60-932F6CC346F9}"/>
              </a:ext>
            </a:extLst>
          </p:cNvPr>
          <p:cNvSpPr>
            <a:spLocks noGrp="1"/>
          </p:cNvSpPr>
          <p:nvPr>
            <p:ph type="body" sz="quarter" idx="21" hasCustomPrompt="1"/>
          </p:nvPr>
        </p:nvSpPr>
        <p:spPr>
          <a:xfrm>
            <a:off x="774698" y="1129367"/>
            <a:ext cx="5265934" cy="186888"/>
          </a:xfrm>
          <a:prstGeom prst="rect">
            <a:avLst/>
          </a:prstGeom>
        </p:spPr>
        <p:txBody>
          <a:bodyPr anchor="ctr"/>
          <a:lstStyle>
            <a:lvl1pPr marL="0" indent="0" algn="ctr">
              <a:lnSpc>
                <a:spcPts val="1400"/>
              </a:lnSpc>
              <a:spcBef>
                <a:spcPts val="0"/>
              </a:spcBef>
              <a:buFont typeface="Courier New" panose="02070309020205020404" pitchFamily="49" charset="0"/>
              <a:buNone/>
              <a:defRPr sz="1400" b="1" i="0" cap="none" baseline="0">
                <a:solidFill>
                  <a:schemeClr val="tx1"/>
                </a:solidFill>
                <a:latin typeface="+mn-lt"/>
              </a:defRPr>
            </a:lvl1pPr>
          </a:lstStyle>
          <a:p>
            <a:pPr lvl="0"/>
            <a:r>
              <a:rPr lang="en-US"/>
              <a:t>Heading Goes Here</a:t>
            </a:r>
          </a:p>
        </p:txBody>
      </p:sp>
      <p:sp>
        <p:nvSpPr>
          <p:cNvPr id="21" name="Text Placeholder 12">
            <a:extLst>
              <a:ext uri="{FF2B5EF4-FFF2-40B4-BE49-F238E27FC236}">
                <a16:creationId xmlns:a16="http://schemas.microsoft.com/office/drawing/2014/main" id="{F218E824-7840-4D49-9D8D-6260D68DA992}"/>
              </a:ext>
            </a:extLst>
          </p:cNvPr>
          <p:cNvSpPr>
            <a:spLocks noGrp="1"/>
          </p:cNvSpPr>
          <p:nvPr>
            <p:ph type="body" sz="quarter" idx="22" hasCustomPrompt="1"/>
          </p:nvPr>
        </p:nvSpPr>
        <p:spPr>
          <a:xfrm>
            <a:off x="6150518" y="1140163"/>
            <a:ext cx="2589439" cy="186081"/>
          </a:xfrm>
          <a:prstGeom prst="rect">
            <a:avLst/>
          </a:prstGeom>
        </p:spPr>
        <p:txBody>
          <a:bodyPr anchor="ctr"/>
          <a:lstStyle>
            <a:lvl1pPr marL="0" indent="0" algn="ctr">
              <a:lnSpc>
                <a:spcPts val="1400"/>
              </a:lnSpc>
              <a:spcBef>
                <a:spcPts val="0"/>
              </a:spcBef>
              <a:buFont typeface="Courier New" panose="02070309020205020404" pitchFamily="49" charset="0"/>
              <a:buNone/>
              <a:defRPr sz="1400" b="1" i="0" cap="none" baseline="0">
                <a:solidFill>
                  <a:schemeClr val="tx1"/>
                </a:solidFill>
                <a:latin typeface="+mn-lt"/>
              </a:defRPr>
            </a:lvl1pPr>
          </a:lstStyle>
          <a:p>
            <a:pPr lvl="0"/>
            <a:r>
              <a:rPr lang="en-US"/>
              <a:t>Heading Goes Here</a:t>
            </a:r>
          </a:p>
        </p:txBody>
      </p:sp>
      <p:sp>
        <p:nvSpPr>
          <p:cNvPr id="22" name="Text Placeholder 12">
            <a:extLst>
              <a:ext uri="{FF2B5EF4-FFF2-40B4-BE49-F238E27FC236}">
                <a16:creationId xmlns:a16="http://schemas.microsoft.com/office/drawing/2014/main" id="{871206B5-07E5-475B-A1A2-F7955E2C91EE}"/>
              </a:ext>
            </a:extLst>
          </p:cNvPr>
          <p:cNvSpPr>
            <a:spLocks noGrp="1"/>
          </p:cNvSpPr>
          <p:nvPr>
            <p:ph type="body" sz="quarter" idx="23" hasCustomPrompt="1"/>
          </p:nvPr>
        </p:nvSpPr>
        <p:spPr>
          <a:xfrm>
            <a:off x="8840558" y="1129367"/>
            <a:ext cx="2589439" cy="192938"/>
          </a:xfrm>
          <a:prstGeom prst="rect">
            <a:avLst/>
          </a:prstGeom>
        </p:spPr>
        <p:txBody>
          <a:bodyPr anchor="ctr"/>
          <a:lstStyle>
            <a:lvl1pPr marL="0" indent="0" algn="ctr">
              <a:lnSpc>
                <a:spcPts val="1400"/>
              </a:lnSpc>
              <a:spcBef>
                <a:spcPts val="0"/>
              </a:spcBef>
              <a:buFont typeface="Courier New" panose="02070309020205020404" pitchFamily="49" charset="0"/>
              <a:buNone/>
              <a:defRPr sz="1400" b="1" i="0" cap="none" baseline="0">
                <a:solidFill>
                  <a:schemeClr val="tx1"/>
                </a:solidFill>
                <a:latin typeface="+mn-lt"/>
              </a:defRPr>
            </a:lvl1pPr>
          </a:lstStyle>
          <a:p>
            <a:pPr lvl="0"/>
            <a:r>
              <a:rPr lang="en-US"/>
              <a:t>Heading Goes Here</a:t>
            </a:r>
          </a:p>
        </p:txBody>
      </p:sp>
      <p:sp>
        <p:nvSpPr>
          <p:cNvPr id="52" name="Text Placeholder 12">
            <a:extLst>
              <a:ext uri="{FF2B5EF4-FFF2-40B4-BE49-F238E27FC236}">
                <a16:creationId xmlns:a16="http://schemas.microsoft.com/office/drawing/2014/main" id="{DDB44898-A1B8-422E-982F-2C6DE2CFCA03}"/>
              </a:ext>
            </a:extLst>
          </p:cNvPr>
          <p:cNvSpPr>
            <a:spLocks noGrp="1"/>
          </p:cNvSpPr>
          <p:nvPr>
            <p:ph type="body" sz="quarter" idx="18" hasCustomPrompt="1"/>
          </p:nvPr>
        </p:nvSpPr>
        <p:spPr>
          <a:xfrm>
            <a:off x="774701" y="857308"/>
            <a:ext cx="10655299" cy="190096"/>
          </a:xfrm>
          <a:prstGeom prst="rect">
            <a:avLst/>
          </a:prstGeom>
        </p:spPr>
        <p:txBody>
          <a:bodyPr anchor="ctr"/>
          <a:lstStyle>
            <a:lvl1pPr marL="0" indent="0">
              <a:lnSpc>
                <a:spcPts val="1800"/>
              </a:lnSpc>
              <a:spcBef>
                <a:spcPts val="600"/>
              </a:spcBef>
              <a:buNone/>
              <a:defRPr sz="1200">
                <a:latin typeface="Soleto Light" panose="020B0406020203030204"/>
              </a:defRPr>
            </a:lvl1pPr>
          </a:lstStyle>
          <a:p>
            <a:pPr lvl="0"/>
            <a:r>
              <a:rPr lang="en-US"/>
              <a:t>Lorem Ipsum is simply dummy text of the printing and typesetting industry. </a:t>
            </a:r>
          </a:p>
        </p:txBody>
      </p:sp>
      <p:sp>
        <p:nvSpPr>
          <p:cNvPr id="62" name="Text Placeholder 12">
            <a:extLst>
              <a:ext uri="{FF2B5EF4-FFF2-40B4-BE49-F238E27FC236}">
                <a16:creationId xmlns:a16="http://schemas.microsoft.com/office/drawing/2014/main" id="{3356C31A-04A7-4841-B801-5E133ADD520E}"/>
              </a:ext>
            </a:extLst>
          </p:cNvPr>
          <p:cNvSpPr>
            <a:spLocks noGrp="1"/>
          </p:cNvSpPr>
          <p:nvPr>
            <p:ph type="body" sz="quarter" idx="43" hasCustomPrompt="1"/>
          </p:nvPr>
        </p:nvSpPr>
        <p:spPr>
          <a:xfrm>
            <a:off x="769904" y="5385777"/>
            <a:ext cx="3226029" cy="614915"/>
          </a:xfrm>
          <a:prstGeom prst="rect">
            <a:avLst/>
          </a:prstGeom>
        </p:spPr>
        <p:txBody>
          <a:bodyPr/>
          <a:lstStyle>
            <a:lvl1pPr marL="0" indent="0" algn="ctr">
              <a:lnSpc>
                <a:spcPts val="1600"/>
              </a:lnSpc>
              <a:spcBef>
                <a:spcPts val="600"/>
              </a:spcBef>
              <a:buNone/>
              <a:defRPr sz="1000">
                <a:solidFill>
                  <a:schemeClr val="tx1">
                    <a:lumMod val="75000"/>
                    <a:lumOff val="25000"/>
                  </a:schemeClr>
                </a:solidFill>
                <a:latin typeface="Soleto Light" panose="020B0406020203030204"/>
              </a:defRPr>
            </a:lvl1pPr>
          </a:lstStyle>
          <a:p>
            <a:pPr lvl="0"/>
            <a:r>
              <a:rPr lang="en-US"/>
              <a:t>Lorem Ipsum is simply dummy text of the printing and typesetting industry.</a:t>
            </a:r>
          </a:p>
        </p:txBody>
      </p:sp>
      <p:sp>
        <p:nvSpPr>
          <p:cNvPr id="64" name="Text Placeholder 12">
            <a:extLst>
              <a:ext uri="{FF2B5EF4-FFF2-40B4-BE49-F238E27FC236}">
                <a16:creationId xmlns:a16="http://schemas.microsoft.com/office/drawing/2014/main" id="{A222B444-2254-41CD-8675-289A26C4B58D}"/>
              </a:ext>
            </a:extLst>
          </p:cNvPr>
          <p:cNvSpPr>
            <a:spLocks noGrp="1"/>
          </p:cNvSpPr>
          <p:nvPr>
            <p:ph type="body" sz="quarter" idx="45" hasCustomPrompt="1"/>
          </p:nvPr>
        </p:nvSpPr>
        <p:spPr>
          <a:xfrm>
            <a:off x="4489335" y="5385777"/>
            <a:ext cx="3226029" cy="614915"/>
          </a:xfrm>
          <a:prstGeom prst="rect">
            <a:avLst/>
          </a:prstGeom>
        </p:spPr>
        <p:txBody>
          <a:bodyPr/>
          <a:lstStyle>
            <a:lvl1pPr marL="0" indent="0" algn="ctr">
              <a:lnSpc>
                <a:spcPts val="1600"/>
              </a:lnSpc>
              <a:spcBef>
                <a:spcPts val="600"/>
              </a:spcBef>
              <a:buNone/>
              <a:defRPr sz="1000">
                <a:solidFill>
                  <a:schemeClr val="tx1">
                    <a:lumMod val="75000"/>
                    <a:lumOff val="25000"/>
                  </a:schemeClr>
                </a:solidFill>
                <a:latin typeface="Soleto Light" panose="020B0406020203030204"/>
              </a:defRPr>
            </a:lvl1pPr>
          </a:lstStyle>
          <a:p>
            <a:pPr lvl="0"/>
            <a:r>
              <a:rPr lang="en-US"/>
              <a:t>Lorem Ipsum is simply dummy text of the printing and typesetting industry.</a:t>
            </a:r>
          </a:p>
        </p:txBody>
      </p:sp>
      <p:sp>
        <p:nvSpPr>
          <p:cNvPr id="65" name="Text Placeholder 12">
            <a:extLst>
              <a:ext uri="{FF2B5EF4-FFF2-40B4-BE49-F238E27FC236}">
                <a16:creationId xmlns:a16="http://schemas.microsoft.com/office/drawing/2014/main" id="{C49F3598-1845-4032-A633-32B2E0348FE3}"/>
              </a:ext>
            </a:extLst>
          </p:cNvPr>
          <p:cNvSpPr>
            <a:spLocks noGrp="1"/>
          </p:cNvSpPr>
          <p:nvPr>
            <p:ph type="body" sz="quarter" idx="46" hasCustomPrompt="1"/>
          </p:nvPr>
        </p:nvSpPr>
        <p:spPr>
          <a:xfrm>
            <a:off x="8203059" y="5385777"/>
            <a:ext cx="3226029" cy="614915"/>
          </a:xfrm>
          <a:prstGeom prst="rect">
            <a:avLst/>
          </a:prstGeom>
        </p:spPr>
        <p:txBody>
          <a:bodyPr/>
          <a:lstStyle>
            <a:lvl1pPr marL="0" indent="0" algn="ctr">
              <a:lnSpc>
                <a:spcPts val="1600"/>
              </a:lnSpc>
              <a:spcBef>
                <a:spcPts val="600"/>
              </a:spcBef>
              <a:buNone/>
              <a:defRPr sz="1000">
                <a:solidFill>
                  <a:schemeClr val="tx1">
                    <a:lumMod val="75000"/>
                    <a:lumOff val="25000"/>
                  </a:schemeClr>
                </a:solidFill>
                <a:latin typeface="Soleto Light" panose="020B0406020203030204"/>
              </a:defRPr>
            </a:lvl1pPr>
          </a:lstStyle>
          <a:p>
            <a:pPr lvl="0"/>
            <a:r>
              <a:rPr lang="en-US"/>
              <a:t>Lorem Ipsum is simply dummy text of the printing and typesetting industry.</a:t>
            </a:r>
          </a:p>
        </p:txBody>
      </p:sp>
    </p:spTree>
    <p:extLst>
      <p:ext uri="{BB962C8B-B14F-4D97-AF65-F5344CB8AC3E}">
        <p14:creationId xmlns:p14="http://schemas.microsoft.com/office/powerpoint/2010/main" val="395722827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QUI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BFCE6-DEDD-4FB7-AFA2-EE33B9F6A6EC}"/>
              </a:ext>
            </a:extLst>
          </p:cNvPr>
          <p:cNvSpPr>
            <a:spLocks noGrp="1"/>
          </p:cNvSpPr>
          <p:nvPr>
            <p:ph type="title" hasCustomPrompt="1"/>
          </p:nvPr>
        </p:nvSpPr>
        <p:spPr/>
        <p:txBody>
          <a:bodyPr/>
          <a:lstStyle/>
          <a:p>
            <a:r>
              <a:rPr lang="en-US"/>
              <a:t>ENTER YOUR TITLE TEXT</a:t>
            </a:r>
            <a:endParaRPr lang="en-GB"/>
          </a:p>
        </p:txBody>
      </p:sp>
      <p:sp>
        <p:nvSpPr>
          <p:cNvPr id="39" name="Text Placeholder 12">
            <a:extLst>
              <a:ext uri="{FF2B5EF4-FFF2-40B4-BE49-F238E27FC236}">
                <a16:creationId xmlns:a16="http://schemas.microsoft.com/office/drawing/2014/main" id="{2D876392-CE2A-4799-A1BF-5544D0A1910B}"/>
              </a:ext>
            </a:extLst>
          </p:cNvPr>
          <p:cNvSpPr>
            <a:spLocks noGrp="1"/>
          </p:cNvSpPr>
          <p:nvPr>
            <p:ph type="body" sz="quarter" idx="22" hasCustomPrompt="1"/>
          </p:nvPr>
        </p:nvSpPr>
        <p:spPr>
          <a:xfrm>
            <a:off x="761995" y="983334"/>
            <a:ext cx="4332689" cy="2445666"/>
          </a:xfrm>
          <a:prstGeom prst="rect">
            <a:avLst/>
          </a:prstGeom>
        </p:spPr>
        <p:txBody>
          <a:bodyPr/>
          <a:lstStyle>
            <a:lvl1pPr marL="0" indent="0" algn="l">
              <a:lnSpc>
                <a:spcPts val="1400"/>
              </a:lnSpc>
              <a:spcBef>
                <a:spcPts val="0"/>
              </a:spcBef>
              <a:buFont typeface="Courier New" panose="02070309020205020404" pitchFamily="49" charset="0"/>
              <a:buNone/>
              <a:defRPr sz="1000" i="0">
                <a:solidFill>
                  <a:schemeClr val="tx1"/>
                </a:solidFill>
                <a:latin typeface="+mn-l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 Contrary to popular belief, Lorem Ipsum is not simply random text. It has roots in a piece of classical Latin literature from 45 BC, making it over 2000 years old.</a:t>
            </a:r>
          </a:p>
        </p:txBody>
      </p:sp>
    </p:spTree>
    <p:extLst>
      <p:ext uri="{BB962C8B-B14F-4D97-AF65-F5344CB8AC3E}">
        <p14:creationId xmlns:p14="http://schemas.microsoft.com/office/powerpoint/2010/main" val="251653802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4 Box Matrix">
    <p:spTree>
      <p:nvGrpSpPr>
        <p:cNvPr id="1" name=""/>
        <p:cNvGrpSpPr/>
        <p:nvPr/>
      </p:nvGrpSpPr>
      <p:grpSpPr>
        <a:xfrm>
          <a:off x="0" y="0"/>
          <a:ext cx="0" cy="0"/>
          <a:chOff x="0" y="0"/>
          <a:chExt cx="0" cy="0"/>
        </a:xfrm>
      </p:grpSpPr>
      <p:sp>
        <p:nvSpPr>
          <p:cNvPr id="44" name="Title 1">
            <a:extLst>
              <a:ext uri="{FF2B5EF4-FFF2-40B4-BE49-F238E27FC236}">
                <a16:creationId xmlns:a16="http://schemas.microsoft.com/office/drawing/2014/main" id="{AF69C27F-C317-4E0A-85C8-29BEE7008B6E}"/>
              </a:ext>
            </a:extLst>
          </p:cNvPr>
          <p:cNvSpPr>
            <a:spLocks noGrp="1"/>
          </p:cNvSpPr>
          <p:nvPr>
            <p:ph type="title" hasCustomPrompt="1"/>
          </p:nvPr>
        </p:nvSpPr>
        <p:spPr>
          <a:xfrm>
            <a:off x="1085057" y="273238"/>
            <a:ext cx="10253202" cy="511438"/>
          </a:xfrm>
        </p:spPr>
        <p:txBody>
          <a:bodyPr/>
          <a:lstStyle/>
          <a:p>
            <a:r>
              <a:rPr lang="en-US"/>
              <a:t>ENTER YOUR TITLE TEXT</a:t>
            </a:r>
            <a:endParaRPr lang="en-GB"/>
          </a:p>
        </p:txBody>
      </p:sp>
    </p:spTree>
    <p:extLst>
      <p:ext uri="{BB962C8B-B14F-4D97-AF65-F5344CB8AC3E}">
        <p14:creationId xmlns:p14="http://schemas.microsoft.com/office/powerpoint/2010/main" val="319410799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4 Box Matrix_2">
    <p:spTree>
      <p:nvGrpSpPr>
        <p:cNvPr id="1" name=""/>
        <p:cNvGrpSpPr/>
        <p:nvPr/>
      </p:nvGrpSpPr>
      <p:grpSpPr>
        <a:xfrm>
          <a:off x="0" y="0"/>
          <a:ext cx="0" cy="0"/>
          <a:chOff x="0" y="0"/>
          <a:chExt cx="0" cy="0"/>
        </a:xfrm>
      </p:grpSpPr>
      <p:sp>
        <p:nvSpPr>
          <p:cNvPr id="44" name="Title 1">
            <a:extLst>
              <a:ext uri="{FF2B5EF4-FFF2-40B4-BE49-F238E27FC236}">
                <a16:creationId xmlns:a16="http://schemas.microsoft.com/office/drawing/2014/main" id="{AF69C27F-C317-4E0A-85C8-29BEE7008B6E}"/>
              </a:ext>
            </a:extLst>
          </p:cNvPr>
          <p:cNvSpPr>
            <a:spLocks noGrp="1"/>
          </p:cNvSpPr>
          <p:nvPr>
            <p:ph type="title" hasCustomPrompt="1"/>
          </p:nvPr>
        </p:nvSpPr>
        <p:spPr>
          <a:xfrm>
            <a:off x="1085057" y="273238"/>
            <a:ext cx="10253202" cy="511438"/>
          </a:xfrm>
        </p:spPr>
        <p:txBody>
          <a:bodyPr/>
          <a:lstStyle/>
          <a:p>
            <a:r>
              <a:rPr lang="en-US"/>
              <a:t>ENTER YOUR TITLE TEXT</a:t>
            </a:r>
            <a:endParaRPr lang="en-GB"/>
          </a:p>
        </p:txBody>
      </p:sp>
    </p:spTree>
    <p:extLst>
      <p:ext uri="{BB962C8B-B14F-4D97-AF65-F5344CB8AC3E}">
        <p14:creationId xmlns:p14="http://schemas.microsoft.com/office/powerpoint/2010/main" val="359930684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act U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CA845-22F5-4480-8C53-0B8F45BB05D8}"/>
              </a:ext>
            </a:extLst>
          </p:cNvPr>
          <p:cNvSpPr>
            <a:spLocks noGrp="1"/>
          </p:cNvSpPr>
          <p:nvPr>
            <p:ph type="title" hasCustomPrompt="1"/>
          </p:nvPr>
        </p:nvSpPr>
        <p:spPr/>
        <p:txBody>
          <a:bodyPr/>
          <a:lstStyle/>
          <a:p>
            <a:r>
              <a:rPr lang="en-US"/>
              <a:t>ENTER YOUR TITLE TEXT</a:t>
            </a:r>
            <a:endParaRPr lang="en-GB"/>
          </a:p>
        </p:txBody>
      </p:sp>
    </p:spTree>
    <p:extLst>
      <p:ext uri="{BB962C8B-B14F-4D97-AF65-F5344CB8AC3E}">
        <p14:creationId xmlns:p14="http://schemas.microsoft.com/office/powerpoint/2010/main" val="163648805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3 Picture Slide">
    <p:spTree>
      <p:nvGrpSpPr>
        <p:cNvPr id="1" name=""/>
        <p:cNvGrpSpPr/>
        <p:nvPr/>
      </p:nvGrpSpPr>
      <p:grpSpPr>
        <a:xfrm>
          <a:off x="0" y="0"/>
          <a:ext cx="0" cy="0"/>
          <a:chOff x="0" y="0"/>
          <a:chExt cx="0" cy="0"/>
        </a:xfrm>
      </p:grpSpPr>
      <p:sp>
        <p:nvSpPr>
          <p:cNvPr id="9" name="Picture Placeholder 5">
            <a:extLst>
              <a:ext uri="{FF2B5EF4-FFF2-40B4-BE49-F238E27FC236}">
                <a16:creationId xmlns:a16="http://schemas.microsoft.com/office/drawing/2014/main" id="{12DE3D5A-702D-47EF-8189-8DC78AF4F925}"/>
              </a:ext>
            </a:extLst>
          </p:cNvPr>
          <p:cNvSpPr>
            <a:spLocks noGrp="1"/>
          </p:cNvSpPr>
          <p:nvPr>
            <p:ph type="pic" sz="quarter" idx="12" hasCustomPrompt="1"/>
          </p:nvPr>
        </p:nvSpPr>
        <p:spPr>
          <a:xfrm>
            <a:off x="761997" y="1125133"/>
            <a:ext cx="3404175" cy="2149869"/>
          </a:xfrm>
          <a:prstGeom prst="round2DiagRect">
            <a:avLst>
              <a:gd name="adj1" fmla="val 10319"/>
              <a:gd name="adj2" fmla="val 0"/>
            </a:avLst>
          </a:prstGeom>
          <a:ln w="12700">
            <a:solidFill>
              <a:schemeClr val="bg1">
                <a:lumMod val="95000"/>
              </a:schemeClr>
            </a:solidFill>
          </a:ln>
        </p:spPr>
        <p:txBody>
          <a:bodyPr anchor="ctr"/>
          <a:lstStyle>
            <a:lvl1pPr marL="0" indent="0" algn="ctr">
              <a:buNone/>
              <a:defRPr sz="1800" b="1">
                <a:solidFill>
                  <a:srgbClr val="FF0000"/>
                </a:solidFill>
              </a:defRPr>
            </a:lvl1pPr>
          </a:lstStyle>
          <a:p>
            <a:r>
              <a:rPr lang="en-GB"/>
              <a:t>Click to change picture</a:t>
            </a:r>
          </a:p>
        </p:txBody>
      </p:sp>
      <p:sp>
        <p:nvSpPr>
          <p:cNvPr id="10" name="Picture Placeholder 5">
            <a:extLst>
              <a:ext uri="{FF2B5EF4-FFF2-40B4-BE49-F238E27FC236}">
                <a16:creationId xmlns:a16="http://schemas.microsoft.com/office/drawing/2014/main" id="{968907AF-61D8-45D7-8F9C-1073552CEBBD}"/>
              </a:ext>
            </a:extLst>
          </p:cNvPr>
          <p:cNvSpPr>
            <a:spLocks noGrp="1"/>
          </p:cNvSpPr>
          <p:nvPr>
            <p:ph type="pic" sz="quarter" idx="13" hasCustomPrompt="1"/>
          </p:nvPr>
        </p:nvSpPr>
        <p:spPr>
          <a:xfrm>
            <a:off x="4393912" y="1125133"/>
            <a:ext cx="3404175" cy="2149869"/>
          </a:xfrm>
          <a:prstGeom prst="round2DiagRect">
            <a:avLst>
              <a:gd name="adj1" fmla="val 10319"/>
              <a:gd name="adj2" fmla="val 0"/>
            </a:avLst>
          </a:prstGeom>
          <a:ln w="12700">
            <a:solidFill>
              <a:schemeClr val="bg1">
                <a:lumMod val="95000"/>
              </a:schemeClr>
            </a:solidFill>
          </a:ln>
        </p:spPr>
        <p:txBody>
          <a:bodyPr anchor="ctr"/>
          <a:lstStyle>
            <a:lvl1pPr marL="0" indent="0" algn="ctr">
              <a:buNone/>
              <a:defRPr sz="1800" b="1">
                <a:solidFill>
                  <a:srgbClr val="FF0000"/>
                </a:solidFill>
              </a:defRPr>
            </a:lvl1pPr>
          </a:lstStyle>
          <a:p>
            <a:r>
              <a:rPr lang="en-GB"/>
              <a:t>Click to change picture</a:t>
            </a:r>
          </a:p>
        </p:txBody>
      </p:sp>
      <p:sp>
        <p:nvSpPr>
          <p:cNvPr id="11" name="Picture Placeholder 5">
            <a:extLst>
              <a:ext uri="{FF2B5EF4-FFF2-40B4-BE49-F238E27FC236}">
                <a16:creationId xmlns:a16="http://schemas.microsoft.com/office/drawing/2014/main" id="{D98056B3-F72A-4B9F-B68E-6189134015F7}"/>
              </a:ext>
            </a:extLst>
          </p:cNvPr>
          <p:cNvSpPr>
            <a:spLocks noGrp="1"/>
          </p:cNvSpPr>
          <p:nvPr>
            <p:ph type="pic" sz="quarter" idx="14" hasCustomPrompt="1"/>
          </p:nvPr>
        </p:nvSpPr>
        <p:spPr>
          <a:xfrm>
            <a:off x="8025823" y="1125133"/>
            <a:ext cx="3404175" cy="2149869"/>
          </a:xfrm>
          <a:prstGeom prst="round2DiagRect">
            <a:avLst>
              <a:gd name="adj1" fmla="val 10319"/>
              <a:gd name="adj2" fmla="val 0"/>
            </a:avLst>
          </a:prstGeom>
          <a:ln w="12700">
            <a:solidFill>
              <a:schemeClr val="bg1">
                <a:lumMod val="95000"/>
              </a:schemeClr>
            </a:solidFill>
          </a:ln>
        </p:spPr>
        <p:txBody>
          <a:bodyPr anchor="ctr"/>
          <a:lstStyle>
            <a:lvl1pPr marL="0" indent="0" algn="ctr">
              <a:buNone/>
              <a:defRPr sz="1800" b="1">
                <a:solidFill>
                  <a:srgbClr val="FF0000"/>
                </a:solidFill>
              </a:defRPr>
            </a:lvl1pPr>
          </a:lstStyle>
          <a:p>
            <a:r>
              <a:rPr lang="en-GB"/>
              <a:t>Click to change picture</a:t>
            </a:r>
          </a:p>
        </p:txBody>
      </p:sp>
      <p:sp>
        <p:nvSpPr>
          <p:cNvPr id="2" name="Title 1">
            <a:extLst>
              <a:ext uri="{FF2B5EF4-FFF2-40B4-BE49-F238E27FC236}">
                <a16:creationId xmlns:a16="http://schemas.microsoft.com/office/drawing/2014/main" id="{337F72F8-5317-415D-B3DA-0C2517C98121}"/>
              </a:ext>
            </a:extLst>
          </p:cNvPr>
          <p:cNvSpPr>
            <a:spLocks noGrp="1"/>
          </p:cNvSpPr>
          <p:nvPr>
            <p:ph type="title" hasCustomPrompt="1"/>
          </p:nvPr>
        </p:nvSpPr>
        <p:spPr/>
        <p:txBody>
          <a:bodyPr/>
          <a:lstStyle/>
          <a:p>
            <a:r>
              <a:rPr lang="en-US"/>
              <a:t>ENTER YOUR TITLE TEXT</a:t>
            </a:r>
            <a:endParaRPr lang="en-GB"/>
          </a:p>
        </p:txBody>
      </p:sp>
    </p:spTree>
    <p:extLst>
      <p:ext uri="{BB962C8B-B14F-4D97-AF65-F5344CB8AC3E}">
        <p14:creationId xmlns:p14="http://schemas.microsoft.com/office/powerpoint/2010/main" val="223610488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SBR_Documents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8C2BC-7B7E-4986-A9B6-05AA1971C432}"/>
              </a:ext>
            </a:extLst>
          </p:cNvPr>
          <p:cNvSpPr>
            <a:spLocks noGrp="1"/>
          </p:cNvSpPr>
          <p:nvPr>
            <p:ph type="title" hasCustomPrompt="1"/>
          </p:nvPr>
        </p:nvSpPr>
        <p:spPr/>
        <p:txBody>
          <a:bodyPr/>
          <a:lstStyle/>
          <a:p>
            <a:r>
              <a:rPr lang="en-US"/>
              <a:t>ENTER YOUR TITLE TEXT</a:t>
            </a:r>
            <a:endParaRPr lang="en-GB"/>
          </a:p>
        </p:txBody>
      </p:sp>
    </p:spTree>
    <p:extLst>
      <p:ext uri="{BB962C8B-B14F-4D97-AF65-F5344CB8AC3E}">
        <p14:creationId xmlns:p14="http://schemas.microsoft.com/office/powerpoint/2010/main" val="402528086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B3EDFA9-4BAE-475F-891E-319968981E5A}"/>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descr="A picture containing clock&#10;&#10;Description automatically generated">
            <a:extLst>
              <a:ext uri="{FF2B5EF4-FFF2-40B4-BE49-F238E27FC236}">
                <a16:creationId xmlns:a16="http://schemas.microsoft.com/office/drawing/2014/main" id="{CDA1E008-131B-4B12-AA2B-2E0383AB45B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55951"/>
          <a:stretch/>
        </p:blipFill>
        <p:spPr>
          <a:xfrm>
            <a:off x="0" y="1"/>
            <a:ext cx="7733367" cy="6858000"/>
          </a:xfrm>
          <a:prstGeom prst="rect">
            <a:avLst/>
          </a:prstGeom>
        </p:spPr>
      </p:pic>
      <p:sp>
        <p:nvSpPr>
          <p:cNvPr id="12" name="Rectangle 11">
            <a:extLst>
              <a:ext uri="{FF2B5EF4-FFF2-40B4-BE49-F238E27FC236}">
                <a16:creationId xmlns:a16="http://schemas.microsoft.com/office/drawing/2014/main" id="{8785F434-73A1-4492-A5D8-CD37BF1E245E}"/>
              </a:ext>
            </a:extLst>
          </p:cNvPr>
          <p:cNvSpPr/>
          <p:nvPr userDrawn="1"/>
        </p:nvSpPr>
        <p:spPr>
          <a:xfrm>
            <a:off x="1" y="-2"/>
            <a:ext cx="7733366" cy="6858002"/>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C1AE1602-E47E-41F9-9EBB-428083E5DD2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884805" y="6046553"/>
            <a:ext cx="2545195" cy="426138"/>
          </a:xfrm>
          <a:prstGeom prst="rect">
            <a:avLst/>
          </a:prstGeom>
        </p:spPr>
      </p:pic>
      <p:sp>
        <p:nvSpPr>
          <p:cNvPr id="18" name="Rectangle: Single Corner Rounded 17">
            <a:extLst>
              <a:ext uri="{FF2B5EF4-FFF2-40B4-BE49-F238E27FC236}">
                <a16:creationId xmlns:a16="http://schemas.microsoft.com/office/drawing/2014/main" id="{5BF14796-F152-4073-A159-AB507B12DB0D}"/>
              </a:ext>
            </a:extLst>
          </p:cNvPr>
          <p:cNvSpPr/>
          <p:nvPr userDrawn="1"/>
        </p:nvSpPr>
        <p:spPr>
          <a:xfrm flipH="1">
            <a:off x="762000" y="2847747"/>
            <a:ext cx="11430000" cy="2928617"/>
          </a:xfrm>
          <a:prstGeom prst="round1Rect">
            <a:avLst>
              <a:gd name="adj" fmla="val 10596"/>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24">
            <a:extLst>
              <a:ext uri="{FF2B5EF4-FFF2-40B4-BE49-F238E27FC236}">
                <a16:creationId xmlns:a16="http://schemas.microsoft.com/office/drawing/2014/main" id="{7096E48F-95D5-436C-9424-57F03FF3BB91}"/>
              </a:ext>
            </a:extLst>
          </p:cNvPr>
          <p:cNvSpPr>
            <a:spLocks noGrp="1"/>
          </p:cNvSpPr>
          <p:nvPr>
            <p:ph type="body" sz="quarter" idx="10" hasCustomPrompt="1"/>
          </p:nvPr>
        </p:nvSpPr>
        <p:spPr>
          <a:xfrm>
            <a:off x="1524000" y="3361652"/>
            <a:ext cx="9906000" cy="457873"/>
          </a:xfrm>
          <a:prstGeom prst="rect">
            <a:avLst/>
          </a:prstGeom>
        </p:spPr>
        <p:txBody>
          <a:bodyPr/>
          <a:lstStyle>
            <a:lvl1pPr marL="0" indent="0">
              <a:buNone/>
              <a:defRPr sz="3200" b="1" cap="all" baseline="0">
                <a:solidFill>
                  <a:schemeClr val="tx1"/>
                </a:solidFill>
              </a:defRPr>
            </a:lvl1pPr>
            <a:lvl2pPr marL="457200" indent="0">
              <a:buNone/>
              <a:defRPr/>
            </a:lvl2pPr>
          </a:lstStyle>
          <a:p>
            <a:pPr lvl="0"/>
            <a:r>
              <a:rPr lang="en-US"/>
              <a:t>DOCUMENT TITLE</a:t>
            </a:r>
          </a:p>
        </p:txBody>
      </p:sp>
      <p:sp>
        <p:nvSpPr>
          <p:cNvPr id="16" name="Text Placeholder 24">
            <a:extLst>
              <a:ext uri="{FF2B5EF4-FFF2-40B4-BE49-F238E27FC236}">
                <a16:creationId xmlns:a16="http://schemas.microsoft.com/office/drawing/2014/main" id="{DD077B68-A9A4-4093-85D2-5E864E80D298}"/>
              </a:ext>
            </a:extLst>
          </p:cNvPr>
          <p:cNvSpPr>
            <a:spLocks noGrp="1"/>
          </p:cNvSpPr>
          <p:nvPr>
            <p:ph type="body" sz="quarter" idx="11" hasCustomPrompt="1"/>
          </p:nvPr>
        </p:nvSpPr>
        <p:spPr>
          <a:xfrm>
            <a:off x="1524000" y="3804285"/>
            <a:ext cx="9906000" cy="1545368"/>
          </a:xfrm>
          <a:prstGeom prst="rect">
            <a:avLst/>
          </a:prstGeom>
        </p:spPr>
        <p:txBody>
          <a:bodyPr/>
          <a:lstStyle>
            <a:lvl1pPr marL="0" indent="0">
              <a:lnSpc>
                <a:spcPts val="2800"/>
              </a:lnSpc>
              <a:spcBef>
                <a:spcPts val="0"/>
              </a:spcBef>
              <a:buNone/>
              <a:defRPr sz="2000" b="1" cap="all" baseline="0">
                <a:solidFill>
                  <a:schemeClr val="tx1"/>
                </a:solidFill>
              </a:defRPr>
            </a:lvl1pPr>
            <a:lvl2pPr marL="457200" indent="0">
              <a:buNone/>
              <a:defRPr/>
            </a:lvl2pPr>
          </a:lstStyle>
          <a:p>
            <a:pPr lvl="0"/>
            <a:r>
              <a:rPr lang="en-US"/>
              <a:t>DOCUMENT SUBTITLE</a:t>
            </a:r>
          </a:p>
          <a:p>
            <a:pPr lvl="0"/>
            <a:r>
              <a:rPr lang="en-US"/>
              <a:t>PRESENTED TO:</a:t>
            </a:r>
          </a:p>
          <a:p>
            <a:pPr lvl="0"/>
            <a:r>
              <a:rPr lang="en-US"/>
              <a:t>PRESENTED BY:</a:t>
            </a:r>
          </a:p>
          <a:p>
            <a:pPr lvl="0"/>
            <a:r>
              <a:rPr lang="en-US"/>
              <a:t>DATE:</a:t>
            </a:r>
          </a:p>
        </p:txBody>
      </p:sp>
      <p:sp>
        <p:nvSpPr>
          <p:cNvPr id="19" name="Picture Placeholder 5">
            <a:extLst>
              <a:ext uri="{FF2B5EF4-FFF2-40B4-BE49-F238E27FC236}">
                <a16:creationId xmlns:a16="http://schemas.microsoft.com/office/drawing/2014/main" id="{062316E9-BD44-40B9-A7EC-DB8E89A537DD}"/>
              </a:ext>
            </a:extLst>
          </p:cNvPr>
          <p:cNvSpPr>
            <a:spLocks noGrp="1"/>
          </p:cNvSpPr>
          <p:nvPr>
            <p:ph type="pic" sz="quarter" idx="12" hasCustomPrompt="1"/>
          </p:nvPr>
        </p:nvSpPr>
        <p:spPr>
          <a:xfrm>
            <a:off x="8495366" y="680045"/>
            <a:ext cx="2934634" cy="1325218"/>
          </a:xfrm>
          <a:prstGeom prst="rect">
            <a:avLst/>
          </a:prstGeom>
        </p:spPr>
        <p:txBody>
          <a:bodyPr anchor="ctr"/>
          <a:lstStyle>
            <a:lvl1pPr marL="0" indent="0" algn="ctr">
              <a:buNone/>
              <a:defRPr sz="1800" b="1">
                <a:solidFill>
                  <a:schemeClr val="tx1"/>
                </a:solidFill>
              </a:defRPr>
            </a:lvl1pPr>
          </a:lstStyle>
          <a:p>
            <a:r>
              <a:rPr lang="en-GB"/>
              <a:t>Click to add client logo</a:t>
            </a:r>
          </a:p>
        </p:txBody>
      </p:sp>
    </p:spTree>
    <p:extLst>
      <p:ext uri="{BB962C8B-B14F-4D97-AF65-F5344CB8AC3E}">
        <p14:creationId xmlns:p14="http://schemas.microsoft.com/office/powerpoint/2010/main" val="348381852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Section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44CBF-D44E-4965-AC31-90AECC79920C}"/>
              </a:ext>
            </a:extLst>
          </p:cNvPr>
          <p:cNvSpPr>
            <a:spLocks noGrp="1"/>
          </p:cNvSpPr>
          <p:nvPr>
            <p:ph type="title"/>
          </p:nvPr>
        </p:nvSpPr>
        <p:spPr/>
        <p:txBody>
          <a:bodyPr/>
          <a:lstStyle/>
          <a:p>
            <a:r>
              <a:rPr lang="en-US"/>
              <a:t>Click to edit Master title style</a:t>
            </a:r>
            <a:endParaRPr lang="en-GB"/>
          </a:p>
        </p:txBody>
      </p:sp>
      <p:pic>
        <p:nvPicPr>
          <p:cNvPr id="3" name="Picture 2" descr="https://sbrconsulting.com/wp-content/uploads/2019/01/Cover-p4-1024x400.jpeg">
            <a:extLst>
              <a:ext uri="{FF2B5EF4-FFF2-40B4-BE49-F238E27FC236}">
                <a16:creationId xmlns:a16="http://schemas.microsoft.com/office/drawing/2014/main" id="{8814CA74-6348-4E7D-902E-9FCD44A8CB6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28000"/>
          <a:stretch/>
        </p:blipFill>
        <p:spPr bwMode="auto">
          <a:xfrm>
            <a:off x="0" y="0"/>
            <a:ext cx="12192000" cy="3429000"/>
          </a:xfrm>
          <a:prstGeom prst="rect">
            <a:avLst/>
          </a:prstGeom>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DFB496B-FFB8-47C8-B1CF-BC3A545073D9}"/>
              </a:ext>
            </a:extLst>
          </p:cNvPr>
          <p:cNvSpPr/>
          <p:nvPr userDrawn="1"/>
        </p:nvSpPr>
        <p:spPr>
          <a:xfrm>
            <a:off x="0" y="0"/>
            <a:ext cx="12192000" cy="3429000"/>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iagonal Corners Rounded 4">
            <a:extLst>
              <a:ext uri="{FF2B5EF4-FFF2-40B4-BE49-F238E27FC236}">
                <a16:creationId xmlns:a16="http://schemas.microsoft.com/office/drawing/2014/main" id="{B547B2FD-370F-400B-9474-9F936FA1C3FB}"/>
              </a:ext>
            </a:extLst>
          </p:cNvPr>
          <p:cNvSpPr/>
          <p:nvPr userDrawn="1"/>
        </p:nvSpPr>
        <p:spPr>
          <a:xfrm>
            <a:off x="2323306" y="2703308"/>
            <a:ext cx="7545388" cy="2142248"/>
          </a:xfrm>
          <a:prstGeom prst="round2DiagRect">
            <a:avLst>
              <a:gd name="adj1" fmla="val 12638"/>
              <a:gd name="adj2" fmla="val 0"/>
            </a:avLst>
          </a:prstGeom>
          <a:solidFill>
            <a:schemeClr val="bg1"/>
          </a:solid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2">
            <a:extLst>
              <a:ext uri="{FF2B5EF4-FFF2-40B4-BE49-F238E27FC236}">
                <a16:creationId xmlns:a16="http://schemas.microsoft.com/office/drawing/2014/main" id="{89A6FF56-31CA-47B2-998F-C817FFA27BBC}"/>
              </a:ext>
            </a:extLst>
          </p:cNvPr>
          <p:cNvSpPr>
            <a:spLocks noGrp="1"/>
          </p:cNvSpPr>
          <p:nvPr>
            <p:ph type="body" sz="quarter" idx="22" hasCustomPrompt="1"/>
          </p:nvPr>
        </p:nvSpPr>
        <p:spPr>
          <a:xfrm>
            <a:off x="2323299" y="2703308"/>
            <a:ext cx="7545382" cy="2142248"/>
          </a:xfrm>
          <a:prstGeom prst="rect">
            <a:avLst/>
          </a:prstGeom>
        </p:spPr>
        <p:txBody>
          <a:bodyPr anchor="ctr"/>
          <a:lstStyle>
            <a:lvl1pPr marL="0" indent="0" algn="ctr">
              <a:lnSpc>
                <a:spcPts val="5400"/>
              </a:lnSpc>
              <a:spcBef>
                <a:spcPts val="0"/>
              </a:spcBef>
              <a:buFont typeface="Courier New" panose="02070309020205020404" pitchFamily="49" charset="0"/>
              <a:buNone/>
              <a:defRPr sz="5400" b="1" i="0" cap="all" baseline="0">
                <a:solidFill>
                  <a:schemeClr val="tx1"/>
                </a:solidFill>
                <a:latin typeface="+mn-lt"/>
              </a:defRPr>
            </a:lvl1pPr>
          </a:lstStyle>
          <a:p>
            <a:pPr lvl="0"/>
            <a:r>
              <a:rPr lang="en-US"/>
              <a:t>HEADING GOES HERE</a:t>
            </a:r>
          </a:p>
        </p:txBody>
      </p:sp>
    </p:spTree>
    <p:extLst>
      <p:ext uri="{BB962C8B-B14F-4D97-AF65-F5344CB8AC3E}">
        <p14:creationId xmlns:p14="http://schemas.microsoft.com/office/powerpoint/2010/main" val="251430241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Activity 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44CBF-D44E-4965-AC31-90AECC79920C}"/>
              </a:ext>
            </a:extLst>
          </p:cNvPr>
          <p:cNvSpPr>
            <a:spLocks noGrp="1"/>
          </p:cNvSpPr>
          <p:nvPr>
            <p:ph type="title"/>
          </p:nvPr>
        </p:nvSpPr>
        <p:spPr/>
        <p:txBody>
          <a:bodyPr/>
          <a:lstStyle/>
          <a:p>
            <a:r>
              <a:rPr lang="en-US"/>
              <a:t>Click to edit Master title style</a:t>
            </a:r>
            <a:endParaRPr lang="en-GB"/>
          </a:p>
        </p:txBody>
      </p:sp>
      <p:pic>
        <p:nvPicPr>
          <p:cNvPr id="3" name="Picture 2" descr="https://sbrconsulting.com/wp-content/uploads/2019/01/Cover-p4-1024x400.jpeg">
            <a:extLst>
              <a:ext uri="{FF2B5EF4-FFF2-40B4-BE49-F238E27FC236}">
                <a16:creationId xmlns:a16="http://schemas.microsoft.com/office/drawing/2014/main" id="{8814CA74-6348-4E7D-902E-9FCD44A8CB6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28000"/>
          <a:stretch/>
        </p:blipFill>
        <p:spPr bwMode="auto">
          <a:xfrm>
            <a:off x="0" y="0"/>
            <a:ext cx="12192000" cy="3429000"/>
          </a:xfrm>
          <a:prstGeom prst="rect">
            <a:avLst/>
          </a:prstGeom>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DFB496B-FFB8-47C8-B1CF-BC3A545073D9}"/>
              </a:ext>
            </a:extLst>
          </p:cNvPr>
          <p:cNvSpPr/>
          <p:nvPr userDrawn="1"/>
        </p:nvSpPr>
        <p:spPr>
          <a:xfrm>
            <a:off x="0" y="0"/>
            <a:ext cx="12192000" cy="3429000"/>
          </a:xfrm>
          <a:prstGeom prst="rect">
            <a:avLst/>
          </a:prstGeom>
          <a:solidFill>
            <a:schemeClr val="tx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iagonal Corners Rounded 4">
            <a:extLst>
              <a:ext uri="{FF2B5EF4-FFF2-40B4-BE49-F238E27FC236}">
                <a16:creationId xmlns:a16="http://schemas.microsoft.com/office/drawing/2014/main" id="{B547B2FD-370F-400B-9474-9F936FA1C3FB}"/>
              </a:ext>
            </a:extLst>
          </p:cNvPr>
          <p:cNvSpPr/>
          <p:nvPr userDrawn="1"/>
        </p:nvSpPr>
        <p:spPr>
          <a:xfrm>
            <a:off x="2323306" y="2703308"/>
            <a:ext cx="7545388" cy="2142248"/>
          </a:xfrm>
          <a:prstGeom prst="round2DiagRect">
            <a:avLst>
              <a:gd name="adj1" fmla="val 12638"/>
              <a:gd name="adj2" fmla="val 0"/>
            </a:avLst>
          </a:prstGeom>
          <a:solidFill>
            <a:schemeClr val="bg1"/>
          </a:solidFill>
          <a:ln w="1905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2">
            <a:extLst>
              <a:ext uri="{FF2B5EF4-FFF2-40B4-BE49-F238E27FC236}">
                <a16:creationId xmlns:a16="http://schemas.microsoft.com/office/drawing/2014/main" id="{89A6FF56-31CA-47B2-998F-C817FFA27BBC}"/>
              </a:ext>
            </a:extLst>
          </p:cNvPr>
          <p:cNvSpPr>
            <a:spLocks noGrp="1"/>
          </p:cNvSpPr>
          <p:nvPr>
            <p:ph type="body" sz="quarter" idx="22" hasCustomPrompt="1"/>
          </p:nvPr>
        </p:nvSpPr>
        <p:spPr>
          <a:xfrm>
            <a:off x="2323299" y="2703308"/>
            <a:ext cx="7545382" cy="2142248"/>
          </a:xfrm>
          <a:prstGeom prst="rect">
            <a:avLst/>
          </a:prstGeom>
        </p:spPr>
        <p:txBody>
          <a:bodyPr anchor="ctr"/>
          <a:lstStyle>
            <a:lvl1pPr marL="0" indent="0" algn="ctr">
              <a:lnSpc>
                <a:spcPts val="5400"/>
              </a:lnSpc>
              <a:spcBef>
                <a:spcPts val="0"/>
              </a:spcBef>
              <a:buFont typeface="Courier New" panose="02070309020205020404" pitchFamily="49" charset="0"/>
              <a:buNone/>
              <a:defRPr sz="5400" b="1" i="0" cap="all" baseline="0">
                <a:solidFill>
                  <a:schemeClr val="tx1"/>
                </a:solidFill>
                <a:latin typeface="+mn-lt"/>
              </a:defRPr>
            </a:lvl1pPr>
          </a:lstStyle>
          <a:p>
            <a:pPr lvl="0"/>
            <a:r>
              <a:rPr lang="en-US"/>
              <a:t>MY THOUGHTS</a:t>
            </a:r>
          </a:p>
        </p:txBody>
      </p:sp>
      <p:cxnSp>
        <p:nvCxnSpPr>
          <p:cNvPr id="7" name="Straight Connector 6">
            <a:extLst>
              <a:ext uri="{FF2B5EF4-FFF2-40B4-BE49-F238E27FC236}">
                <a16:creationId xmlns:a16="http://schemas.microsoft.com/office/drawing/2014/main" id="{0557C6F9-0E0C-4FD4-A4D0-8CC938476CEB}"/>
              </a:ext>
            </a:extLst>
          </p:cNvPr>
          <p:cNvCxnSpPr>
            <a:cxnSpLocks/>
          </p:cNvCxnSpPr>
          <p:nvPr userDrawn="1"/>
        </p:nvCxnSpPr>
        <p:spPr>
          <a:xfrm>
            <a:off x="766763" y="6211966"/>
            <a:ext cx="10663237"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F679BEF-0DD9-4C89-9095-18842671DE0E}"/>
              </a:ext>
            </a:extLst>
          </p:cNvPr>
          <p:cNvSpPr txBox="1"/>
          <p:nvPr userDrawn="1"/>
        </p:nvSpPr>
        <p:spPr>
          <a:xfrm>
            <a:off x="762000" y="6276322"/>
            <a:ext cx="4248150" cy="338554"/>
          </a:xfrm>
          <a:prstGeom prst="rect">
            <a:avLst/>
          </a:prstGeom>
          <a:solidFill>
            <a:schemeClr val="bg1"/>
          </a:solidFill>
        </p:spPr>
        <p:txBody>
          <a:bodyPr wrap="square" rtlCol="0">
            <a:spAutoFit/>
          </a:bodyPr>
          <a:lstStyle/>
          <a:p>
            <a:pPr algn="l"/>
            <a:r>
              <a:rPr lang="en-GB" sz="1000" b="1">
                <a:solidFill>
                  <a:schemeClr val="tx2"/>
                </a:solidFill>
              </a:rPr>
              <a:t>SBR</a:t>
            </a:r>
            <a:r>
              <a:rPr lang="en-GB" sz="1000" b="1">
                <a:solidFill>
                  <a:schemeClr val="tx1"/>
                </a:solidFill>
              </a:rPr>
              <a:t>Consulting </a:t>
            </a:r>
            <a:r>
              <a:rPr lang="en-GB" sz="1000">
                <a:solidFill>
                  <a:schemeClr val="tx1"/>
                </a:solidFill>
              </a:rPr>
              <a:t>© All Rights Reserved | 2021 </a:t>
            </a:r>
          </a:p>
          <a:p>
            <a:pPr algn="l"/>
            <a:r>
              <a:rPr lang="en-US" sz="600">
                <a:solidFill>
                  <a:schemeClr val="tx1"/>
                </a:solidFill>
              </a:rPr>
              <a:t>Material originally created by A.Morton &amp; S.Lotherington, updated in conjunction with V.Paske, T.Hillier and J.Adams</a:t>
            </a:r>
            <a:r>
              <a:rPr lang="en-GB" sz="600">
                <a:solidFill>
                  <a:schemeClr val="tx1"/>
                </a:solidFill>
              </a:rPr>
              <a:t> </a:t>
            </a:r>
            <a:endParaRPr lang="en-GB" sz="1000">
              <a:solidFill>
                <a:schemeClr val="tx1"/>
              </a:solidFill>
            </a:endParaRPr>
          </a:p>
        </p:txBody>
      </p:sp>
    </p:spTree>
    <p:extLst>
      <p:ext uri="{BB962C8B-B14F-4D97-AF65-F5344CB8AC3E}">
        <p14:creationId xmlns:p14="http://schemas.microsoft.com/office/powerpoint/2010/main" val="69749006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Activity Slid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44CBF-D44E-4965-AC31-90AECC79920C}"/>
              </a:ext>
            </a:extLst>
          </p:cNvPr>
          <p:cNvSpPr>
            <a:spLocks noGrp="1"/>
          </p:cNvSpPr>
          <p:nvPr>
            <p:ph type="title"/>
          </p:nvPr>
        </p:nvSpPr>
        <p:spPr/>
        <p:txBody>
          <a:bodyPr/>
          <a:lstStyle/>
          <a:p>
            <a:r>
              <a:rPr lang="en-US"/>
              <a:t>Click to edit Master title style</a:t>
            </a:r>
            <a:endParaRPr lang="en-GB"/>
          </a:p>
        </p:txBody>
      </p:sp>
      <p:pic>
        <p:nvPicPr>
          <p:cNvPr id="3" name="Picture 2" descr="https://sbrconsulting.com/wp-content/uploads/2019/01/Cover-p4-1024x400.jpeg">
            <a:extLst>
              <a:ext uri="{FF2B5EF4-FFF2-40B4-BE49-F238E27FC236}">
                <a16:creationId xmlns:a16="http://schemas.microsoft.com/office/drawing/2014/main" id="{8814CA74-6348-4E7D-902E-9FCD44A8CB6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28000"/>
          <a:stretch/>
        </p:blipFill>
        <p:spPr bwMode="auto">
          <a:xfrm>
            <a:off x="0" y="0"/>
            <a:ext cx="12192000" cy="3429000"/>
          </a:xfrm>
          <a:prstGeom prst="rect">
            <a:avLst/>
          </a:prstGeom>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DFB496B-FFB8-47C8-B1CF-BC3A545073D9}"/>
              </a:ext>
            </a:extLst>
          </p:cNvPr>
          <p:cNvSpPr/>
          <p:nvPr userDrawn="1"/>
        </p:nvSpPr>
        <p:spPr>
          <a:xfrm>
            <a:off x="0" y="0"/>
            <a:ext cx="12192000" cy="3429000"/>
          </a:xfrm>
          <a:prstGeom prst="rect">
            <a:avLst/>
          </a:prstGeom>
          <a:solidFill>
            <a:srgbClr val="00B3E3">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iagonal Corners Rounded 4">
            <a:extLst>
              <a:ext uri="{FF2B5EF4-FFF2-40B4-BE49-F238E27FC236}">
                <a16:creationId xmlns:a16="http://schemas.microsoft.com/office/drawing/2014/main" id="{B547B2FD-370F-400B-9474-9F936FA1C3FB}"/>
              </a:ext>
            </a:extLst>
          </p:cNvPr>
          <p:cNvSpPr/>
          <p:nvPr userDrawn="1"/>
        </p:nvSpPr>
        <p:spPr>
          <a:xfrm>
            <a:off x="2323306" y="2703308"/>
            <a:ext cx="7545388" cy="2142248"/>
          </a:xfrm>
          <a:prstGeom prst="round2DiagRect">
            <a:avLst>
              <a:gd name="adj1" fmla="val 12638"/>
              <a:gd name="adj2" fmla="val 0"/>
            </a:avLst>
          </a:prstGeom>
          <a:solidFill>
            <a:schemeClr val="bg1"/>
          </a:solidFill>
          <a:ln w="19050">
            <a:solidFill>
              <a:srgbClr val="00B3E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2">
            <a:extLst>
              <a:ext uri="{FF2B5EF4-FFF2-40B4-BE49-F238E27FC236}">
                <a16:creationId xmlns:a16="http://schemas.microsoft.com/office/drawing/2014/main" id="{89A6FF56-31CA-47B2-998F-C817FFA27BBC}"/>
              </a:ext>
            </a:extLst>
          </p:cNvPr>
          <p:cNvSpPr>
            <a:spLocks noGrp="1"/>
          </p:cNvSpPr>
          <p:nvPr>
            <p:ph type="body" sz="quarter" idx="22" hasCustomPrompt="1"/>
          </p:nvPr>
        </p:nvSpPr>
        <p:spPr>
          <a:xfrm>
            <a:off x="2323299" y="2703308"/>
            <a:ext cx="7545382" cy="2142248"/>
          </a:xfrm>
          <a:prstGeom prst="rect">
            <a:avLst/>
          </a:prstGeom>
        </p:spPr>
        <p:txBody>
          <a:bodyPr anchor="ctr"/>
          <a:lstStyle>
            <a:lvl1pPr marL="0" indent="0" algn="ctr">
              <a:lnSpc>
                <a:spcPts val="5400"/>
              </a:lnSpc>
              <a:spcBef>
                <a:spcPts val="0"/>
              </a:spcBef>
              <a:buFont typeface="Courier New" panose="02070309020205020404" pitchFamily="49" charset="0"/>
              <a:buNone/>
              <a:defRPr sz="5400" b="1" i="0" cap="all" baseline="0">
                <a:solidFill>
                  <a:schemeClr val="tx1"/>
                </a:solidFill>
                <a:latin typeface="+mn-lt"/>
              </a:defRPr>
            </a:lvl1pPr>
          </a:lstStyle>
          <a:p>
            <a:pPr lvl="0"/>
            <a:r>
              <a:rPr lang="en-US"/>
              <a:t>POLL</a:t>
            </a:r>
          </a:p>
        </p:txBody>
      </p:sp>
      <p:cxnSp>
        <p:nvCxnSpPr>
          <p:cNvPr id="7" name="Straight Connector 6">
            <a:extLst>
              <a:ext uri="{FF2B5EF4-FFF2-40B4-BE49-F238E27FC236}">
                <a16:creationId xmlns:a16="http://schemas.microsoft.com/office/drawing/2014/main" id="{0557C6F9-0E0C-4FD4-A4D0-8CC938476CEB}"/>
              </a:ext>
            </a:extLst>
          </p:cNvPr>
          <p:cNvCxnSpPr>
            <a:cxnSpLocks/>
          </p:cNvCxnSpPr>
          <p:nvPr userDrawn="1"/>
        </p:nvCxnSpPr>
        <p:spPr>
          <a:xfrm>
            <a:off x="766763" y="6211966"/>
            <a:ext cx="10663237" cy="0"/>
          </a:xfrm>
          <a:prstGeom prst="line">
            <a:avLst/>
          </a:prstGeom>
          <a:ln>
            <a:solidFill>
              <a:srgbClr val="00B3E3"/>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B36C7DCC-F9F5-4F1A-BD83-72D487BB0D89}"/>
              </a:ext>
            </a:extLst>
          </p:cNvPr>
          <p:cNvSpPr txBox="1"/>
          <p:nvPr userDrawn="1"/>
        </p:nvSpPr>
        <p:spPr>
          <a:xfrm>
            <a:off x="762000" y="6276322"/>
            <a:ext cx="4248150" cy="338554"/>
          </a:xfrm>
          <a:prstGeom prst="rect">
            <a:avLst/>
          </a:prstGeom>
          <a:solidFill>
            <a:schemeClr val="bg1"/>
          </a:solidFill>
        </p:spPr>
        <p:txBody>
          <a:bodyPr wrap="square" rtlCol="0">
            <a:spAutoFit/>
          </a:bodyPr>
          <a:lstStyle/>
          <a:p>
            <a:pPr algn="l"/>
            <a:r>
              <a:rPr lang="en-GB" sz="1000" b="1">
                <a:solidFill>
                  <a:srgbClr val="55ADEE"/>
                </a:solidFill>
              </a:rPr>
              <a:t>SBR</a:t>
            </a:r>
            <a:r>
              <a:rPr lang="en-GB" sz="1000" b="1">
                <a:solidFill>
                  <a:schemeClr val="tx1"/>
                </a:solidFill>
              </a:rPr>
              <a:t>Consulting </a:t>
            </a:r>
            <a:r>
              <a:rPr lang="en-GB" sz="1000">
                <a:solidFill>
                  <a:schemeClr val="tx1"/>
                </a:solidFill>
              </a:rPr>
              <a:t>© All Rights Reserved | 2021 </a:t>
            </a:r>
          </a:p>
          <a:p>
            <a:pPr algn="l"/>
            <a:r>
              <a:rPr lang="en-US" sz="600">
                <a:solidFill>
                  <a:schemeClr val="tx1"/>
                </a:solidFill>
              </a:rPr>
              <a:t>Material originally created by A.Morton &amp; S.Lotherington, updated in conjunction with V.Paske, T.Hillier and J.Adams</a:t>
            </a:r>
            <a:r>
              <a:rPr lang="en-GB" sz="600">
                <a:solidFill>
                  <a:schemeClr val="tx1"/>
                </a:solidFill>
              </a:rPr>
              <a:t> </a:t>
            </a:r>
            <a:endParaRPr lang="en-GB" sz="1000">
              <a:solidFill>
                <a:schemeClr val="tx1"/>
              </a:solidFill>
            </a:endParaRPr>
          </a:p>
        </p:txBody>
      </p:sp>
    </p:spTree>
    <p:extLst>
      <p:ext uri="{BB962C8B-B14F-4D97-AF65-F5344CB8AC3E}">
        <p14:creationId xmlns:p14="http://schemas.microsoft.com/office/powerpoint/2010/main" val="90776814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Quote / Presenter Bio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F3D15-4876-47E2-9F57-1DC7497E88B1}"/>
              </a:ext>
            </a:extLst>
          </p:cNvPr>
          <p:cNvSpPr>
            <a:spLocks noGrp="1"/>
          </p:cNvSpPr>
          <p:nvPr>
            <p:ph type="title" hasCustomPrompt="1"/>
          </p:nvPr>
        </p:nvSpPr>
        <p:spPr/>
        <p:txBody>
          <a:bodyPr/>
          <a:lstStyle>
            <a:lvl1pPr>
              <a:defRPr/>
            </a:lvl1pPr>
          </a:lstStyle>
          <a:p>
            <a:r>
              <a:rPr lang="en-US"/>
              <a:t>WELCOME SLIDE TITLE</a:t>
            </a:r>
            <a:endParaRPr lang="en-GB"/>
          </a:p>
        </p:txBody>
      </p:sp>
      <p:sp>
        <p:nvSpPr>
          <p:cNvPr id="4" name="Rectangle 3">
            <a:extLst>
              <a:ext uri="{FF2B5EF4-FFF2-40B4-BE49-F238E27FC236}">
                <a16:creationId xmlns:a16="http://schemas.microsoft.com/office/drawing/2014/main" id="{4B5EF708-A13B-4C48-A459-2481B7E7A493}"/>
              </a:ext>
            </a:extLst>
          </p:cNvPr>
          <p:cNvSpPr/>
          <p:nvPr userDrawn="1"/>
        </p:nvSpPr>
        <p:spPr>
          <a:xfrm>
            <a:off x="0" y="1263894"/>
            <a:ext cx="12192000" cy="43302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Top Corners Rounded 4">
            <a:extLst>
              <a:ext uri="{FF2B5EF4-FFF2-40B4-BE49-F238E27FC236}">
                <a16:creationId xmlns:a16="http://schemas.microsoft.com/office/drawing/2014/main" id="{F55BD1F0-CFC6-4286-9C80-81F35BAF5AE4}"/>
              </a:ext>
            </a:extLst>
          </p:cNvPr>
          <p:cNvSpPr/>
          <p:nvPr userDrawn="1"/>
        </p:nvSpPr>
        <p:spPr>
          <a:xfrm rot="5400000">
            <a:off x="381157" y="1727044"/>
            <a:ext cx="2641597" cy="3403915"/>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FAE69BDC-AD2C-476C-8EFE-8339AD7A46C2}"/>
              </a:ext>
            </a:extLst>
          </p:cNvPr>
          <p:cNvSpPr/>
          <p:nvPr userDrawn="1"/>
        </p:nvSpPr>
        <p:spPr>
          <a:xfrm>
            <a:off x="767080" y="2108200"/>
            <a:ext cx="2641597" cy="264159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5">
            <a:extLst>
              <a:ext uri="{FF2B5EF4-FFF2-40B4-BE49-F238E27FC236}">
                <a16:creationId xmlns:a16="http://schemas.microsoft.com/office/drawing/2014/main" id="{8D5ADDD5-9410-48B5-937D-10A6665E774C}"/>
              </a:ext>
            </a:extLst>
          </p:cNvPr>
          <p:cNvSpPr>
            <a:spLocks/>
          </p:cNvSpPr>
          <p:nvPr userDrawn="1"/>
        </p:nvSpPr>
        <p:spPr bwMode="auto">
          <a:xfrm>
            <a:off x="4175757" y="3296960"/>
            <a:ext cx="927893" cy="66294"/>
          </a:xfrm>
          <a:custGeom>
            <a:avLst/>
            <a:gdLst>
              <a:gd name="T0" fmla="*/ 0 w 302"/>
              <a:gd name="T1" fmla="*/ 21 h 21"/>
              <a:gd name="T2" fmla="*/ 14 w 302"/>
              <a:gd name="T3" fmla="*/ 4 h 21"/>
              <a:gd name="T4" fmla="*/ 22 w 302"/>
              <a:gd name="T5" fmla="*/ 0 h 21"/>
              <a:gd name="T6" fmla="*/ 302 w 302"/>
              <a:gd name="T7" fmla="*/ 0 h 21"/>
              <a:gd name="T8" fmla="*/ 288 w 302"/>
              <a:gd name="T9" fmla="*/ 18 h 21"/>
              <a:gd name="T10" fmla="*/ 280 w 302"/>
              <a:gd name="T11" fmla="*/ 21 h 21"/>
              <a:gd name="T12" fmla="*/ 0 w 302"/>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02" h="21">
                <a:moveTo>
                  <a:pt x="0" y="21"/>
                </a:moveTo>
                <a:cubicBezTo>
                  <a:pt x="14" y="4"/>
                  <a:pt x="14" y="4"/>
                  <a:pt x="14" y="4"/>
                </a:cubicBezTo>
                <a:cubicBezTo>
                  <a:pt x="16" y="1"/>
                  <a:pt x="19" y="0"/>
                  <a:pt x="22" y="0"/>
                </a:cubicBezTo>
                <a:cubicBezTo>
                  <a:pt x="302" y="0"/>
                  <a:pt x="302" y="0"/>
                  <a:pt x="302" y="0"/>
                </a:cubicBezTo>
                <a:cubicBezTo>
                  <a:pt x="288" y="18"/>
                  <a:pt x="288" y="18"/>
                  <a:pt x="288" y="18"/>
                </a:cubicBezTo>
                <a:cubicBezTo>
                  <a:pt x="286" y="20"/>
                  <a:pt x="283" y="21"/>
                  <a:pt x="280" y="21"/>
                </a:cubicBezTo>
                <a:cubicBezTo>
                  <a:pt x="0" y="21"/>
                  <a:pt x="0" y="21"/>
                  <a:pt x="0" y="21"/>
                </a:cubicBezTo>
                <a:close/>
              </a:path>
            </a:pathLst>
          </a:custGeom>
          <a:solidFill>
            <a:srgbClr val="96D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Text Placeholder 12">
            <a:extLst>
              <a:ext uri="{FF2B5EF4-FFF2-40B4-BE49-F238E27FC236}">
                <a16:creationId xmlns:a16="http://schemas.microsoft.com/office/drawing/2014/main" id="{D5A839CC-EFD7-4CF2-9DE3-10E9AA62AAD9}"/>
              </a:ext>
            </a:extLst>
          </p:cNvPr>
          <p:cNvSpPr>
            <a:spLocks noGrp="1"/>
          </p:cNvSpPr>
          <p:nvPr>
            <p:ph type="body" sz="quarter" idx="11" hasCustomPrompt="1"/>
          </p:nvPr>
        </p:nvSpPr>
        <p:spPr>
          <a:xfrm>
            <a:off x="4175757" y="2118361"/>
            <a:ext cx="7254243" cy="1293813"/>
          </a:xfrm>
          <a:prstGeom prst="rect">
            <a:avLst/>
          </a:prstGeom>
        </p:spPr>
        <p:txBody>
          <a:bodyPr/>
          <a:lstStyle>
            <a:lvl1pPr marL="0" indent="0">
              <a:lnSpc>
                <a:spcPts val="2400"/>
              </a:lnSpc>
              <a:spcBef>
                <a:spcPts val="600"/>
              </a:spcBef>
              <a:buNone/>
              <a:defRPr sz="2000" spc="20" baseline="0">
                <a:latin typeface="Soleto Light" panose="020B0406020203030204"/>
              </a:defRPr>
            </a:lvl1pPr>
          </a:lstStyle>
          <a:p>
            <a:pPr lvl="0"/>
            <a:r>
              <a:rPr lang="en-US"/>
              <a:t>Lorem Ipsum is simply dummy text of the printing and typesetting industry. Lorem Ipsum has been the industry's standard dummy text ever since the 1500s.</a:t>
            </a:r>
          </a:p>
        </p:txBody>
      </p:sp>
      <p:sp>
        <p:nvSpPr>
          <p:cNvPr id="15" name="Picture Placeholder 14">
            <a:extLst>
              <a:ext uri="{FF2B5EF4-FFF2-40B4-BE49-F238E27FC236}">
                <a16:creationId xmlns:a16="http://schemas.microsoft.com/office/drawing/2014/main" id="{1612091B-05C3-4650-91FD-C3FF71A3EADC}"/>
              </a:ext>
            </a:extLst>
          </p:cNvPr>
          <p:cNvSpPr>
            <a:spLocks noGrp="1"/>
          </p:cNvSpPr>
          <p:nvPr>
            <p:ph type="pic" sz="quarter" idx="12" hasCustomPrompt="1"/>
          </p:nvPr>
        </p:nvSpPr>
        <p:spPr>
          <a:xfrm>
            <a:off x="853439" y="2192023"/>
            <a:ext cx="2468878" cy="2468876"/>
          </a:xfrm>
          <a:prstGeom prst="ellipse">
            <a:avLst/>
          </a:prstGeom>
        </p:spPr>
        <p:txBody>
          <a:bodyPr anchor="ctr"/>
          <a:lstStyle>
            <a:lvl1pPr marL="0" indent="0" algn="ctr">
              <a:buNone/>
              <a:defRPr sz="1200">
                <a:solidFill>
                  <a:schemeClr val="tx1"/>
                </a:solidFill>
                <a:latin typeface="Soleto Light" panose="020B0406020203030204"/>
              </a:defRPr>
            </a:lvl1pPr>
          </a:lstStyle>
          <a:p>
            <a:r>
              <a:rPr lang="en-GB" sz="1200">
                <a:latin typeface="Soleto Light" panose="020B0406020203030204"/>
              </a:rPr>
              <a:t>Click to add image</a:t>
            </a:r>
            <a:endParaRPr lang="en-GB"/>
          </a:p>
        </p:txBody>
      </p:sp>
      <p:sp>
        <p:nvSpPr>
          <p:cNvPr id="20" name="Text Placeholder 19">
            <a:extLst>
              <a:ext uri="{FF2B5EF4-FFF2-40B4-BE49-F238E27FC236}">
                <a16:creationId xmlns:a16="http://schemas.microsoft.com/office/drawing/2014/main" id="{BF22A25D-25A1-4350-80BF-7D62B5DAACD3}"/>
              </a:ext>
            </a:extLst>
          </p:cNvPr>
          <p:cNvSpPr>
            <a:spLocks noGrp="1"/>
          </p:cNvSpPr>
          <p:nvPr>
            <p:ph type="body" sz="quarter" idx="13" hasCustomPrompt="1"/>
          </p:nvPr>
        </p:nvSpPr>
        <p:spPr>
          <a:xfrm>
            <a:off x="4175125" y="3993995"/>
            <a:ext cx="5535613" cy="419115"/>
          </a:xfrm>
          <a:prstGeom prst="rect">
            <a:avLst/>
          </a:prstGeom>
        </p:spPr>
        <p:txBody>
          <a:bodyPr/>
          <a:lstStyle>
            <a:lvl1pPr marL="0" indent="0">
              <a:buNone/>
              <a:defRPr sz="2400" b="1">
                <a:solidFill>
                  <a:schemeClr val="tx1">
                    <a:lumMod val="75000"/>
                    <a:lumOff val="25000"/>
                  </a:schemeClr>
                </a:solidFill>
                <a:latin typeface="+mn-lt"/>
              </a:defRPr>
            </a:lvl1pPr>
            <a:lvl2pPr marL="457200" indent="0">
              <a:buNone/>
              <a:defRPr/>
            </a:lvl2pPr>
          </a:lstStyle>
          <a:p>
            <a:pPr lvl="0"/>
            <a:r>
              <a:rPr lang="en-US"/>
              <a:t>Consultant Name</a:t>
            </a:r>
          </a:p>
        </p:txBody>
      </p:sp>
      <p:sp>
        <p:nvSpPr>
          <p:cNvPr id="21" name="Text Placeholder 19">
            <a:extLst>
              <a:ext uri="{FF2B5EF4-FFF2-40B4-BE49-F238E27FC236}">
                <a16:creationId xmlns:a16="http://schemas.microsoft.com/office/drawing/2014/main" id="{6B16F4EF-3C52-40C6-A83F-E95AE373C5CB}"/>
              </a:ext>
            </a:extLst>
          </p:cNvPr>
          <p:cNvSpPr>
            <a:spLocks noGrp="1"/>
          </p:cNvSpPr>
          <p:nvPr>
            <p:ph type="body" sz="quarter" idx="14" hasCustomPrompt="1"/>
          </p:nvPr>
        </p:nvSpPr>
        <p:spPr>
          <a:xfrm>
            <a:off x="4175125" y="4442138"/>
            <a:ext cx="5535613" cy="419115"/>
          </a:xfrm>
          <a:prstGeom prst="rect">
            <a:avLst/>
          </a:prstGeom>
        </p:spPr>
        <p:txBody>
          <a:bodyPr/>
          <a:lstStyle>
            <a:lvl1pPr marL="0" indent="0">
              <a:buNone/>
              <a:defRPr sz="1600" b="0">
                <a:solidFill>
                  <a:schemeClr val="tx1">
                    <a:lumMod val="75000"/>
                    <a:lumOff val="25000"/>
                  </a:schemeClr>
                </a:solidFill>
                <a:latin typeface="+mj-lt"/>
              </a:defRPr>
            </a:lvl1pPr>
            <a:lvl2pPr marL="457200" indent="0">
              <a:buNone/>
              <a:defRPr/>
            </a:lvl2pPr>
          </a:lstStyle>
          <a:p>
            <a:pPr lvl="0"/>
            <a:r>
              <a:rPr lang="en-US"/>
              <a:t>Job Title</a:t>
            </a:r>
          </a:p>
        </p:txBody>
      </p:sp>
    </p:spTree>
    <p:extLst>
      <p:ext uri="{BB962C8B-B14F-4D97-AF65-F5344CB8AC3E}">
        <p14:creationId xmlns:p14="http://schemas.microsoft.com/office/powerpoint/2010/main" val="362917542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3 Bullets + Imag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463DD-BFE3-42C3-B727-9A74E9563ABD}"/>
              </a:ext>
            </a:extLst>
          </p:cNvPr>
          <p:cNvSpPr>
            <a:spLocks noGrp="1"/>
          </p:cNvSpPr>
          <p:nvPr>
            <p:ph type="title" hasCustomPrompt="1"/>
          </p:nvPr>
        </p:nvSpPr>
        <p:spPr/>
        <p:txBody>
          <a:bodyPr/>
          <a:lstStyle/>
          <a:p>
            <a:r>
              <a:rPr lang="en-US"/>
              <a:t>ENTER YOUR TITLE TEXT</a:t>
            </a:r>
            <a:endParaRPr lang="en-GB"/>
          </a:p>
        </p:txBody>
      </p:sp>
      <p:pic>
        <p:nvPicPr>
          <p:cNvPr id="4" name="Picture Placeholder 5">
            <a:extLst>
              <a:ext uri="{FF2B5EF4-FFF2-40B4-BE49-F238E27FC236}">
                <a16:creationId xmlns:a16="http://schemas.microsoft.com/office/drawing/2014/main" id="{15C41EB0-CAAB-4F83-8F81-4C9049B46BC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26944" r="26944"/>
          <a:stretch>
            <a:fillRect/>
          </a:stretch>
        </p:blipFill>
        <p:spPr>
          <a:xfrm>
            <a:off x="7448550" y="0"/>
            <a:ext cx="4743450" cy="6858000"/>
          </a:xfrm>
          <a:prstGeom prst="rect">
            <a:avLst/>
          </a:prstGeom>
        </p:spPr>
      </p:pic>
      <p:pic>
        <p:nvPicPr>
          <p:cNvPr id="6" name="Picture 5" descr="A picture containing clock&#10;&#10;Description automatically generated">
            <a:extLst>
              <a:ext uri="{FF2B5EF4-FFF2-40B4-BE49-F238E27FC236}">
                <a16:creationId xmlns:a16="http://schemas.microsoft.com/office/drawing/2014/main" id="{EF07F4D0-03B6-4B97-9F07-102AEAF50C9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9917" r="63065"/>
          <a:stretch/>
        </p:blipFill>
        <p:spPr>
          <a:xfrm>
            <a:off x="7448550" y="0"/>
            <a:ext cx="4743450" cy="6858000"/>
          </a:xfrm>
          <a:prstGeom prst="rect">
            <a:avLst/>
          </a:prstGeom>
        </p:spPr>
      </p:pic>
      <p:grpSp>
        <p:nvGrpSpPr>
          <p:cNvPr id="7" name="Group 6">
            <a:extLst>
              <a:ext uri="{FF2B5EF4-FFF2-40B4-BE49-F238E27FC236}">
                <a16:creationId xmlns:a16="http://schemas.microsoft.com/office/drawing/2014/main" id="{A7AAADED-44D7-4C91-9E2D-D3EF3D72D3B3}"/>
              </a:ext>
            </a:extLst>
          </p:cNvPr>
          <p:cNvGrpSpPr/>
          <p:nvPr userDrawn="1"/>
        </p:nvGrpSpPr>
        <p:grpSpPr>
          <a:xfrm>
            <a:off x="806598" y="2795575"/>
            <a:ext cx="255698" cy="255698"/>
            <a:chOff x="6030912" y="4690660"/>
            <a:chExt cx="307976" cy="307976"/>
          </a:xfrm>
        </p:grpSpPr>
        <p:sp>
          <p:nvSpPr>
            <p:cNvPr id="8" name="Oval 7">
              <a:extLst>
                <a:ext uri="{FF2B5EF4-FFF2-40B4-BE49-F238E27FC236}">
                  <a16:creationId xmlns:a16="http://schemas.microsoft.com/office/drawing/2014/main" id="{8943CC4D-F73A-4838-92EC-7036EE657381}"/>
                </a:ext>
              </a:extLst>
            </p:cNvPr>
            <p:cNvSpPr/>
            <p:nvPr/>
          </p:nvSpPr>
          <p:spPr>
            <a:xfrm>
              <a:off x="6030912" y="4690660"/>
              <a:ext cx="307976" cy="307976"/>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5">
              <a:extLst>
                <a:ext uri="{FF2B5EF4-FFF2-40B4-BE49-F238E27FC236}">
                  <a16:creationId xmlns:a16="http://schemas.microsoft.com/office/drawing/2014/main" id="{90834F8E-9A52-403C-9669-8ED9CBF60FE1}"/>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0" name="Group 9">
            <a:extLst>
              <a:ext uri="{FF2B5EF4-FFF2-40B4-BE49-F238E27FC236}">
                <a16:creationId xmlns:a16="http://schemas.microsoft.com/office/drawing/2014/main" id="{9014F018-4A0C-4BEE-BFB0-FCECF27E7A2E}"/>
              </a:ext>
            </a:extLst>
          </p:cNvPr>
          <p:cNvGrpSpPr/>
          <p:nvPr userDrawn="1"/>
        </p:nvGrpSpPr>
        <p:grpSpPr>
          <a:xfrm>
            <a:off x="806598" y="3794606"/>
            <a:ext cx="255698" cy="255698"/>
            <a:chOff x="6030912" y="4690660"/>
            <a:chExt cx="307976" cy="307976"/>
          </a:xfrm>
        </p:grpSpPr>
        <p:sp>
          <p:nvSpPr>
            <p:cNvPr id="11" name="Oval 10">
              <a:extLst>
                <a:ext uri="{FF2B5EF4-FFF2-40B4-BE49-F238E27FC236}">
                  <a16:creationId xmlns:a16="http://schemas.microsoft.com/office/drawing/2014/main" id="{A7DD6AD2-6BC7-4911-A5C0-5EC694F16C9D}"/>
                </a:ext>
              </a:extLst>
            </p:cNvPr>
            <p:cNvSpPr/>
            <p:nvPr/>
          </p:nvSpPr>
          <p:spPr>
            <a:xfrm>
              <a:off x="6030912" y="4690660"/>
              <a:ext cx="307976" cy="307976"/>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5">
              <a:extLst>
                <a:ext uri="{FF2B5EF4-FFF2-40B4-BE49-F238E27FC236}">
                  <a16:creationId xmlns:a16="http://schemas.microsoft.com/office/drawing/2014/main" id="{340AF969-8A7F-4C63-A120-8398DF819D2E}"/>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grpSp>
        <p:nvGrpSpPr>
          <p:cNvPr id="13" name="Group 12">
            <a:extLst>
              <a:ext uri="{FF2B5EF4-FFF2-40B4-BE49-F238E27FC236}">
                <a16:creationId xmlns:a16="http://schemas.microsoft.com/office/drawing/2014/main" id="{DD85AA5D-127C-42E7-9C4A-8B83C4461A4F}"/>
              </a:ext>
            </a:extLst>
          </p:cNvPr>
          <p:cNvGrpSpPr/>
          <p:nvPr userDrawn="1"/>
        </p:nvGrpSpPr>
        <p:grpSpPr>
          <a:xfrm>
            <a:off x="806598" y="4813398"/>
            <a:ext cx="255698" cy="255698"/>
            <a:chOff x="6030912" y="4690660"/>
            <a:chExt cx="307976" cy="307976"/>
          </a:xfrm>
        </p:grpSpPr>
        <p:sp>
          <p:nvSpPr>
            <p:cNvPr id="14" name="Oval 13">
              <a:extLst>
                <a:ext uri="{FF2B5EF4-FFF2-40B4-BE49-F238E27FC236}">
                  <a16:creationId xmlns:a16="http://schemas.microsoft.com/office/drawing/2014/main" id="{7D571D73-1D07-4227-B808-AC1CEA761FCA}"/>
                </a:ext>
              </a:extLst>
            </p:cNvPr>
            <p:cNvSpPr/>
            <p:nvPr/>
          </p:nvSpPr>
          <p:spPr>
            <a:xfrm>
              <a:off x="6030912" y="4690660"/>
              <a:ext cx="307976" cy="307976"/>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5">
              <a:extLst>
                <a:ext uri="{FF2B5EF4-FFF2-40B4-BE49-F238E27FC236}">
                  <a16:creationId xmlns:a16="http://schemas.microsoft.com/office/drawing/2014/main" id="{2A2A9DE4-D133-46EC-81B9-9ECC84AC6D0D}"/>
                </a:ext>
              </a:extLst>
            </p:cNvPr>
            <p:cNvSpPr>
              <a:spLocks/>
            </p:cNvSpPr>
            <p:nvPr/>
          </p:nvSpPr>
          <p:spPr bwMode="auto">
            <a:xfrm>
              <a:off x="6093948" y="4768856"/>
              <a:ext cx="181904" cy="151585"/>
            </a:xfrm>
            <a:custGeom>
              <a:avLst/>
              <a:gdLst>
                <a:gd name="T0" fmla="*/ 1937 w 1968"/>
                <a:gd name="T1" fmla="*/ 743 h 1638"/>
                <a:gd name="T2" fmla="*/ 1226 w 1968"/>
                <a:gd name="T3" fmla="*/ 32 h 1638"/>
                <a:gd name="T4" fmla="*/ 1150 w 1968"/>
                <a:gd name="T5" fmla="*/ 0 h 1638"/>
                <a:gd name="T6" fmla="*/ 1074 w 1968"/>
                <a:gd name="T7" fmla="*/ 32 h 1638"/>
                <a:gd name="T8" fmla="*/ 1009 w 1968"/>
                <a:gd name="T9" fmla="*/ 96 h 1638"/>
                <a:gd name="T10" fmla="*/ 978 w 1968"/>
                <a:gd name="T11" fmla="*/ 173 h 1638"/>
                <a:gd name="T12" fmla="*/ 1009 w 1968"/>
                <a:gd name="T13" fmla="*/ 250 h 1638"/>
                <a:gd name="T14" fmla="*/ 1424 w 1968"/>
                <a:gd name="T15" fmla="*/ 665 h 1638"/>
                <a:gd name="T16" fmla="*/ 107 w 1968"/>
                <a:gd name="T17" fmla="*/ 665 h 1638"/>
                <a:gd name="T18" fmla="*/ 0 w 1968"/>
                <a:gd name="T19" fmla="*/ 771 h 1638"/>
                <a:gd name="T20" fmla="*/ 0 w 1968"/>
                <a:gd name="T21" fmla="*/ 862 h 1638"/>
                <a:gd name="T22" fmla="*/ 107 w 1968"/>
                <a:gd name="T23" fmla="*/ 973 h 1638"/>
                <a:gd name="T24" fmla="*/ 1429 w 1968"/>
                <a:gd name="T25" fmla="*/ 973 h 1638"/>
                <a:gd name="T26" fmla="*/ 1009 w 1968"/>
                <a:gd name="T27" fmla="*/ 1391 h 1638"/>
                <a:gd name="T28" fmla="*/ 978 w 1968"/>
                <a:gd name="T29" fmla="*/ 1466 h 1638"/>
                <a:gd name="T30" fmla="*/ 1009 w 1968"/>
                <a:gd name="T31" fmla="*/ 1542 h 1638"/>
                <a:gd name="T32" fmla="*/ 1074 w 1968"/>
                <a:gd name="T33" fmla="*/ 1606 h 1638"/>
                <a:gd name="T34" fmla="*/ 1150 w 1968"/>
                <a:gd name="T35" fmla="*/ 1638 h 1638"/>
                <a:gd name="T36" fmla="*/ 1226 w 1968"/>
                <a:gd name="T37" fmla="*/ 1606 h 1638"/>
                <a:gd name="T38" fmla="*/ 1937 w 1968"/>
                <a:gd name="T39" fmla="*/ 895 h 1638"/>
                <a:gd name="T40" fmla="*/ 1968 w 1968"/>
                <a:gd name="T41" fmla="*/ 819 h 1638"/>
                <a:gd name="T42" fmla="*/ 1937 w 1968"/>
                <a:gd name="T43" fmla="*/ 743 h 1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68" h="1638">
                  <a:moveTo>
                    <a:pt x="1937" y="743"/>
                  </a:moveTo>
                  <a:cubicBezTo>
                    <a:pt x="1226" y="32"/>
                    <a:pt x="1226" y="32"/>
                    <a:pt x="1226" y="32"/>
                  </a:cubicBezTo>
                  <a:cubicBezTo>
                    <a:pt x="1206" y="12"/>
                    <a:pt x="1179" y="0"/>
                    <a:pt x="1150" y="0"/>
                  </a:cubicBezTo>
                  <a:cubicBezTo>
                    <a:pt x="1121" y="0"/>
                    <a:pt x="1094" y="12"/>
                    <a:pt x="1074" y="32"/>
                  </a:cubicBezTo>
                  <a:cubicBezTo>
                    <a:pt x="1009" y="96"/>
                    <a:pt x="1009" y="96"/>
                    <a:pt x="1009" y="96"/>
                  </a:cubicBezTo>
                  <a:cubicBezTo>
                    <a:pt x="989" y="117"/>
                    <a:pt x="978" y="144"/>
                    <a:pt x="978" y="173"/>
                  </a:cubicBezTo>
                  <a:cubicBezTo>
                    <a:pt x="978" y="201"/>
                    <a:pt x="989" y="229"/>
                    <a:pt x="1009" y="250"/>
                  </a:cubicBezTo>
                  <a:cubicBezTo>
                    <a:pt x="1424" y="665"/>
                    <a:pt x="1424" y="665"/>
                    <a:pt x="1424" y="665"/>
                  </a:cubicBezTo>
                  <a:cubicBezTo>
                    <a:pt x="107" y="665"/>
                    <a:pt x="107" y="665"/>
                    <a:pt x="107" y="665"/>
                  </a:cubicBezTo>
                  <a:cubicBezTo>
                    <a:pt x="47" y="665"/>
                    <a:pt x="0" y="712"/>
                    <a:pt x="0" y="771"/>
                  </a:cubicBezTo>
                  <a:cubicBezTo>
                    <a:pt x="0" y="862"/>
                    <a:pt x="0" y="862"/>
                    <a:pt x="0" y="862"/>
                  </a:cubicBezTo>
                  <a:cubicBezTo>
                    <a:pt x="0" y="922"/>
                    <a:pt x="47" y="973"/>
                    <a:pt x="107" y="973"/>
                  </a:cubicBezTo>
                  <a:cubicBezTo>
                    <a:pt x="1429" y="973"/>
                    <a:pt x="1429" y="973"/>
                    <a:pt x="1429" y="973"/>
                  </a:cubicBezTo>
                  <a:cubicBezTo>
                    <a:pt x="1009" y="1391"/>
                    <a:pt x="1009" y="1391"/>
                    <a:pt x="1009" y="1391"/>
                  </a:cubicBezTo>
                  <a:cubicBezTo>
                    <a:pt x="989" y="1411"/>
                    <a:pt x="978" y="1437"/>
                    <a:pt x="978" y="1466"/>
                  </a:cubicBezTo>
                  <a:cubicBezTo>
                    <a:pt x="978" y="1495"/>
                    <a:pt x="989" y="1522"/>
                    <a:pt x="1009" y="1542"/>
                  </a:cubicBezTo>
                  <a:cubicBezTo>
                    <a:pt x="1074" y="1606"/>
                    <a:pt x="1074" y="1606"/>
                    <a:pt x="1074" y="1606"/>
                  </a:cubicBezTo>
                  <a:cubicBezTo>
                    <a:pt x="1094" y="1627"/>
                    <a:pt x="1121" y="1638"/>
                    <a:pt x="1150" y="1638"/>
                  </a:cubicBezTo>
                  <a:cubicBezTo>
                    <a:pt x="1179" y="1638"/>
                    <a:pt x="1206" y="1626"/>
                    <a:pt x="1226" y="1606"/>
                  </a:cubicBezTo>
                  <a:cubicBezTo>
                    <a:pt x="1937" y="895"/>
                    <a:pt x="1937" y="895"/>
                    <a:pt x="1937" y="895"/>
                  </a:cubicBezTo>
                  <a:cubicBezTo>
                    <a:pt x="1957" y="875"/>
                    <a:pt x="1968" y="848"/>
                    <a:pt x="1968" y="819"/>
                  </a:cubicBezTo>
                  <a:cubicBezTo>
                    <a:pt x="1968" y="790"/>
                    <a:pt x="1957" y="763"/>
                    <a:pt x="1937" y="743"/>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0" name="Text Placeholder 12">
            <a:extLst>
              <a:ext uri="{FF2B5EF4-FFF2-40B4-BE49-F238E27FC236}">
                <a16:creationId xmlns:a16="http://schemas.microsoft.com/office/drawing/2014/main" id="{7A79320F-2E25-4056-9616-6455E5A94FA5}"/>
              </a:ext>
            </a:extLst>
          </p:cNvPr>
          <p:cNvSpPr>
            <a:spLocks noGrp="1"/>
          </p:cNvSpPr>
          <p:nvPr>
            <p:ph type="body" sz="quarter" idx="19" hasCustomPrompt="1"/>
          </p:nvPr>
        </p:nvSpPr>
        <p:spPr>
          <a:xfrm>
            <a:off x="1289107" y="2774934"/>
            <a:ext cx="4806891" cy="259360"/>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21" name="Text Placeholder 12">
            <a:extLst>
              <a:ext uri="{FF2B5EF4-FFF2-40B4-BE49-F238E27FC236}">
                <a16:creationId xmlns:a16="http://schemas.microsoft.com/office/drawing/2014/main" id="{D25CC52D-0AF9-4CA9-82A5-A78972C63B79}"/>
              </a:ext>
            </a:extLst>
          </p:cNvPr>
          <p:cNvSpPr>
            <a:spLocks noGrp="1"/>
          </p:cNvSpPr>
          <p:nvPr>
            <p:ph type="body" sz="quarter" idx="21" hasCustomPrompt="1"/>
          </p:nvPr>
        </p:nvSpPr>
        <p:spPr>
          <a:xfrm>
            <a:off x="1289106" y="3066011"/>
            <a:ext cx="4806892" cy="554371"/>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22" name="Text Placeholder 12">
            <a:extLst>
              <a:ext uri="{FF2B5EF4-FFF2-40B4-BE49-F238E27FC236}">
                <a16:creationId xmlns:a16="http://schemas.microsoft.com/office/drawing/2014/main" id="{E29A1297-9292-4EBB-9B29-E0C87655F125}"/>
              </a:ext>
            </a:extLst>
          </p:cNvPr>
          <p:cNvSpPr>
            <a:spLocks noGrp="1"/>
          </p:cNvSpPr>
          <p:nvPr>
            <p:ph type="body" sz="quarter" idx="18" hasCustomPrompt="1"/>
          </p:nvPr>
        </p:nvSpPr>
        <p:spPr>
          <a:xfrm>
            <a:off x="770389" y="1162632"/>
            <a:ext cx="5325611" cy="1250368"/>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Lorem Ipsum is simply dummy text of the printing and typesetting industry.</a:t>
            </a:r>
          </a:p>
        </p:txBody>
      </p:sp>
      <p:sp>
        <p:nvSpPr>
          <p:cNvPr id="53" name="Picture Placeholder 5">
            <a:extLst>
              <a:ext uri="{FF2B5EF4-FFF2-40B4-BE49-F238E27FC236}">
                <a16:creationId xmlns:a16="http://schemas.microsoft.com/office/drawing/2014/main" id="{732C3114-F3C0-4C48-A762-88BE4495F6EF}"/>
              </a:ext>
            </a:extLst>
          </p:cNvPr>
          <p:cNvSpPr>
            <a:spLocks noGrp="1"/>
          </p:cNvSpPr>
          <p:nvPr>
            <p:ph type="pic" sz="quarter" idx="11" hasCustomPrompt="1"/>
          </p:nvPr>
        </p:nvSpPr>
        <p:spPr>
          <a:xfrm>
            <a:off x="7448550" y="0"/>
            <a:ext cx="4743451" cy="6858000"/>
          </a:xfrm>
          <a:prstGeom prst="round2DiagRect">
            <a:avLst>
              <a:gd name="adj1" fmla="val 0"/>
              <a:gd name="adj2" fmla="val 0"/>
            </a:avLst>
          </a:prstGeom>
        </p:spPr>
        <p:txBody>
          <a:bodyPr anchor="ctr"/>
          <a:lstStyle>
            <a:lvl1pPr marL="0" indent="0" algn="ctr">
              <a:buNone/>
              <a:defRPr sz="2400" b="1">
                <a:solidFill>
                  <a:schemeClr val="bg1"/>
                </a:solidFill>
              </a:defRPr>
            </a:lvl1pPr>
          </a:lstStyle>
          <a:p>
            <a:r>
              <a:rPr lang="en-GB"/>
              <a:t>Click to change picture</a:t>
            </a:r>
          </a:p>
        </p:txBody>
      </p:sp>
      <p:sp>
        <p:nvSpPr>
          <p:cNvPr id="25" name="Text Placeholder 12">
            <a:extLst>
              <a:ext uri="{FF2B5EF4-FFF2-40B4-BE49-F238E27FC236}">
                <a16:creationId xmlns:a16="http://schemas.microsoft.com/office/drawing/2014/main" id="{61067C1F-EAFA-471D-A983-C92AA256A6CA}"/>
              </a:ext>
            </a:extLst>
          </p:cNvPr>
          <p:cNvSpPr>
            <a:spLocks noGrp="1"/>
          </p:cNvSpPr>
          <p:nvPr>
            <p:ph type="body" sz="quarter" idx="26" hasCustomPrompt="1"/>
          </p:nvPr>
        </p:nvSpPr>
        <p:spPr>
          <a:xfrm>
            <a:off x="1289107" y="3769183"/>
            <a:ext cx="4806891" cy="259360"/>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26" name="Text Placeholder 12">
            <a:extLst>
              <a:ext uri="{FF2B5EF4-FFF2-40B4-BE49-F238E27FC236}">
                <a16:creationId xmlns:a16="http://schemas.microsoft.com/office/drawing/2014/main" id="{8A44C986-2EFA-49CF-AA43-B153D6F83039}"/>
              </a:ext>
            </a:extLst>
          </p:cNvPr>
          <p:cNvSpPr>
            <a:spLocks noGrp="1"/>
          </p:cNvSpPr>
          <p:nvPr>
            <p:ph type="body" sz="quarter" idx="27" hasCustomPrompt="1"/>
          </p:nvPr>
        </p:nvSpPr>
        <p:spPr>
          <a:xfrm>
            <a:off x="1289106" y="4060260"/>
            <a:ext cx="4806892" cy="554371"/>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29" name="Text Placeholder 12">
            <a:extLst>
              <a:ext uri="{FF2B5EF4-FFF2-40B4-BE49-F238E27FC236}">
                <a16:creationId xmlns:a16="http://schemas.microsoft.com/office/drawing/2014/main" id="{D62E9DAC-5849-4B93-B809-80EBC4E7A0EB}"/>
              </a:ext>
            </a:extLst>
          </p:cNvPr>
          <p:cNvSpPr>
            <a:spLocks noGrp="1"/>
          </p:cNvSpPr>
          <p:nvPr>
            <p:ph type="body" sz="quarter" idx="28" hasCustomPrompt="1"/>
          </p:nvPr>
        </p:nvSpPr>
        <p:spPr>
          <a:xfrm>
            <a:off x="1289107" y="4787359"/>
            <a:ext cx="4806891" cy="259360"/>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30" name="Text Placeholder 12">
            <a:extLst>
              <a:ext uri="{FF2B5EF4-FFF2-40B4-BE49-F238E27FC236}">
                <a16:creationId xmlns:a16="http://schemas.microsoft.com/office/drawing/2014/main" id="{E3570C4B-AAF7-42FD-8683-986A0696A1B7}"/>
              </a:ext>
            </a:extLst>
          </p:cNvPr>
          <p:cNvSpPr>
            <a:spLocks noGrp="1"/>
          </p:cNvSpPr>
          <p:nvPr>
            <p:ph type="body" sz="quarter" idx="29" hasCustomPrompt="1"/>
          </p:nvPr>
        </p:nvSpPr>
        <p:spPr>
          <a:xfrm>
            <a:off x="1289106" y="5078436"/>
            <a:ext cx="4806892" cy="554371"/>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Tree>
    <p:extLst>
      <p:ext uri="{BB962C8B-B14F-4D97-AF65-F5344CB8AC3E}">
        <p14:creationId xmlns:p14="http://schemas.microsoft.com/office/powerpoint/2010/main" val="137813736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6 Bulle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E0A35-C21F-423C-AB0A-FE69DAC1AC43}"/>
              </a:ext>
            </a:extLst>
          </p:cNvPr>
          <p:cNvSpPr>
            <a:spLocks noGrp="1"/>
          </p:cNvSpPr>
          <p:nvPr>
            <p:ph type="title" hasCustomPrompt="1"/>
          </p:nvPr>
        </p:nvSpPr>
        <p:spPr/>
        <p:txBody>
          <a:bodyPr/>
          <a:lstStyle/>
          <a:p>
            <a:r>
              <a:rPr lang="en-US"/>
              <a:t>ENTER YOUR TITLE TEXT</a:t>
            </a:r>
            <a:endParaRPr lang="en-GB"/>
          </a:p>
        </p:txBody>
      </p:sp>
      <p:sp>
        <p:nvSpPr>
          <p:cNvPr id="4" name="Oval 3">
            <a:extLst>
              <a:ext uri="{FF2B5EF4-FFF2-40B4-BE49-F238E27FC236}">
                <a16:creationId xmlns:a16="http://schemas.microsoft.com/office/drawing/2014/main" id="{8D49D29C-7098-4288-9EA6-29F86CD8FA82}"/>
              </a:ext>
            </a:extLst>
          </p:cNvPr>
          <p:cNvSpPr/>
          <p:nvPr userDrawn="1"/>
        </p:nvSpPr>
        <p:spPr>
          <a:xfrm>
            <a:off x="1085056" y="1680008"/>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01</a:t>
            </a:r>
          </a:p>
        </p:txBody>
      </p:sp>
      <p:sp>
        <p:nvSpPr>
          <p:cNvPr id="5" name="Oval 4">
            <a:extLst>
              <a:ext uri="{FF2B5EF4-FFF2-40B4-BE49-F238E27FC236}">
                <a16:creationId xmlns:a16="http://schemas.microsoft.com/office/drawing/2014/main" id="{ED776073-C6C2-4B45-9AF0-29BFEDA310B6}"/>
              </a:ext>
            </a:extLst>
          </p:cNvPr>
          <p:cNvSpPr/>
          <p:nvPr userDrawn="1"/>
        </p:nvSpPr>
        <p:spPr>
          <a:xfrm>
            <a:off x="1085056" y="3086391"/>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02</a:t>
            </a:r>
          </a:p>
        </p:txBody>
      </p:sp>
      <p:sp>
        <p:nvSpPr>
          <p:cNvPr id="6" name="Oval 5">
            <a:extLst>
              <a:ext uri="{FF2B5EF4-FFF2-40B4-BE49-F238E27FC236}">
                <a16:creationId xmlns:a16="http://schemas.microsoft.com/office/drawing/2014/main" id="{6FB36A34-1087-4387-846A-53CBAA4804A2}"/>
              </a:ext>
            </a:extLst>
          </p:cNvPr>
          <p:cNvSpPr/>
          <p:nvPr userDrawn="1"/>
        </p:nvSpPr>
        <p:spPr>
          <a:xfrm>
            <a:off x="1085056" y="4487435"/>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03</a:t>
            </a:r>
          </a:p>
        </p:txBody>
      </p:sp>
      <p:sp>
        <p:nvSpPr>
          <p:cNvPr id="7" name="Oval 6">
            <a:extLst>
              <a:ext uri="{FF2B5EF4-FFF2-40B4-BE49-F238E27FC236}">
                <a16:creationId xmlns:a16="http://schemas.microsoft.com/office/drawing/2014/main" id="{B20C4AE7-FE0A-4431-8B7A-B09672F14A69}"/>
              </a:ext>
            </a:extLst>
          </p:cNvPr>
          <p:cNvSpPr/>
          <p:nvPr userDrawn="1"/>
        </p:nvSpPr>
        <p:spPr>
          <a:xfrm>
            <a:off x="6060967" y="1680008"/>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04</a:t>
            </a:r>
          </a:p>
        </p:txBody>
      </p:sp>
      <p:sp>
        <p:nvSpPr>
          <p:cNvPr id="8" name="Oval 7">
            <a:extLst>
              <a:ext uri="{FF2B5EF4-FFF2-40B4-BE49-F238E27FC236}">
                <a16:creationId xmlns:a16="http://schemas.microsoft.com/office/drawing/2014/main" id="{1F3F0F0D-285F-447F-AC92-6698B97946EC}"/>
              </a:ext>
            </a:extLst>
          </p:cNvPr>
          <p:cNvSpPr/>
          <p:nvPr userDrawn="1"/>
        </p:nvSpPr>
        <p:spPr>
          <a:xfrm>
            <a:off x="6060967" y="3086391"/>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05</a:t>
            </a:r>
          </a:p>
        </p:txBody>
      </p:sp>
      <p:sp>
        <p:nvSpPr>
          <p:cNvPr id="9" name="Oval 8">
            <a:extLst>
              <a:ext uri="{FF2B5EF4-FFF2-40B4-BE49-F238E27FC236}">
                <a16:creationId xmlns:a16="http://schemas.microsoft.com/office/drawing/2014/main" id="{52308B14-2FB5-4D93-A67A-33286D3E7CAD}"/>
              </a:ext>
            </a:extLst>
          </p:cNvPr>
          <p:cNvSpPr/>
          <p:nvPr userDrawn="1"/>
        </p:nvSpPr>
        <p:spPr>
          <a:xfrm>
            <a:off x="6060967" y="4487435"/>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06</a:t>
            </a:r>
          </a:p>
        </p:txBody>
      </p:sp>
      <p:sp>
        <p:nvSpPr>
          <p:cNvPr id="10" name="Text Placeholder 12">
            <a:extLst>
              <a:ext uri="{FF2B5EF4-FFF2-40B4-BE49-F238E27FC236}">
                <a16:creationId xmlns:a16="http://schemas.microsoft.com/office/drawing/2014/main" id="{C818767A-25FA-4DB4-862D-2406B65A9693}"/>
              </a:ext>
            </a:extLst>
          </p:cNvPr>
          <p:cNvSpPr>
            <a:spLocks noGrp="1"/>
          </p:cNvSpPr>
          <p:nvPr>
            <p:ph type="body" sz="quarter" idx="19" hasCustomPrompt="1"/>
          </p:nvPr>
        </p:nvSpPr>
        <p:spPr>
          <a:xfrm>
            <a:off x="1972129" y="1463769"/>
            <a:ext cx="3271831" cy="352425"/>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11" name="Text Placeholder 12">
            <a:extLst>
              <a:ext uri="{FF2B5EF4-FFF2-40B4-BE49-F238E27FC236}">
                <a16:creationId xmlns:a16="http://schemas.microsoft.com/office/drawing/2014/main" id="{37124229-C7DA-4FC1-8B35-47C8F466CB19}"/>
              </a:ext>
            </a:extLst>
          </p:cNvPr>
          <p:cNvSpPr>
            <a:spLocks noGrp="1"/>
          </p:cNvSpPr>
          <p:nvPr>
            <p:ph type="body" sz="quarter" idx="21" hasCustomPrompt="1"/>
          </p:nvPr>
        </p:nvSpPr>
        <p:spPr>
          <a:xfrm>
            <a:off x="1972128" y="1816195"/>
            <a:ext cx="3271832" cy="104920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32" name="Text Placeholder 12">
            <a:extLst>
              <a:ext uri="{FF2B5EF4-FFF2-40B4-BE49-F238E27FC236}">
                <a16:creationId xmlns:a16="http://schemas.microsoft.com/office/drawing/2014/main" id="{A34678F8-D850-4B5E-9EC2-6EBD89C3967C}"/>
              </a:ext>
            </a:extLst>
          </p:cNvPr>
          <p:cNvSpPr>
            <a:spLocks noGrp="1"/>
          </p:cNvSpPr>
          <p:nvPr>
            <p:ph type="body" sz="quarter" idx="32" hasCustomPrompt="1"/>
          </p:nvPr>
        </p:nvSpPr>
        <p:spPr>
          <a:xfrm>
            <a:off x="1972129" y="2865400"/>
            <a:ext cx="3271831" cy="352425"/>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33" name="Text Placeholder 12">
            <a:extLst>
              <a:ext uri="{FF2B5EF4-FFF2-40B4-BE49-F238E27FC236}">
                <a16:creationId xmlns:a16="http://schemas.microsoft.com/office/drawing/2014/main" id="{7FA25379-D1D5-4085-BCCC-917F53804826}"/>
              </a:ext>
            </a:extLst>
          </p:cNvPr>
          <p:cNvSpPr>
            <a:spLocks noGrp="1"/>
          </p:cNvSpPr>
          <p:nvPr>
            <p:ph type="body" sz="quarter" idx="33" hasCustomPrompt="1"/>
          </p:nvPr>
        </p:nvSpPr>
        <p:spPr>
          <a:xfrm>
            <a:off x="1972128" y="3217826"/>
            <a:ext cx="3271832" cy="104920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38" name="Text Placeholder 12">
            <a:extLst>
              <a:ext uri="{FF2B5EF4-FFF2-40B4-BE49-F238E27FC236}">
                <a16:creationId xmlns:a16="http://schemas.microsoft.com/office/drawing/2014/main" id="{BA764D06-74C7-4331-94FE-121C080625CB}"/>
              </a:ext>
            </a:extLst>
          </p:cNvPr>
          <p:cNvSpPr>
            <a:spLocks noGrp="1"/>
          </p:cNvSpPr>
          <p:nvPr>
            <p:ph type="body" sz="quarter" idx="34" hasCustomPrompt="1"/>
          </p:nvPr>
        </p:nvSpPr>
        <p:spPr>
          <a:xfrm>
            <a:off x="1972129" y="4271197"/>
            <a:ext cx="3271831" cy="352425"/>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39" name="Text Placeholder 12">
            <a:extLst>
              <a:ext uri="{FF2B5EF4-FFF2-40B4-BE49-F238E27FC236}">
                <a16:creationId xmlns:a16="http://schemas.microsoft.com/office/drawing/2014/main" id="{A0D402A3-CD65-4E31-83DE-47A8D3C87967}"/>
              </a:ext>
            </a:extLst>
          </p:cNvPr>
          <p:cNvSpPr>
            <a:spLocks noGrp="1"/>
          </p:cNvSpPr>
          <p:nvPr>
            <p:ph type="body" sz="quarter" idx="35" hasCustomPrompt="1"/>
          </p:nvPr>
        </p:nvSpPr>
        <p:spPr>
          <a:xfrm>
            <a:off x="1972128" y="4623623"/>
            <a:ext cx="3271832" cy="104920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46" name="Text Placeholder 12">
            <a:extLst>
              <a:ext uri="{FF2B5EF4-FFF2-40B4-BE49-F238E27FC236}">
                <a16:creationId xmlns:a16="http://schemas.microsoft.com/office/drawing/2014/main" id="{E689F18E-CDB6-42C0-8C23-94EE32A08050}"/>
              </a:ext>
            </a:extLst>
          </p:cNvPr>
          <p:cNvSpPr>
            <a:spLocks noGrp="1"/>
          </p:cNvSpPr>
          <p:nvPr>
            <p:ph type="body" sz="quarter" idx="36" hasCustomPrompt="1"/>
          </p:nvPr>
        </p:nvSpPr>
        <p:spPr>
          <a:xfrm>
            <a:off x="6948040" y="1463769"/>
            <a:ext cx="3271831" cy="352425"/>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47" name="Text Placeholder 12">
            <a:extLst>
              <a:ext uri="{FF2B5EF4-FFF2-40B4-BE49-F238E27FC236}">
                <a16:creationId xmlns:a16="http://schemas.microsoft.com/office/drawing/2014/main" id="{5638400A-5CE4-476C-A1C8-A2B1E4DEB965}"/>
              </a:ext>
            </a:extLst>
          </p:cNvPr>
          <p:cNvSpPr>
            <a:spLocks noGrp="1"/>
          </p:cNvSpPr>
          <p:nvPr>
            <p:ph type="body" sz="quarter" idx="37" hasCustomPrompt="1"/>
          </p:nvPr>
        </p:nvSpPr>
        <p:spPr>
          <a:xfrm>
            <a:off x="6948039" y="1816195"/>
            <a:ext cx="3271832" cy="104920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48" name="Text Placeholder 12">
            <a:extLst>
              <a:ext uri="{FF2B5EF4-FFF2-40B4-BE49-F238E27FC236}">
                <a16:creationId xmlns:a16="http://schemas.microsoft.com/office/drawing/2014/main" id="{6C340519-60EC-4688-9F98-6D5D6404BF89}"/>
              </a:ext>
            </a:extLst>
          </p:cNvPr>
          <p:cNvSpPr>
            <a:spLocks noGrp="1"/>
          </p:cNvSpPr>
          <p:nvPr>
            <p:ph type="body" sz="quarter" idx="38" hasCustomPrompt="1"/>
          </p:nvPr>
        </p:nvSpPr>
        <p:spPr>
          <a:xfrm>
            <a:off x="6948040" y="2865400"/>
            <a:ext cx="3271831" cy="352425"/>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49" name="Text Placeholder 12">
            <a:extLst>
              <a:ext uri="{FF2B5EF4-FFF2-40B4-BE49-F238E27FC236}">
                <a16:creationId xmlns:a16="http://schemas.microsoft.com/office/drawing/2014/main" id="{E111FB96-AED4-42D3-B22A-6CB735288FED}"/>
              </a:ext>
            </a:extLst>
          </p:cNvPr>
          <p:cNvSpPr>
            <a:spLocks noGrp="1"/>
          </p:cNvSpPr>
          <p:nvPr>
            <p:ph type="body" sz="quarter" idx="39" hasCustomPrompt="1"/>
          </p:nvPr>
        </p:nvSpPr>
        <p:spPr>
          <a:xfrm>
            <a:off x="6948039" y="3217826"/>
            <a:ext cx="3271832" cy="104920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50" name="Text Placeholder 12">
            <a:extLst>
              <a:ext uri="{FF2B5EF4-FFF2-40B4-BE49-F238E27FC236}">
                <a16:creationId xmlns:a16="http://schemas.microsoft.com/office/drawing/2014/main" id="{632A9259-1CC0-4DD9-A246-9F099B9EBB91}"/>
              </a:ext>
            </a:extLst>
          </p:cNvPr>
          <p:cNvSpPr>
            <a:spLocks noGrp="1"/>
          </p:cNvSpPr>
          <p:nvPr>
            <p:ph type="body" sz="quarter" idx="40" hasCustomPrompt="1"/>
          </p:nvPr>
        </p:nvSpPr>
        <p:spPr>
          <a:xfrm>
            <a:off x="6948040" y="4271197"/>
            <a:ext cx="3271831" cy="352425"/>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51" name="Text Placeholder 12">
            <a:extLst>
              <a:ext uri="{FF2B5EF4-FFF2-40B4-BE49-F238E27FC236}">
                <a16:creationId xmlns:a16="http://schemas.microsoft.com/office/drawing/2014/main" id="{39D041A3-BF01-4A74-8451-2C424626CD9B}"/>
              </a:ext>
            </a:extLst>
          </p:cNvPr>
          <p:cNvSpPr>
            <a:spLocks noGrp="1"/>
          </p:cNvSpPr>
          <p:nvPr>
            <p:ph type="body" sz="quarter" idx="41" hasCustomPrompt="1"/>
          </p:nvPr>
        </p:nvSpPr>
        <p:spPr>
          <a:xfrm>
            <a:off x="6948039" y="4623623"/>
            <a:ext cx="3271832" cy="104920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Tree>
    <p:extLst>
      <p:ext uri="{BB962C8B-B14F-4D97-AF65-F5344CB8AC3E}">
        <p14:creationId xmlns:p14="http://schemas.microsoft.com/office/powerpoint/2010/main" val="139565318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8 Bullet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E0A35-C21F-423C-AB0A-FE69DAC1AC43}"/>
              </a:ext>
            </a:extLst>
          </p:cNvPr>
          <p:cNvSpPr>
            <a:spLocks noGrp="1"/>
          </p:cNvSpPr>
          <p:nvPr>
            <p:ph type="title" hasCustomPrompt="1"/>
          </p:nvPr>
        </p:nvSpPr>
        <p:spPr/>
        <p:txBody>
          <a:bodyPr/>
          <a:lstStyle/>
          <a:p>
            <a:r>
              <a:rPr lang="en-US"/>
              <a:t>ENTER YOUR TITLE TEXT</a:t>
            </a:r>
            <a:endParaRPr lang="en-GB"/>
          </a:p>
        </p:txBody>
      </p:sp>
      <p:sp>
        <p:nvSpPr>
          <p:cNvPr id="4" name="Oval 3">
            <a:extLst>
              <a:ext uri="{FF2B5EF4-FFF2-40B4-BE49-F238E27FC236}">
                <a16:creationId xmlns:a16="http://schemas.microsoft.com/office/drawing/2014/main" id="{8D49D29C-7098-4288-9EA6-29F86CD8FA82}"/>
              </a:ext>
            </a:extLst>
          </p:cNvPr>
          <p:cNvSpPr/>
          <p:nvPr userDrawn="1"/>
        </p:nvSpPr>
        <p:spPr>
          <a:xfrm>
            <a:off x="1085056" y="1680008"/>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01</a:t>
            </a:r>
          </a:p>
        </p:txBody>
      </p:sp>
      <p:sp>
        <p:nvSpPr>
          <p:cNvPr id="5" name="Oval 4">
            <a:extLst>
              <a:ext uri="{FF2B5EF4-FFF2-40B4-BE49-F238E27FC236}">
                <a16:creationId xmlns:a16="http://schemas.microsoft.com/office/drawing/2014/main" id="{ED776073-C6C2-4B45-9AF0-29BFEDA310B6}"/>
              </a:ext>
            </a:extLst>
          </p:cNvPr>
          <p:cNvSpPr/>
          <p:nvPr userDrawn="1"/>
        </p:nvSpPr>
        <p:spPr>
          <a:xfrm>
            <a:off x="1085056" y="2789576"/>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02</a:t>
            </a:r>
          </a:p>
        </p:txBody>
      </p:sp>
      <p:sp>
        <p:nvSpPr>
          <p:cNvPr id="6" name="Oval 5">
            <a:extLst>
              <a:ext uri="{FF2B5EF4-FFF2-40B4-BE49-F238E27FC236}">
                <a16:creationId xmlns:a16="http://schemas.microsoft.com/office/drawing/2014/main" id="{6FB36A34-1087-4387-846A-53CBAA4804A2}"/>
              </a:ext>
            </a:extLst>
          </p:cNvPr>
          <p:cNvSpPr/>
          <p:nvPr userDrawn="1"/>
        </p:nvSpPr>
        <p:spPr>
          <a:xfrm>
            <a:off x="1085056" y="3899145"/>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03</a:t>
            </a:r>
          </a:p>
        </p:txBody>
      </p:sp>
      <p:sp>
        <p:nvSpPr>
          <p:cNvPr id="7" name="Oval 6">
            <a:extLst>
              <a:ext uri="{FF2B5EF4-FFF2-40B4-BE49-F238E27FC236}">
                <a16:creationId xmlns:a16="http://schemas.microsoft.com/office/drawing/2014/main" id="{B20C4AE7-FE0A-4431-8B7A-B09672F14A69}"/>
              </a:ext>
            </a:extLst>
          </p:cNvPr>
          <p:cNvSpPr/>
          <p:nvPr userDrawn="1"/>
        </p:nvSpPr>
        <p:spPr>
          <a:xfrm>
            <a:off x="6060967" y="1680008"/>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05</a:t>
            </a:r>
          </a:p>
        </p:txBody>
      </p:sp>
      <p:sp>
        <p:nvSpPr>
          <p:cNvPr id="8" name="Oval 7">
            <a:extLst>
              <a:ext uri="{FF2B5EF4-FFF2-40B4-BE49-F238E27FC236}">
                <a16:creationId xmlns:a16="http://schemas.microsoft.com/office/drawing/2014/main" id="{1F3F0F0D-285F-447F-AC92-6698B97946EC}"/>
              </a:ext>
            </a:extLst>
          </p:cNvPr>
          <p:cNvSpPr/>
          <p:nvPr userDrawn="1"/>
        </p:nvSpPr>
        <p:spPr>
          <a:xfrm>
            <a:off x="6060967" y="2789576"/>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06</a:t>
            </a:r>
          </a:p>
        </p:txBody>
      </p:sp>
      <p:sp>
        <p:nvSpPr>
          <p:cNvPr id="9" name="Oval 8">
            <a:extLst>
              <a:ext uri="{FF2B5EF4-FFF2-40B4-BE49-F238E27FC236}">
                <a16:creationId xmlns:a16="http://schemas.microsoft.com/office/drawing/2014/main" id="{52308B14-2FB5-4D93-A67A-33286D3E7CAD}"/>
              </a:ext>
            </a:extLst>
          </p:cNvPr>
          <p:cNvSpPr/>
          <p:nvPr userDrawn="1"/>
        </p:nvSpPr>
        <p:spPr>
          <a:xfrm>
            <a:off x="6060967" y="3899145"/>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07</a:t>
            </a:r>
          </a:p>
        </p:txBody>
      </p:sp>
      <p:sp>
        <p:nvSpPr>
          <p:cNvPr id="11" name="Text Placeholder 12">
            <a:extLst>
              <a:ext uri="{FF2B5EF4-FFF2-40B4-BE49-F238E27FC236}">
                <a16:creationId xmlns:a16="http://schemas.microsoft.com/office/drawing/2014/main" id="{37124229-C7DA-4FC1-8B35-47C8F466CB19}"/>
              </a:ext>
            </a:extLst>
          </p:cNvPr>
          <p:cNvSpPr>
            <a:spLocks noGrp="1"/>
          </p:cNvSpPr>
          <p:nvPr>
            <p:ph type="body" sz="quarter" idx="21" hasCustomPrompt="1"/>
          </p:nvPr>
        </p:nvSpPr>
        <p:spPr>
          <a:xfrm>
            <a:off x="1972128" y="1816195"/>
            <a:ext cx="3271832" cy="63942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33" name="Text Placeholder 12">
            <a:extLst>
              <a:ext uri="{FF2B5EF4-FFF2-40B4-BE49-F238E27FC236}">
                <a16:creationId xmlns:a16="http://schemas.microsoft.com/office/drawing/2014/main" id="{7FA25379-D1D5-4085-BCCC-917F53804826}"/>
              </a:ext>
            </a:extLst>
          </p:cNvPr>
          <p:cNvSpPr>
            <a:spLocks noGrp="1"/>
          </p:cNvSpPr>
          <p:nvPr>
            <p:ph type="body" sz="quarter" idx="33" hasCustomPrompt="1"/>
          </p:nvPr>
        </p:nvSpPr>
        <p:spPr>
          <a:xfrm>
            <a:off x="1972128" y="2921011"/>
            <a:ext cx="3271832" cy="63942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39" name="Text Placeholder 12">
            <a:extLst>
              <a:ext uri="{FF2B5EF4-FFF2-40B4-BE49-F238E27FC236}">
                <a16:creationId xmlns:a16="http://schemas.microsoft.com/office/drawing/2014/main" id="{A0D402A3-CD65-4E31-83DE-47A8D3C87967}"/>
              </a:ext>
            </a:extLst>
          </p:cNvPr>
          <p:cNvSpPr>
            <a:spLocks noGrp="1"/>
          </p:cNvSpPr>
          <p:nvPr>
            <p:ph type="body" sz="quarter" idx="35" hasCustomPrompt="1"/>
          </p:nvPr>
        </p:nvSpPr>
        <p:spPr>
          <a:xfrm>
            <a:off x="1972128" y="4035333"/>
            <a:ext cx="3271832" cy="63942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47" name="Text Placeholder 12">
            <a:extLst>
              <a:ext uri="{FF2B5EF4-FFF2-40B4-BE49-F238E27FC236}">
                <a16:creationId xmlns:a16="http://schemas.microsoft.com/office/drawing/2014/main" id="{5638400A-5CE4-476C-A1C8-A2B1E4DEB965}"/>
              </a:ext>
            </a:extLst>
          </p:cNvPr>
          <p:cNvSpPr>
            <a:spLocks noGrp="1"/>
          </p:cNvSpPr>
          <p:nvPr>
            <p:ph type="body" sz="quarter" idx="37" hasCustomPrompt="1"/>
          </p:nvPr>
        </p:nvSpPr>
        <p:spPr>
          <a:xfrm>
            <a:off x="6948039" y="1816195"/>
            <a:ext cx="3271832" cy="63942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49" name="Text Placeholder 12">
            <a:extLst>
              <a:ext uri="{FF2B5EF4-FFF2-40B4-BE49-F238E27FC236}">
                <a16:creationId xmlns:a16="http://schemas.microsoft.com/office/drawing/2014/main" id="{E111FB96-AED4-42D3-B22A-6CB735288FED}"/>
              </a:ext>
            </a:extLst>
          </p:cNvPr>
          <p:cNvSpPr>
            <a:spLocks noGrp="1"/>
          </p:cNvSpPr>
          <p:nvPr>
            <p:ph type="body" sz="quarter" idx="39" hasCustomPrompt="1"/>
          </p:nvPr>
        </p:nvSpPr>
        <p:spPr>
          <a:xfrm>
            <a:off x="6948039" y="2921011"/>
            <a:ext cx="3271832" cy="63942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51" name="Text Placeholder 12">
            <a:extLst>
              <a:ext uri="{FF2B5EF4-FFF2-40B4-BE49-F238E27FC236}">
                <a16:creationId xmlns:a16="http://schemas.microsoft.com/office/drawing/2014/main" id="{39D041A3-BF01-4A74-8451-2C424626CD9B}"/>
              </a:ext>
            </a:extLst>
          </p:cNvPr>
          <p:cNvSpPr>
            <a:spLocks noGrp="1"/>
          </p:cNvSpPr>
          <p:nvPr>
            <p:ph type="body" sz="quarter" idx="41" hasCustomPrompt="1"/>
          </p:nvPr>
        </p:nvSpPr>
        <p:spPr>
          <a:xfrm>
            <a:off x="6948039" y="4035333"/>
            <a:ext cx="3271832" cy="63942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21" name="Oval 20">
            <a:extLst>
              <a:ext uri="{FF2B5EF4-FFF2-40B4-BE49-F238E27FC236}">
                <a16:creationId xmlns:a16="http://schemas.microsoft.com/office/drawing/2014/main" id="{41A78C79-50B4-4E19-BB98-182E5C5B3F38}"/>
              </a:ext>
            </a:extLst>
          </p:cNvPr>
          <p:cNvSpPr/>
          <p:nvPr userDrawn="1"/>
        </p:nvSpPr>
        <p:spPr>
          <a:xfrm>
            <a:off x="1085056" y="5008714"/>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04</a:t>
            </a:r>
          </a:p>
        </p:txBody>
      </p:sp>
      <p:sp>
        <p:nvSpPr>
          <p:cNvPr id="22" name="Oval 21">
            <a:extLst>
              <a:ext uri="{FF2B5EF4-FFF2-40B4-BE49-F238E27FC236}">
                <a16:creationId xmlns:a16="http://schemas.microsoft.com/office/drawing/2014/main" id="{A0501B27-8BCE-4C38-B188-76F2F7045EA1}"/>
              </a:ext>
            </a:extLst>
          </p:cNvPr>
          <p:cNvSpPr/>
          <p:nvPr userDrawn="1"/>
        </p:nvSpPr>
        <p:spPr>
          <a:xfrm>
            <a:off x="6060967" y="5008714"/>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08</a:t>
            </a:r>
          </a:p>
        </p:txBody>
      </p:sp>
      <p:sp>
        <p:nvSpPr>
          <p:cNvPr id="23" name="Text Placeholder 12">
            <a:extLst>
              <a:ext uri="{FF2B5EF4-FFF2-40B4-BE49-F238E27FC236}">
                <a16:creationId xmlns:a16="http://schemas.microsoft.com/office/drawing/2014/main" id="{A2FB0408-360F-4A3E-B8A6-6A4A24DEA233}"/>
              </a:ext>
            </a:extLst>
          </p:cNvPr>
          <p:cNvSpPr>
            <a:spLocks noGrp="1"/>
          </p:cNvSpPr>
          <p:nvPr>
            <p:ph type="body" sz="quarter" idx="42" hasCustomPrompt="1"/>
          </p:nvPr>
        </p:nvSpPr>
        <p:spPr>
          <a:xfrm>
            <a:off x="1972128" y="5144902"/>
            <a:ext cx="3271832" cy="63942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24" name="Text Placeholder 12">
            <a:extLst>
              <a:ext uri="{FF2B5EF4-FFF2-40B4-BE49-F238E27FC236}">
                <a16:creationId xmlns:a16="http://schemas.microsoft.com/office/drawing/2014/main" id="{D00B87C4-9303-4716-87E1-2EC9D175EB83}"/>
              </a:ext>
            </a:extLst>
          </p:cNvPr>
          <p:cNvSpPr>
            <a:spLocks noGrp="1"/>
          </p:cNvSpPr>
          <p:nvPr>
            <p:ph type="body" sz="quarter" idx="43" hasCustomPrompt="1"/>
          </p:nvPr>
        </p:nvSpPr>
        <p:spPr>
          <a:xfrm>
            <a:off x="6948039" y="5144902"/>
            <a:ext cx="3271832" cy="63942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Tree>
    <p:extLst>
      <p:ext uri="{BB962C8B-B14F-4D97-AF65-F5344CB8AC3E}">
        <p14:creationId xmlns:p14="http://schemas.microsoft.com/office/powerpoint/2010/main" val="274096714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3 Headings Cyc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2B722-C05B-4DD3-97D2-976179BA2A2B}"/>
              </a:ext>
            </a:extLst>
          </p:cNvPr>
          <p:cNvSpPr>
            <a:spLocks noGrp="1"/>
          </p:cNvSpPr>
          <p:nvPr>
            <p:ph type="title" hasCustomPrompt="1"/>
          </p:nvPr>
        </p:nvSpPr>
        <p:spPr/>
        <p:txBody>
          <a:bodyPr/>
          <a:lstStyle>
            <a:lvl1pPr>
              <a:defRPr/>
            </a:lvl1pPr>
          </a:lstStyle>
          <a:p>
            <a:r>
              <a:rPr lang="en-GB"/>
              <a:t>ENTER YOUR TITLE TEXT</a:t>
            </a:r>
          </a:p>
        </p:txBody>
      </p:sp>
      <p:sp>
        <p:nvSpPr>
          <p:cNvPr id="7" name="Oval 6">
            <a:extLst>
              <a:ext uri="{FF2B5EF4-FFF2-40B4-BE49-F238E27FC236}">
                <a16:creationId xmlns:a16="http://schemas.microsoft.com/office/drawing/2014/main" id="{889C123A-CF31-458D-AC38-528E4B5BD851}"/>
              </a:ext>
            </a:extLst>
          </p:cNvPr>
          <p:cNvSpPr/>
          <p:nvPr userDrawn="1"/>
        </p:nvSpPr>
        <p:spPr>
          <a:xfrm>
            <a:off x="2603071" y="1111006"/>
            <a:ext cx="2331168" cy="2331168"/>
          </a:xfrm>
          <a:prstGeom prst="ellipse">
            <a:avLst/>
          </a:prstGeom>
          <a:solidFill>
            <a:schemeClr val="bg1"/>
          </a:solidFill>
          <a:ln w="3048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420366C-C8C6-4118-AE28-07247E11C4BF}"/>
              </a:ext>
            </a:extLst>
          </p:cNvPr>
          <p:cNvSpPr/>
          <p:nvPr userDrawn="1"/>
        </p:nvSpPr>
        <p:spPr>
          <a:xfrm>
            <a:off x="4928018" y="1111006"/>
            <a:ext cx="2331168" cy="2331168"/>
          </a:xfrm>
          <a:prstGeom prst="ellipse">
            <a:avLst/>
          </a:prstGeom>
          <a:solidFill>
            <a:schemeClr val="bg1"/>
          </a:solidFill>
          <a:ln w="3048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33204776-8E00-4702-A27E-D36C8E905C75}"/>
              </a:ext>
            </a:extLst>
          </p:cNvPr>
          <p:cNvSpPr/>
          <p:nvPr userDrawn="1"/>
        </p:nvSpPr>
        <p:spPr>
          <a:xfrm>
            <a:off x="7257332" y="1111006"/>
            <a:ext cx="2331168" cy="2331168"/>
          </a:xfrm>
          <a:prstGeom prst="ellipse">
            <a:avLst/>
          </a:prstGeom>
          <a:solidFill>
            <a:schemeClr val="bg1"/>
          </a:solidFill>
          <a:ln w="3048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5E0B8187-952E-4F26-AE76-4C2E56840AF8}"/>
              </a:ext>
            </a:extLst>
          </p:cNvPr>
          <p:cNvGrpSpPr/>
          <p:nvPr userDrawn="1"/>
        </p:nvGrpSpPr>
        <p:grpSpPr>
          <a:xfrm>
            <a:off x="7264785" y="1112859"/>
            <a:ext cx="2614880" cy="2329314"/>
            <a:chOff x="6404175" y="1523652"/>
            <a:chExt cx="2614880" cy="2329314"/>
          </a:xfrm>
        </p:grpSpPr>
        <p:sp>
          <p:nvSpPr>
            <p:cNvPr id="11" name="Arc 10">
              <a:extLst>
                <a:ext uri="{FF2B5EF4-FFF2-40B4-BE49-F238E27FC236}">
                  <a16:creationId xmlns:a16="http://schemas.microsoft.com/office/drawing/2014/main" id="{E74776C1-1EB6-41EC-BF5E-4FA3FC4BDDC8}"/>
                </a:ext>
              </a:extLst>
            </p:cNvPr>
            <p:cNvSpPr/>
            <p:nvPr/>
          </p:nvSpPr>
          <p:spPr>
            <a:xfrm>
              <a:off x="6404175" y="1523652"/>
              <a:ext cx="2329314" cy="2329314"/>
            </a:xfrm>
            <a:prstGeom prst="arc">
              <a:avLst>
                <a:gd name="adj1" fmla="val 10797479"/>
                <a:gd name="adj2" fmla="val 137424"/>
              </a:avLst>
            </a:prstGeom>
            <a:ln w="3048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74716D18-7764-4187-AB26-641F93D9DCBE}"/>
                </a:ext>
              </a:extLst>
            </p:cNvPr>
            <p:cNvSpPr/>
            <p:nvPr/>
          </p:nvSpPr>
          <p:spPr>
            <a:xfrm rot="10800000">
              <a:off x="8447923" y="2705106"/>
              <a:ext cx="571132" cy="324034"/>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07C7D019-F4CC-4478-B7D5-D572D854C459}"/>
              </a:ext>
            </a:extLst>
          </p:cNvPr>
          <p:cNvGrpSpPr/>
          <p:nvPr userDrawn="1"/>
        </p:nvGrpSpPr>
        <p:grpSpPr>
          <a:xfrm>
            <a:off x="4935471" y="1112859"/>
            <a:ext cx="2612080" cy="2329314"/>
            <a:chOff x="4074861" y="1523652"/>
            <a:chExt cx="2612080" cy="2329314"/>
          </a:xfrm>
        </p:grpSpPr>
        <p:sp>
          <p:nvSpPr>
            <p:cNvPr id="17" name="Arc 16">
              <a:extLst>
                <a:ext uri="{FF2B5EF4-FFF2-40B4-BE49-F238E27FC236}">
                  <a16:creationId xmlns:a16="http://schemas.microsoft.com/office/drawing/2014/main" id="{00247F65-4658-49BC-9C13-B15145A398A1}"/>
                </a:ext>
              </a:extLst>
            </p:cNvPr>
            <p:cNvSpPr/>
            <p:nvPr/>
          </p:nvSpPr>
          <p:spPr>
            <a:xfrm>
              <a:off x="4074861" y="1523652"/>
              <a:ext cx="2329314" cy="2329314"/>
            </a:xfrm>
            <a:prstGeom prst="arc">
              <a:avLst>
                <a:gd name="adj1" fmla="val 21490104"/>
                <a:gd name="adj2" fmla="val 10784329"/>
              </a:avLst>
            </a:prstGeom>
            <a:ln w="30480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6469AFA2-675F-4A49-BAD8-A2C15AFC4626}"/>
                </a:ext>
              </a:extLst>
            </p:cNvPr>
            <p:cNvSpPr/>
            <p:nvPr/>
          </p:nvSpPr>
          <p:spPr>
            <a:xfrm>
              <a:off x="6115809" y="2368581"/>
              <a:ext cx="571132" cy="3240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A86BB0BA-7AB4-43A0-B37E-6D2A62F9C519}"/>
              </a:ext>
            </a:extLst>
          </p:cNvPr>
          <p:cNvGrpSpPr/>
          <p:nvPr userDrawn="1"/>
        </p:nvGrpSpPr>
        <p:grpSpPr>
          <a:xfrm>
            <a:off x="2603358" y="1112859"/>
            <a:ext cx="2616280" cy="2329314"/>
            <a:chOff x="1742748" y="1523652"/>
            <a:chExt cx="2616280" cy="2329314"/>
          </a:xfrm>
        </p:grpSpPr>
        <p:sp>
          <p:nvSpPr>
            <p:cNvPr id="20" name="Arc 19">
              <a:extLst>
                <a:ext uri="{FF2B5EF4-FFF2-40B4-BE49-F238E27FC236}">
                  <a16:creationId xmlns:a16="http://schemas.microsoft.com/office/drawing/2014/main" id="{12DEA0A8-6B4E-4619-9BEC-DE7318AC7220}"/>
                </a:ext>
              </a:extLst>
            </p:cNvPr>
            <p:cNvSpPr/>
            <p:nvPr/>
          </p:nvSpPr>
          <p:spPr>
            <a:xfrm>
              <a:off x="1742748" y="1523652"/>
              <a:ext cx="2329314" cy="2329314"/>
            </a:xfrm>
            <a:prstGeom prst="arc">
              <a:avLst>
                <a:gd name="adj1" fmla="val 10797479"/>
                <a:gd name="adj2" fmla="val 166482"/>
              </a:avLst>
            </a:prstGeom>
            <a:ln w="304800">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2BE3D1C4-51FD-4BF6-BEAA-E3D5A802692E}"/>
                </a:ext>
              </a:extLst>
            </p:cNvPr>
            <p:cNvSpPr/>
            <p:nvPr/>
          </p:nvSpPr>
          <p:spPr>
            <a:xfrm rot="10800000">
              <a:off x="3787896" y="2705106"/>
              <a:ext cx="571132" cy="32403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Text Placeholder 12">
            <a:extLst>
              <a:ext uri="{FF2B5EF4-FFF2-40B4-BE49-F238E27FC236}">
                <a16:creationId xmlns:a16="http://schemas.microsoft.com/office/drawing/2014/main" id="{0A12D0EF-73CA-43D9-86BE-C77006699589}"/>
              </a:ext>
            </a:extLst>
          </p:cNvPr>
          <p:cNvSpPr>
            <a:spLocks noGrp="1"/>
          </p:cNvSpPr>
          <p:nvPr>
            <p:ph type="body" sz="quarter" idx="29" hasCustomPrompt="1"/>
          </p:nvPr>
        </p:nvSpPr>
        <p:spPr>
          <a:xfrm>
            <a:off x="2656403" y="4930766"/>
            <a:ext cx="2223224" cy="1038269"/>
          </a:xfrm>
          <a:prstGeom prst="rect">
            <a:avLst/>
          </a:prstGeom>
        </p:spPr>
        <p:txBody>
          <a:bodyPr/>
          <a:lstStyle>
            <a:lvl1pPr algn="ct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32" name="Text Placeholder 12">
            <a:extLst>
              <a:ext uri="{FF2B5EF4-FFF2-40B4-BE49-F238E27FC236}">
                <a16:creationId xmlns:a16="http://schemas.microsoft.com/office/drawing/2014/main" id="{4AC59876-6549-4722-B4B0-0A59641D8FBB}"/>
              </a:ext>
            </a:extLst>
          </p:cNvPr>
          <p:cNvSpPr>
            <a:spLocks noGrp="1"/>
          </p:cNvSpPr>
          <p:nvPr>
            <p:ph type="body" sz="quarter" idx="28" hasCustomPrompt="1"/>
          </p:nvPr>
        </p:nvSpPr>
        <p:spPr>
          <a:xfrm>
            <a:off x="2656403" y="4623627"/>
            <a:ext cx="2223224" cy="307138"/>
          </a:xfrm>
          <a:prstGeom prst="rect">
            <a:avLst/>
          </a:prstGeom>
        </p:spPr>
        <p:txBody>
          <a:bodyPr/>
          <a:lstStyle>
            <a:lvl1pPr algn="ctr">
              <a:defRPr lang="en-US" sz="2400" b="1" dirty="0">
                <a:solidFill>
                  <a:schemeClr val="tx1">
                    <a:lumMod val="75000"/>
                    <a:lumOff val="25000"/>
                  </a:schemeClr>
                </a:solidFill>
              </a:defRPr>
            </a:lvl1pPr>
          </a:lstStyle>
          <a:p>
            <a:pPr marL="0" lvl="0" indent="0">
              <a:buNone/>
            </a:pPr>
            <a:r>
              <a:rPr lang="en-US"/>
              <a:t>HEADING</a:t>
            </a:r>
          </a:p>
        </p:txBody>
      </p:sp>
      <p:sp>
        <p:nvSpPr>
          <p:cNvPr id="39" name="Text Placeholder 12">
            <a:extLst>
              <a:ext uri="{FF2B5EF4-FFF2-40B4-BE49-F238E27FC236}">
                <a16:creationId xmlns:a16="http://schemas.microsoft.com/office/drawing/2014/main" id="{84F3C7B8-64A5-4ADC-A9CD-1F5D531E9F55}"/>
              </a:ext>
            </a:extLst>
          </p:cNvPr>
          <p:cNvSpPr>
            <a:spLocks noGrp="1"/>
          </p:cNvSpPr>
          <p:nvPr>
            <p:ph type="body" sz="quarter" idx="34" hasCustomPrompt="1"/>
          </p:nvPr>
        </p:nvSpPr>
        <p:spPr>
          <a:xfrm>
            <a:off x="4984388" y="4930766"/>
            <a:ext cx="2223224" cy="1038269"/>
          </a:xfrm>
          <a:prstGeom prst="rect">
            <a:avLst/>
          </a:prstGeom>
        </p:spPr>
        <p:txBody>
          <a:bodyPr/>
          <a:lstStyle>
            <a:lvl1pPr algn="ct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40" name="Text Placeholder 12">
            <a:extLst>
              <a:ext uri="{FF2B5EF4-FFF2-40B4-BE49-F238E27FC236}">
                <a16:creationId xmlns:a16="http://schemas.microsoft.com/office/drawing/2014/main" id="{C8895D0B-814D-4D2B-AB2E-ABAC62E2B2EB}"/>
              </a:ext>
            </a:extLst>
          </p:cNvPr>
          <p:cNvSpPr>
            <a:spLocks noGrp="1"/>
          </p:cNvSpPr>
          <p:nvPr>
            <p:ph type="body" sz="quarter" idx="35" hasCustomPrompt="1"/>
          </p:nvPr>
        </p:nvSpPr>
        <p:spPr>
          <a:xfrm>
            <a:off x="4984388" y="4623627"/>
            <a:ext cx="2223224" cy="307138"/>
          </a:xfrm>
          <a:prstGeom prst="rect">
            <a:avLst/>
          </a:prstGeom>
        </p:spPr>
        <p:txBody>
          <a:bodyPr/>
          <a:lstStyle>
            <a:lvl1pPr algn="ctr">
              <a:defRPr lang="en-US" sz="2400" b="1" dirty="0">
                <a:solidFill>
                  <a:schemeClr val="tx1">
                    <a:lumMod val="75000"/>
                    <a:lumOff val="25000"/>
                  </a:schemeClr>
                </a:solidFill>
              </a:defRPr>
            </a:lvl1pPr>
          </a:lstStyle>
          <a:p>
            <a:pPr marL="0" lvl="0" indent="0">
              <a:buNone/>
            </a:pPr>
            <a:r>
              <a:rPr lang="en-US"/>
              <a:t>HEADING</a:t>
            </a:r>
          </a:p>
        </p:txBody>
      </p:sp>
      <p:sp>
        <p:nvSpPr>
          <p:cNvPr id="43" name="Text Placeholder 12">
            <a:extLst>
              <a:ext uri="{FF2B5EF4-FFF2-40B4-BE49-F238E27FC236}">
                <a16:creationId xmlns:a16="http://schemas.microsoft.com/office/drawing/2014/main" id="{49915D11-41B1-40D9-ACB7-40EA8DF5C4A0}"/>
              </a:ext>
            </a:extLst>
          </p:cNvPr>
          <p:cNvSpPr>
            <a:spLocks noGrp="1"/>
          </p:cNvSpPr>
          <p:nvPr>
            <p:ph type="body" sz="quarter" idx="36" hasCustomPrompt="1"/>
          </p:nvPr>
        </p:nvSpPr>
        <p:spPr>
          <a:xfrm>
            <a:off x="7312373" y="4930766"/>
            <a:ext cx="2223224" cy="1038269"/>
          </a:xfrm>
          <a:prstGeom prst="rect">
            <a:avLst/>
          </a:prstGeom>
        </p:spPr>
        <p:txBody>
          <a:bodyPr/>
          <a:lstStyle>
            <a:lvl1pPr algn="ct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44" name="Text Placeholder 12">
            <a:extLst>
              <a:ext uri="{FF2B5EF4-FFF2-40B4-BE49-F238E27FC236}">
                <a16:creationId xmlns:a16="http://schemas.microsoft.com/office/drawing/2014/main" id="{7A4A82A0-C67C-4D8E-B0FE-477518675FBD}"/>
              </a:ext>
            </a:extLst>
          </p:cNvPr>
          <p:cNvSpPr>
            <a:spLocks noGrp="1"/>
          </p:cNvSpPr>
          <p:nvPr>
            <p:ph type="body" sz="quarter" idx="37" hasCustomPrompt="1"/>
          </p:nvPr>
        </p:nvSpPr>
        <p:spPr>
          <a:xfrm>
            <a:off x="7312373" y="4623627"/>
            <a:ext cx="2223224" cy="307138"/>
          </a:xfrm>
          <a:prstGeom prst="rect">
            <a:avLst/>
          </a:prstGeom>
        </p:spPr>
        <p:txBody>
          <a:bodyPr/>
          <a:lstStyle>
            <a:lvl1pPr algn="ctr">
              <a:defRPr lang="en-US" sz="2400" b="1" dirty="0">
                <a:solidFill>
                  <a:schemeClr val="tx1">
                    <a:lumMod val="75000"/>
                    <a:lumOff val="25000"/>
                  </a:schemeClr>
                </a:solidFill>
              </a:defRPr>
            </a:lvl1pPr>
          </a:lstStyle>
          <a:p>
            <a:pPr marL="0" lvl="0" indent="0">
              <a:buNone/>
            </a:pPr>
            <a:r>
              <a:rPr lang="en-US"/>
              <a:t>HEADING</a:t>
            </a:r>
          </a:p>
        </p:txBody>
      </p:sp>
    </p:spTree>
    <p:extLst>
      <p:ext uri="{BB962C8B-B14F-4D97-AF65-F5344CB8AC3E}">
        <p14:creationId xmlns:p14="http://schemas.microsoft.com/office/powerpoint/2010/main" val="358407455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4 Headings + Icons Slide">
    <p:spTree>
      <p:nvGrpSpPr>
        <p:cNvPr id="1" name=""/>
        <p:cNvGrpSpPr/>
        <p:nvPr/>
      </p:nvGrpSpPr>
      <p:grpSpPr>
        <a:xfrm>
          <a:off x="0" y="0"/>
          <a:ext cx="0" cy="0"/>
          <a:chOff x="0" y="0"/>
          <a:chExt cx="0" cy="0"/>
        </a:xfrm>
      </p:grpSpPr>
      <p:pic>
        <p:nvPicPr>
          <p:cNvPr id="53" name="Picture 52" descr="A person posing for the camera&#10;&#10;Description automatically generated">
            <a:extLst>
              <a:ext uri="{FF2B5EF4-FFF2-40B4-BE49-F238E27FC236}">
                <a16:creationId xmlns:a16="http://schemas.microsoft.com/office/drawing/2014/main" id="{ABCC439B-038D-419E-A8B7-5317B80BC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41100" b="502"/>
          <a:stretch/>
        </p:blipFill>
        <p:spPr>
          <a:xfrm>
            <a:off x="0" y="0"/>
            <a:ext cx="12192000" cy="2781186"/>
          </a:xfrm>
          <a:prstGeom prst="rect">
            <a:avLst/>
          </a:prstGeom>
        </p:spPr>
      </p:pic>
      <p:sp>
        <p:nvSpPr>
          <p:cNvPr id="4" name="Rectangle 3">
            <a:extLst>
              <a:ext uri="{FF2B5EF4-FFF2-40B4-BE49-F238E27FC236}">
                <a16:creationId xmlns:a16="http://schemas.microsoft.com/office/drawing/2014/main" id="{2209AD20-3C48-4E15-B86F-671B786997FD}"/>
              </a:ext>
            </a:extLst>
          </p:cNvPr>
          <p:cNvSpPr/>
          <p:nvPr userDrawn="1"/>
        </p:nvSpPr>
        <p:spPr>
          <a:xfrm>
            <a:off x="0" y="0"/>
            <a:ext cx="12192000" cy="2806700"/>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E673C2-87B6-4D3B-A0A8-E82C751F265F}"/>
              </a:ext>
            </a:extLst>
          </p:cNvPr>
          <p:cNvSpPr>
            <a:spLocks noGrp="1"/>
          </p:cNvSpPr>
          <p:nvPr>
            <p:ph type="title" hasCustomPrompt="1"/>
          </p:nvPr>
        </p:nvSpPr>
        <p:spPr/>
        <p:txBody>
          <a:bodyPr/>
          <a:lstStyle/>
          <a:p>
            <a:r>
              <a:rPr lang="en-US"/>
              <a:t>ENTER YOUR TITLE TEXT</a:t>
            </a:r>
            <a:endParaRPr lang="en-GB"/>
          </a:p>
        </p:txBody>
      </p:sp>
      <p:grpSp>
        <p:nvGrpSpPr>
          <p:cNvPr id="6" name="Group 5">
            <a:extLst>
              <a:ext uri="{FF2B5EF4-FFF2-40B4-BE49-F238E27FC236}">
                <a16:creationId xmlns:a16="http://schemas.microsoft.com/office/drawing/2014/main" id="{1A388B44-5826-4871-8C8B-A1138B5E8234}"/>
              </a:ext>
            </a:extLst>
          </p:cNvPr>
          <p:cNvGrpSpPr/>
          <p:nvPr userDrawn="1"/>
        </p:nvGrpSpPr>
        <p:grpSpPr>
          <a:xfrm>
            <a:off x="783515" y="383308"/>
            <a:ext cx="249049" cy="238189"/>
            <a:chOff x="-443705" y="2524125"/>
            <a:chExt cx="546100" cy="522288"/>
          </a:xfrm>
          <a:solidFill>
            <a:schemeClr val="bg1"/>
          </a:solidFill>
        </p:grpSpPr>
        <p:sp>
          <p:nvSpPr>
            <p:cNvPr id="7" name="Freeform 5">
              <a:extLst>
                <a:ext uri="{FF2B5EF4-FFF2-40B4-BE49-F238E27FC236}">
                  <a16:creationId xmlns:a16="http://schemas.microsoft.com/office/drawing/2014/main" id="{2C116E68-6B04-4FEF-B5CF-A88DD0AF64BC}"/>
                </a:ext>
              </a:extLst>
            </p:cNvPr>
            <p:cNvSpPr>
              <a:spLocks/>
            </p:cNvSpPr>
            <p:nvPr userDrawn="1"/>
          </p:nvSpPr>
          <p:spPr bwMode="auto">
            <a:xfrm>
              <a:off x="-289718" y="2524125"/>
              <a:ext cx="392113" cy="88900"/>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9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9" y="21"/>
                    <a:pt x="89" y="21"/>
                    <a:pt x="89" y="21"/>
                  </a:cubicBezTo>
                  <a:cubicBezTo>
                    <a:pt x="102" y="0"/>
                    <a:pt x="102" y="0"/>
                    <a:pt x="102" y="0"/>
                  </a:cubicBezTo>
                  <a:lnTo>
                    <a:pt x="1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6">
              <a:extLst>
                <a:ext uri="{FF2B5EF4-FFF2-40B4-BE49-F238E27FC236}">
                  <a16:creationId xmlns:a16="http://schemas.microsoft.com/office/drawing/2014/main" id="{D037F596-30E9-4D7E-9F6E-0828B799EE90}"/>
                </a:ext>
              </a:extLst>
            </p:cNvPr>
            <p:cNvSpPr>
              <a:spLocks/>
            </p:cNvSpPr>
            <p:nvPr userDrawn="1"/>
          </p:nvSpPr>
          <p:spPr bwMode="auto">
            <a:xfrm>
              <a:off x="-362743" y="2740025"/>
              <a:ext cx="392113" cy="92075"/>
            </a:xfrm>
            <a:custGeom>
              <a:avLst/>
              <a:gdLst>
                <a:gd name="T0" fmla="*/ 19 w 102"/>
                <a:gd name="T1" fmla="*/ 0 h 24"/>
                <a:gd name="T2" fmla="*/ 18 w 102"/>
                <a:gd name="T3" fmla="*/ 0 h 24"/>
                <a:gd name="T4" fmla="*/ 14 w 102"/>
                <a:gd name="T5" fmla="*/ 3 h 24"/>
                <a:gd name="T6" fmla="*/ 13 w 102"/>
                <a:gd name="T7" fmla="*/ 3 h 24"/>
                <a:gd name="T8" fmla="*/ 0 w 102"/>
                <a:gd name="T9" fmla="*/ 24 h 24"/>
                <a:gd name="T10" fmla="*/ 0 w 102"/>
                <a:gd name="T11" fmla="*/ 24 h 24"/>
                <a:gd name="T12" fmla="*/ 83 w 102"/>
                <a:gd name="T13" fmla="*/ 24 h 24"/>
                <a:gd name="T14" fmla="*/ 83 w 102"/>
                <a:gd name="T15" fmla="*/ 24 h 24"/>
                <a:gd name="T16" fmla="*/ 83 w 102"/>
                <a:gd name="T17" fmla="*/ 24 h 24"/>
                <a:gd name="T18" fmla="*/ 83 w 102"/>
                <a:gd name="T19" fmla="*/ 24 h 24"/>
                <a:gd name="T20" fmla="*/ 88 w 102"/>
                <a:gd name="T21" fmla="*/ 21 h 24"/>
                <a:gd name="T22" fmla="*/ 88 w 102"/>
                <a:gd name="T23" fmla="*/ 21 h 24"/>
                <a:gd name="T24" fmla="*/ 102 w 102"/>
                <a:gd name="T25" fmla="*/ 0 h 24"/>
                <a:gd name="T26" fmla="*/ 19 w 102"/>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4">
                  <a:moveTo>
                    <a:pt x="19" y="0"/>
                  </a:moveTo>
                  <a:cubicBezTo>
                    <a:pt x="18" y="0"/>
                    <a:pt x="18" y="0"/>
                    <a:pt x="18" y="0"/>
                  </a:cubicBezTo>
                  <a:cubicBezTo>
                    <a:pt x="16" y="1"/>
                    <a:pt x="15" y="1"/>
                    <a:pt x="14" y="3"/>
                  </a:cubicBezTo>
                  <a:cubicBezTo>
                    <a:pt x="13" y="3"/>
                    <a:pt x="13" y="3"/>
                    <a:pt x="13" y="3"/>
                  </a:cubicBezTo>
                  <a:cubicBezTo>
                    <a:pt x="0" y="24"/>
                    <a:pt x="0" y="24"/>
                    <a:pt x="0" y="24"/>
                  </a:cubicBezTo>
                  <a:cubicBezTo>
                    <a:pt x="0" y="24"/>
                    <a:pt x="0" y="24"/>
                    <a:pt x="0" y="24"/>
                  </a:cubicBezTo>
                  <a:cubicBezTo>
                    <a:pt x="83" y="24"/>
                    <a:pt x="83" y="24"/>
                    <a:pt x="83" y="24"/>
                  </a:cubicBezTo>
                  <a:cubicBezTo>
                    <a:pt x="83" y="24"/>
                    <a:pt x="83" y="24"/>
                    <a:pt x="83" y="24"/>
                  </a:cubicBezTo>
                  <a:cubicBezTo>
                    <a:pt x="83" y="24"/>
                    <a:pt x="83" y="24"/>
                    <a:pt x="83" y="24"/>
                  </a:cubicBezTo>
                  <a:cubicBezTo>
                    <a:pt x="83" y="24"/>
                    <a:pt x="83" y="24"/>
                    <a:pt x="83" y="24"/>
                  </a:cubicBezTo>
                  <a:cubicBezTo>
                    <a:pt x="85" y="24"/>
                    <a:pt x="87" y="23"/>
                    <a:pt x="88" y="21"/>
                  </a:cubicBezTo>
                  <a:cubicBezTo>
                    <a:pt x="88" y="21"/>
                    <a:pt x="88" y="21"/>
                    <a:pt x="88" y="21"/>
                  </a:cubicBezTo>
                  <a:cubicBezTo>
                    <a:pt x="102" y="0"/>
                    <a:pt x="102" y="0"/>
                    <a:pt x="102" y="0"/>
                  </a:cubicBezTo>
                  <a:lnTo>
                    <a:pt x="1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7">
              <a:extLst>
                <a:ext uri="{FF2B5EF4-FFF2-40B4-BE49-F238E27FC236}">
                  <a16:creationId xmlns:a16="http://schemas.microsoft.com/office/drawing/2014/main" id="{9F970B97-BC78-4776-818F-D2154A0EE4BD}"/>
                </a:ext>
              </a:extLst>
            </p:cNvPr>
            <p:cNvSpPr>
              <a:spLocks/>
            </p:cNvSpPr>
            <p:nvPr userDrawn="1"/>
          </p:nvSpPr>
          <p:spPr bwMode="auto">
            <a:xfrm>
              <a:off x="-443705" y="2959100"/>
              <a:ext cx="392113" cy="87313"/>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8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8" y="21"/>
                    <a:pt x="88" y="21"/>
                    <a:pt x="88" y="21"/>
                  </a:cubicBezTo>
                  <a:cubicBezTo>
                    <a:pt x="102" y="0"/>
                    <a:pt x="102" y="0"/>
                    <a:pt x="102" y="0"/>
                  </a:cubicBezTo>
                  <a:lnTo>
                    <a:pt x="1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12" name="Text Placeholder 12">
            <a:extLst>
              <a:ext uri="{FF2B5EF4-FFF2-40B4-BE49-F238E27FC236}">
                <a16:creationId xmlns:a16="http://schemas.microsoft.com/office/drawing/2014/main" id="{53443F24-0E8F-4D2E-BCD9-1F630C8A2DF4}"/>
              </a:ext>
            </a:extLst>
          </p:cNvPr>
          <p:cNvSpPr>
            <a:spLocks noGrp="1"/>
          </p:cNvSpPr>
          <p:nvPr>
            <p:ph type="body" sz="quarter" idx="18" hasCustomPrompt="1"/>
          </p:nvPr>
        </p:nvSpPr>
        <p:spPr>
          <a:xfrm>
            <a:off x="1085057" y="825339"/>
            <a:ext cx="10021888" cy="1090993"/>
          </a:xfrm>
          <a:prstGeom prst="rect">
            <a:avLst/>
          </a:prstGeom>
        </p:spPr>
        <p:txBody>
          <a:bodyPr/>
          <a:lstStyle>
            <a:lvl1pPr>
              <a:defRPr lang="en-US" sz="2000" spc="20" baseline="0" dirty="0">
                <a:solidFill>
                  <a:schemeClr val="tx1"/>
                </a:solidFill>
                <a:latin typeface="Soleto Light" panose="020B0406020203030204"/>
              </a:defRPr>
            </a:lvl1pPr>
          </a:lstStyle>
          <a:p>
            <a:pPr marL="0" lvl="0" indent="0">
              <a:lnSpc>
                <a:spcPts val="2400"/>
              </a:lnSpc>
              <a:spcBef>
                <a:spcPts val="600"/>
              </a:spcBef>
              <a:buNone/>
            </a:pPr>
            <a:r>
              <a:rPr lang="en-US"/>
              <a:t>Lorem Ipsum is simply dummy text of the printing and typesetting industry. Lorem Ipsum has been the industry's standard dummy text ever since the 1500s.</a:t>
            </a:r>
          </a:p>
        </p:txBody>
      </p:sp>
      <p:sp>
        <p:nvSpPr>
          <p:cNvPr id="17" name="Oval 16">
            <a:extLst>
              <a:ext uri="{FF2B5EF4-FFF2-40B4-BE49-F238E27FC236}">
                <a16:creationId xmlns:a16="http://schemas.microsoft.com/office/drawing/2014/main" id="{EA9EA5F2-C086-417B-A8C2-E5CA4557B22B}"/>
              </a:ext>
            </a:extLst>
          </p:cNvPr>
          <p:cNvSpPr/>
          <p:nvPr userDrawn="1"/>
        </p:nvSpPr>
        <p:spPr>
          <a:xfrm>
            <a:off x="762000" y="2256527"/>
            <a:ext cx="1098266" cy="1098266"/>
          </a:xfrm>
          <a:prstGeom prst="ellipse">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7C672E15-BF2E-4464-A741-3F77BCE41B6E}"/>
              </a:ext>
            </a:extLst>
          </p:cNvPr>
          <p:cNvSpPr/>
          <p:nvPr userDrawn="1"/>
        </p:nvSpPr>
        <p:spPr>
          <a:xfrm>
            <a:off x="3467584" y="2256527"/>
            <a:ext cx="1098266" cy="1098266"/>
          </a:xfrm>
          <a:prstGeom prst="ellipse">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C8A26972-68E2-4F01-BD9D-9AAA49D3DC8A}"/>
              </a:ext>
            </a:extLst>
          </p:cNvPr>
          <p:cNvSpPr/>
          <p:nvPr userDrawn="1"/>
        </p:nvSpPr>
        <p:spPr>
          <a:xfrm>
            <a:off x="6168331" y="2256527"/>
            <a:ext cx="1098266" cy="1098266"/>
          </a:xfrm>
          <a:prstGeom prst="ellipse">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669E7AD0-0D7E-426E-AD4D-4EA7B0DE1711}"/>
              </a:ext>
            </a:extLst>
          </p:cNvPr>
          <p:cNvSpPr/>
          <p:nvPr userDrawn="1"/>
        </p:nvSpPr>
        <p:spPr>
          <a:xfrm>
            <a:off x="8873912" y="2256527"/>
            <a:ext cx="1098266" cy="1098266"/>
          </a:xfrm>
          <a:prstGeom prst="ellipse">
            <a:avLst/>
          </a:prstGeom>
          <a:solidFill>
            <a:schemeClr val="bg1"/>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 Placeholder 12">
            <a:extLst>
              <a:ext uri="{FF2B5EF4-FFF2-40B4-BE49-F238E27FC236}">
                <a16:creationId xmlns:a16="http://schemas.microsoft.com/office/drawing/2014/main" id="{DB47183E-A246-4560-A63F-83578F9EF3E3}"/>
              </a:ext>
            </a:extLst>
          </p:cNvPr>
          <p:cNvSpPr>
            <a:spLocks noGrp="1"/>
          </p:cNvSpPr>
          <p:nvPr>
            <p:ph type="body" sz="quarter" idx="20" hasCustomPrompt="1"/>
          </p:nvPr>
        </p:nvSpPr>
        <p:spPr>
          <a:xfrm>
            <a:off x="762000" y="4391041"/>
            <a:ext cx="2556088" cy="1419543"/>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45" name="Text Placeholder 12">
            <a:extLst>
              <a:ext uri="{FF2B5EF4-FFF2-40B4-BE49-F238E27FC236}">
                <a16:creationId xmlns:a16="http://schemas.microsoft.com/office/drawing/2014/main" id="{CD956DDD-CF4D-44A9-823B-00A1552FC11D}"/>
              </a:ext>
            </a:extLst>
          </p:cNvPr>
          <p:cNvSpPr>
            <a:spLocks noGrp="1"/>
          </p:cNvSpPr>
          <p:nvPr>
            <p:ph type="body" sz="quarter" idx="19" hasCustomPrompt="1"/>
          </p:nvPr>
        </p:nvSpPr>
        <p:spPr>
          <a:xfrm>
            <a:off x="762001" y="3651149"/>
            <a:ext cx="2556088" cy="545497"/>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a:t>
            </a:r>
          </a:p>
        </p:txBody>
      </p:sp>
      <p:sp>
        <p:nvSpPr>
          <p:cNvPr id="46" name="Text Placeholder 12">
            <a:extLst>
              <a:ext uri="{FF2B5EF4-FFF2-40B4-BE49-F238E27FC236}">
                <a16:creationId xmlns:a16="http://schemas.microsoft.com/office/drawing/2014/main" id="{EFFB2778-8FAB-41B6-939F-CD846A9D7CD7}"/>
              </a:ext>
            </a:extLst>
          </p:cNvPr>
          <p:cNvSpPr>
            <a:spLocks noGrp="1"/>
          </p:cNvSpPr>
          <p:nvPr>
            <p:ph type="body" sz="quarter" idx="21" hasCustomPrompt="1"/>
          </p:nvPr>
        </p:nvSpPr>
        <p:spPr>
          <a:xfrm>
            <a:off x="3467584" y="4391041"/>
            <a:ext cx="2556088" cy="1419521"/>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47" name="Text Placeholder 12">
            <a:extLst>
              <a:ext uri="{FF2B5EF4-FFF2-40B4-BE49-F238E27FC236}">
                <a16:creationId xmlns:a16="http://schemas.microsoft.com/office/drawing/2014/main" id="{23D61CC6-7F3C-4B67-93FD-B5F6C96161F8}"/>
              </a:ext>
            </a:extLst>
          </p:cNvPr>
          <p:cNvSpPr>
            <a:spLocks noGrp="1"/>
          </p:cNvSpPr>
          <p:nvPr>
            <p:ph type="body" sz="quarter" idx="22" hasCustomPrompt="1"/>
          </p:nvPr>
        </p:nvSpPr>
        <p:spPr>
          <a:xfrm>
            <a:off x="3467585" y="3651149"/>
            <a:ext cx="2556088" cy="545497"/>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a:t>
            </a:r>
          </a:p>
        </p:txBody>
      </p:sp>
      <p:sp>
        <p:nvSpPr>
          <p:cNvPr id="48" name="Text Placeholder 12">
            <a:extLst>
              <a:ext uri="{FF2B5EF4-FFF2-40B4-BE49-F238E27FC236}">
                <a16:creationId xmlns:a16="http://schemas.microsoft.com/office/drawing/2014/main" id="{B3420DA6-E912-4274-90C1-626053A95B29}"/>
              </a:ext>
            </a:extLst>
          </p:cNvPr>
          <p:cNvSpPr>
            <a:spLocks noGrp="1"/>
          </p:cNvSpPr>
          <p:nvPr>
            <p:ph type="body" sz="quarter" idx="23" hasCustomPrompt="1"/>
          </p:nvPr>
        </p:nvSpPr>
        <p:spPr>
          <a:xfrm>
            <a:off x="6168328" y="4391041"/>
            <a:ext cx="2556088" cy="1419521"/>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49" name="Text Placeholder 12">
            <a:extLst>
              <a:ext uri="{FF2B5EF4-FFF2-40B4-BE49-F238E27FC236}">
                <a16:creationId xmlns:a16="http://schemas.microsoft.com/office/drawing/2014/main" id="{8927FB50-84A7-45E6-BBE5-C64DECFCD0D1}"/>
              </a:ext>
            </a:extLst>
          </p:cNvPr>
          <p:cNvSpPr>
            <a:spLocks noGrp="1"/>
          </p:cNvSpPr>
          <p:nvPr>
            <p:ph type="body" sz="quarter" idx="24" hasCustomPrompt="1"/>
          </p:nvPr>
        </p:nvSpPr>
        <p:spPr>
          <a:xfrm>
            <a:off x="6168329" y="3651149"/>
            <a:ext cx="2556088" cy="545497"/>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a:t>
            </a:r>
          </a:p>
        </p:txBody>
      </p:sp>
      <p:sp>
        <p:nvSpPr>
          <p:cNvPr id="50" name="Text Placeholder 12">
            <a:extLst>
              <a:ext uri="{FF2B5EF4-FFF2-40B4-BE49-F238E27FC236}">
                <a16:creationId xmlns:a16="http://schemas.microsoft.com/office/drawing/2014/main" id="{F022ACF6-D698-444F-88E0-6274988AF96C}"/>
              </a:ext>
            </a:extLst>
          </p:cNvPr>
          <p:cNvSpPr>
            <a:spLocks noGrp="1"/>
          </p:cNvSpPr>
          <p:nvPr>
            <p:ph type="body" sz="quarter" idx="25" hasCustomPrompt="1"/>
          </p:nvPr>
        </p:nvSpPr>
        <p:spPr>
          <a:xfrm>
            <a:off x="8869072" y="4391041"/>
            <a:ext cx="2556088" cy="1419521"/>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 of the printing and typesetting industry.</a:t>
            </a:r>
          </a:p>
        </p:txBody>
      </p:sp>
      <p:sp>
        <p:nvSpPr>
          <p:cNvPr id="51" name="Text Placeholder 12">
            <a:extLst>
              <a:ext uri="{FF2B5EF4-FFF2-40B4-BE49-F238E27FC236}">
                <a16:creationId xmlns:a16="http://schemas.microsoft.com/office/drawing/2014/main" id="{869DFE4F-6082-497C-8576-54BEA53C2E77}"/>
              </a:ext>
            </a:extLst>
          </p:cNvPr>
          <p:cNvSpPr>
            <a:spLocks noGrp="1"/>
          </p:cNvSpPr>
          <p:nvPr>
            <p:ph type="body" sz="quarter" idx="26" hasCustomPrompt="1"/>
          </p:nvPr>
        </p:nvSpPr>
        <p:spPr>
          <a:xfrm>
            <a:off x="8869073" y="3651149"/>
            <a:ext cx="2556088" cy="545497"/>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a:t>
            </a:r>
          </a:p>
        </p:txBody>
      </p:sp>
    </p:spTree>
    <p:extLst>
      <p:ext uri="{BB962C8B-B14F-4D97-AF65-F5344CB8AC3E}">
        <p14:creationId xmlns:p14="http://schemas.microsoft.com/office/powerpoint/2010/main" val="22231860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4 Headings + Boxe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DA0510-A206-43F7-8239-2A5B2FD975B2}"/>
              </a:ext>
            </a:extLst>
          </p:cNvPr>
          <p:cNvSpPr>
            <a:spLocks noGrp="1"/>
          </p:cNvSpPr>
          <p:nvPr>
            <p:ph type="title" hasCustomPrompt="1"/>
          </p:nvPr>
        </p:nvSpPr>
        <p:spPr/>
        <p:txBody>
          <a:bodyPr/>
          <a:lstStyle/>
          <a:p>
            <a:r>
              <a:rPr lang="en-US"/>
              <a:t>ENTER YOUR TITLE TEXT</a:t>
            </a:r>
            <a:endParaRPr lang="en-GB"/>
          </a:p>
        </p:txBody>
      </p:sp>
      <p:sp>
        <p:nvSpPr>
          <p:cNvPr id="4" name="Rectangle: Diagonal Corners Rounded 3">
            <a:extLst>
              <a:ext uri="{FF2B5EF4-FFF2-40B4-BE49-F238E27FC236}">
                <a16:creationId xmlns:a16="http://schemas.microsoft.com/office/drawing/2014/main" id="{BB4E5500-B930-4CDC-B659-830942FB6E5A}"/>
              </a:ext>
            </a:extLst>
          </p:cNvPr>
          <p:cNvSpPr/>
          <p:nvPr userDrawn="1"/>
        </p:nvSpPr>
        <p:spPr>
          <a:xfrm>
            <a:off x="761999" y="1124364"/>
            <a:ext cx="2539579" cy="4636356"/>
          </a:xfrm>
          <a:prstGeom prst="round2DiagRect">
            <a:avLst>
              <a:gd name="adj1" fmla="val 9763"/>
              <a:gd name="adj2" fmla="val 0"/>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iagonal Corners Rounded 4">
            <a:extLst>
              <a:ext uri="{FF2B5EF4-FFF2-40B4-BE49-F238E27FC236}">
                <a16:creationId xmlns:a16="http://schemas.microsoft.com/office/drawing/2014/main" id="{D41BC0D4-D2DC-4758-AA8C-DEEC25C74149}"/>
              </a:ext>
            </a:extLst>
          </p:cNvPr>
          <p:cNvSpPr/>
          <p:nvPr userDrawn="1"/>
        </p:nvSpPr>
        <p:spPr>
          <a:xfrm>
            <a:off x="3471473" y="1124364"/>
            <a:ext cx="2539579" cy="4636356"/>
          </a:xfrm>
          <a:prstGeom prst="round2DiagRect">
            <a:avLst>
              <a:gd name="adj1" fmla="val 9763"/>
              <a:gd name="adj2" fmla="val 0"/>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Diagonal Corners Rounded 5">
            <a:extLst>
              <a:ext uri="{FF2B5EF4-FFF2-40B4-BE49-F238E27FC236}">
                <a16:creationId xmlns:a16="http://schemas.microsoft.com/office/drawing/2014/main" id="{022AECF9-31EB-4859-B42B-62BC7D02C746}"/>
              </a:ext>
            </a:extLst>
          </p:cNvPr>
          <p:cNvSpPr/>
          <p:nvPr userDrawn="1"/>
        </p:nvSpPr>
        <p:spPr>
          <a:xfrm>
            <a:off x="6180947" y="1124364"/>
            <a:ext cx="2539579" cy="4636356"/>
          </a:xfrm>
          <a:prstGeom prst="round2DiagRect">
            <a:avLst>
              <a:gd name="adj1" fmla="val 9763"/>
              <a:gd name="adj2" fmla="val 0"/>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Diagonal Corners Rounded 6">
            <a:extLst>
              <a:ext uri="{FF2B5EF4-FFF2-40B4-BE49-F238E27FC236}">
                <a16:creationId xmlns:a16="http://schemas.microsoft.com/office/drawing/2014/main" id="{0421150D-0A4D-42B3-AC59-6082772B966C}"/>
              </a:ext>
            </a:extLst>
          </p:cNvPr>
          <p:cNvSpPr/>
          <p:nvPr userDrawn="1"/>
        </p:nvSpPr>
        <p:spPr>
          <a:xfrm>
            <a:off x="8890420" y="1124364"/>
            <a:ext cx="2539579" cy="4636356"/>
          </a:xfrm>
          <a:prstGeom prst="round2DiagRect">
            <a:avLst>
              <a:gd name="adj1" fmla="val 9763"/>
              <a:gd name="adj2" fmla="val 0"/>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 Placeholder 12">
            <a:extLst>
              <a:ext uri="{FF2B5EF4-FFF2-40B4-BE49-F238E27FC236}">
                <a16:creationId xmlns:a16="http://schemas.microsoft.com/office/drawing/2014/main" id="{617C6DC7-0B78-4D05-852B-C42B99754F8E}"/>
              </a:ext>
            </a:extLst>
          </p:cNvPr>
          <p:cNvSpPr>
            <a:spLocks noGrp="1"/>
          </p:cNvSpPr>
          <p:nvPr>
            <p:ph type="body" sz="quarter" idx="30" hasCustomPrompt="1"/>
          </p:nvPr>
        </p:nvSpPr>
        <p:spPr>
          <a:xfrm>
            <a:off x="921562" y="3456321"/>
            <a:ext cx="2215302" cy="701326"/>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34" name="Text Placeholder 12">
            <a:extLst>
              <a:ext uri="{FF2B5EF4-FFF2-40B4-BE49-F238E27FC236}">
                <a16:creationId xmlns:a16="http://schemas.microsoft.com/office/drawing/2014/main" id="{ABA6643D-D493-4555-AA19-2BF1FD75EA29}"/>
              </a:ext>
            </a:extLst>
          </p:cNvPr>
          <p:cNvSpPr>
            <a:spLocks noGrp="1"/>
          </p:cNvSpPr>
          <p:nvPr>
            <p:ph type="body" sz="quarter" idx="31" hasCustomPrompt="1"/>
          </p:nvPr>
        </p:nvSpPr>
        <p:spPr>
          <a:xfrm>
            <a:off x="921562" y="4160823"/>
            <a:ext cx="2215302" cy="128336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37" name="Text Placeholder 12">
            <a:extLst>
              <a:ext uri="{FF2B5EF4-FFF2-40B4-BE49-F238E27FC236}">
                <a16:creationId xmlns:a16="http://schemas.microsoft.com/office/drawing/2014/main" id="{0E876BBA-A331-4978-AD2E-02D0E6227C1B}"/>
              </a:ext>
            </a:extLst>
          </p:cNvPr>
          <p:cNvSpPr>
            <a:spLocks noGrp="1"/>
          </p:cNvSpPr>
          <p:nvPr>
            <p:ph type="body" sz="quarter" idx="32" hasCustomPrompt="1"/>
          </p:nvPr>
        </p:nvSpPr>
        <p:spPr>
          <a:xfrm>
            <a:off x="3638761" y="3456321"/>
            <a:ext cx="2215302" cy="701326"/>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38" name="Text Placeholder 12">
            <a:extLst>
              <a:ext uri="{FF2B5EF4-FFF2-40B4-BE49-F238E27FC236}">
                <a16:creationId xmlns:a16="http://schemas.microsoft.com/office/drawing/2014/main" id="{69CA2665-2279-44E6-9620-41D8D533AC15}"/>
              </a:ext>
            </a:extLst>
          </p:cNvPr>
          <p:cNvSpPr>
            <a:spLocks noGrp="1"/>
          </p:cNvSpPr>
          <p:nvPr>
            <p:ph type="body" sz="quarter" idx="33" hasCustomPrompt="1"/>
          </p:nvPr>
        </p:nvSpPr>
        <p:spPr>
          <a:xfrm>
            <a:off x="3638761" y="4160823"/>
            <a:ext cx="2215302" cy="128336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39" name="Text Placeholder 12">
            <a:extLst>
              <a:ext uri="{FF2B5EF4-FFF2-40B4-BE49-F238E27FC236}">
                <a16:creationId xmlns:a16="http://schemas.microsoft.com/office/drawing/2014/main" id="{BA8A2CDE-B04E-4F6E-B7EB-F5CEADAE0522}"/>
              </a:ext>
            </a:extLst>
          </p:cNvPr>
          <p:cNvSpPr>
            <a:spLocks noGrp="1"/>
          </p:cNvSpPr>
          <p:nvPr>
            <p:ph type="body" sz="quarter" idx="34" hasCustomPrompt="1"/>
          </p:nvPr>
        </p:nvSpPr>
        <p:spPr>
          <a:xfrm>
            <a:off x="6340398" y="3456321"/>
            <a:ext cx="2215302" cy="701326"/>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40" name="Text Placeholder 12">
            <a:extLst>
              <a:ext uri="{FF2B5EF4-FFF2-40B4-BE49-F238E27FC236}">
                <a16:creationId xmlns:a16="http://schemas.microsoft.com/office/drawing/2014/main" id="{334035A5-15AD-4944-B2F8-FD1461BB55DE}"/>
              </a:ext>
            </a:extLst>
          </p:cNvPr>
          <p:cNvSpPr>
            <a:spLocks noGrp="1"/>
          </p:cNvSpPr>
          <p:nvPr>
            <p:ph type="body" sz="quarter" idx="35" hasCustomPrompt="1"/>
          </p:nvPr>
        </p:nvSpPr>
        <p:spPr>
          <a:xfrm>
            <a:off x="6340398" y="4160823"/>
            <a:ext cx="2215302" cy="128336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
        <p:nvSpPr>
          <p:cNvPr id="41" name="Text Placeholder 12">
            <a:extLst>
              <a:ext uri="{FF2B5EF4-FFF2-40B4-BE49-F238E27FC236}">
                <a16:creationId xmlns:a16="http://schemas.microsoft.com/office/drawing/2014/main" id="{7174C384-2DCF-4905-82BA-97D63D4F742B}"/>
              </a:ext>
            </a:extLst>
          </p:cNvPr>
          <p:cNvSpPr>
            <a:spLocks noGrp="1"/>
          </p:cNvSpPr>
          <p:nvPr>
            <p:ph type="body" sz="quarter" idx="36" hasCustomPrompt="1"/>
          </p:nvPr>
        </p:nvSpPr>
        <p:spPr>
          <a:xfrm>
            <a:off x="9055136" y="3456321"/>
            <a:ext cx="2215302" cy="701326"/>
          </a:xfrm>
          <a:prstGeom prst="rect">
            <a:avLst/>
          </a:prstGeom>
        </p:spPr>
        <p:txBody>
          <a:bodyPr/>
          <a:lstStyle>
            <a:lvl1pPr>
              <a:defRPr lang="en-US" sz="2400" b="1" dirty="0">
                <a:solidFill>
                  <a:schemeClr val="tx1">
                    <a:lumMod val="75000"/>
                    <a:lumOff val="25000"/>
                  </a:schemeClr>
                </a:solidFill>
              </a:defRPr>
            </a:lvl1pPr>
          </a:lstStyle>
          <a:p>
            <a:pPr marL="0" lvl="0" indent="0">
              <a:buNone/>
            </a:pPr>
            <a:r>
              <a:rPr lang="en-US"/>
              <a:t>HEADING GOES HERE</a:t>
            </a:r>
          </a:p>
        </p:txBody>
      </p:sp>
      <p:sp>
        <p:nvSpPr>
          <p:cNvPr id="42" name="Text Placeholder 12">
            <a:extLst>
              <a:ext uri="{FF2B5EF4-FFF2-40B4-BE49-F238E27FC236}">
                <a16:creationId xmlns:a16="http://schemas.microsoft.com/office/drawing/2014/main" id="{A9BF73A6-F00C-4EFD-BCE2-003EDA80888E}"/>
              </a:ext>
            </a:extLst>
          </p:cNvPr>
          <p:cNvSpPr>
            <a:spLocks noGrp="1"/>
          </p:cNvSpPr>
          <p:nvPr>
            <p:ph type="body" sz="quarter" idx="37" hasCustomPrompt="1"/>
          </p:nvPr>
        </p:nvSpPr>
        <p:spPr>
          <a:xfrm>
            <a:off x="9055136" y="4160823"/>
            <a:ext cx="2215302" cy="1283365"/>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Lorem Ipsum is simply dummy text.</a:t>
            </a:r>
          </a:p>
        </p:txBody>
      </p:sp>
    </p:spTree>
    <p:extLst>
      <p:ext uri="{BB962C8B-B14F-4D97-AF65-F5344CB8AC3E}">
        <p14:creationId xmlns:p14="http://schemas.microsoft.com/office/powerpoint/2010/main" val="22831737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4 Headings + 4 Circ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92EE-CB69-4B39-B67B-74984E753E23}"/>
              </a:ext>
            </a:extLst>
          </p:cNvPr>
          <p:cNvSpPr>
            <a:spLocks noGrp="1"/>
          </p:cNvSpPr>
          <p:nvPr>
            <p:ph type="title" hasCustomPrompt="1"/>
          </p:nvPr>
        </p:nvSpPr>
        <p:spPr/>
        <p:txBody>
          <a:bodyPr/>
          <a:lstStyle/>
          <a:p>
            <a:r>
              <a:rPr lang="en-US"/>
              <a:t>ENTER YOUR TITLE TEXT</a:t>
            </a:r>
            <a:endParaRPr lang="en-GB"/>
          </a:p>
        </p:txBody>
      </p:sp>
      <p:sp>
        <p:nvSpPr>
          <p:cNvPr id="4" name="Oval 3">
            <a:extLst>
              <a:ext uri="{FF2B5EF4-FFF2-40B4-BE49-F238E27FC236}">
                <a16:creationId xmlns:a16="http://schemas.microsoft.com/office/drawing/2014/main" id="{279B6832-7C3D-44EF-BABF-856D8CD1E450}"/>
              </a:ext>
            </a:extLst>
          </p:cNvPr>
          <p:cNvSpPr/>
          <p:nvPr userDrawn="1"/>
        </p:nvSpPr>
        <p:spPr>
          <a:xfrm>
            <a:off x="1832058"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F702F82-CABA-479D-9403-D8B6B047D014}"/>
              </a:ext>
            </a:extLst>
          </p:cNvPr>
          <p:cNvSpPr/>
          <p:nvPr userDrawn="1"/>
        </p:nvSpPr>
        <p:spPr>
          <a:xfrm>
            <a:off x="4206289"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5E4C9B2E-E50A-40BE-861E-2E90BDFEB311}"/>
              </a:ext>
            </a:extLst>
          </p:cNvPr>
          <p:cNvSpPr/>
          <p:nvPr userDrawn="1"/>
        </p:nvSpPr>
        <p:spPr>
          <a:xfrm>
            <a:off x="6580520"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BC4B890-4DED-4C4E-8932-0561F91B02A3}"/>
              </a:ext>
            </a:extLst>
          </p:cNvPr>
          <p:cNvSpPr/>
          <p:nvPr userDrawn="1"/>
        </p:nvSpPr>
        <p:spPr>
          <a:xfrm>
            <a:off x="8950503"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2">
            <a:extLst>
              <a:ext uri="{FF2B5EF4-FFF2-40B4-BE49-F238E27FC236}">
                <a16:creationId xmlns:a16="http://schemas.microsoft.com/office/drawing/2014/main" id="{B64C1C4A-3D07-4996-BD2D-972C757633CC}"/>
              </a:ext>
            </a:extLst>
          </p:cNvPr>
          <p:cNvSpPr>
            <a:spLocks noGrp="1"/>
          </p:cNvSpPr>
          <p:nvPr>
            <p:ph type="body" sz="quarter" idx="22" hasCustomPrompt="1"/>
          </p:nvPr>
        </p:nvSpPr>
        <p:spPr>
          <a:xfrm>
            <a:off x="1415256" y="3365367"/>
            <a:ext cx="2243044" cy="343994"/>
          </a:xfrm>
          <a:prstGeom prst="rect">
            <a:avLst/>
          </a:prstGeom>
        </p:spPr>
        <p:txBody>
          <a:bodyPr/>
          <a:lstStyle>
            <a:lvl1pPr>
              <a:defRPr lang="en-US" sz="2400" b="1" dirty="0">
                <a:solidFill>
                  <a:schemeClr val="tx1">
                    <a:lumMod val="75000"/>
                    <a:lumOff val="25000"/>
                  </a:schemeClr>
                </a:solidFill>
              </a:defRPr>
            </a:lvl1pPr>
          </a:lstStyle>
          <a:p>
            <a:pPr marL="0" lvl="0" indent="0" algn="ctr">
              <a:buNone/>
            </a:pPr>
            <a:r>
              <a:rPr lang="en-US"/>
              <a:t>Heading</a:t>
            </a:r>
          </a:p>
        </p:txBody>
      </p:sp>
      <p:sp>
        <p:nvSpPr>
          <p:cNvPr id="23" name="Text Placeholder 12">
            <a:extLst>
              <a:ext uri="{FF2B5EF4-FFF2-40B4-BE49-F238E27FC236}">
                <a16:creationId xmlns:a16="http://schemas.microsoft.com/office/drawing/2014/main" id="{E5B21758-45CF-4ABB-9F54-39EDC5C50D66}"/>
              </a:ext>
            </a:extLst>
          </p:cNvPr>
          <p:cNvSpPr>
            <a:spLocks noGrp="1"/>
          </p:cNvSpPr>
          <p:nvPr>
            <p:ph type="body" sz="quarter" idx="23" hasCustomPrompt="1"/>
          </p:nvPr>
        </p:nvSpPr>
        <p:spPr>
          <a:xfrm>
            <a:off x="1415255" y="3709012"/>
            <a:ext cx="2243044" cy="1688213"/>
          </a:xfrm>
          <a:prstGeom prst="rect">
            <a:avLst/>
          </a:prstGeom>
        </p:spPr>
        <p:txBody>
          <a:bodyPr/>
          <a:lstStyle>
            <a:lvl1pPr>
              <a:defRPr lang="en-US" sz="2000" spc="20" baseline="0" dirty="0">
                <a:latin typeface="Soleto Light" panose="020B0406020203030204"/>
              </a:defRPr>
            </a:lvl1pPr>
          </a:lstStyle>
          <a:p>
            <a:pPr marL="0" lvl="0" indent="0" algn="ctr">
              <a:lnSpc>
                <a:spcPts val="2400"/>
              </a:lnSpc>
              <a:spcBef>
                <a:spcPts val="600"/>
              </a:spcBef>
              <a:buNone/>
            </a:pPr>
            <a:r>
              <a:rPr lang="en-US"/>
              <a:t>Lorem Ipsum is simply dummy text of the printing and typesetting industry.</a:t>
            </a:r>
          </a:p>
        </p:txBody>
      </p:sp>
      <p:sp>
        <p:nvSpPr>
          <p:cNvPr id="41" name="Text Placeholder 12">
            <a:extLst>
              <a:ext uri="{FF2B5EF4-FFF2-40B4-BE49-F238E27FC236}">
                <a16:creationId xmlns:a16="http://schemas.microsoft.com/office/drawing/2014/main" id="{37A22237-F1FF-418A-85E1-3AA4EC5AB971}"/>
              </a:ext>
            </a:extLst>
          </p:cNvPr>
          <p:cNvSpPr>
            <a:spLocks noGrp="1"/>
          </p:cNvSpPr>
          <p:nvPr>
            <p:ph type="body" sz="quarter" idx="33" hasCustomPrompt="1"/>
          </p:nvPr>
        </p:nvSpPr>
        <p:spPr>
          <a:xfrm>
            <a:off x="3786926" y="3365367"/>
            <a:ext cx="2243044" cy="343994"/>
          </a:xfrm>
          <a:prstGeom prst="rect">
            <a:avLst/>
          </a:prstGeom>
        </p:spPr>
        <p:txBody>
          <a:bodyPr/>
          <a:lstStyle>
            <a:lvl1pPr>
              <a:defRPr lang="en-US" sz="2400" b="1" dirty="0">
                <a:solidFill>
                  <a:schemeClr val="tx1">
                    <a:lumMod val="75000"/>
                    <a:lumOff val="25000"/>
                  </a:schemeClr>
                </a:solidFill>
              </a:defRPr>
            </a:lvl1pPr>
          </a:lstStyle>
          <a:p>
            <a:pPr marL="0" lvl="0" indent="0" algn="ctr">
              <a:buNone/>
            </a:pPr>
            <a:r>
              <a:rPr lang="en-US"/>
              <a:t>Heading</a:t>
            </a:r>
          </a:p>
        </p:txBody>
      </p:sp>
      <p:sp>
        <p:nvSpPr>
          <p:cNvPr id="42" name="Text Placeholder 12">
            <a:extLst>
              <a:ext uri="{FF2B5EF4-FFF2-40B4-BE49-F238E27FC236}">
                <a16:creationId xmlns:a16="http://schemas.microsoft.com/office/drawing/2014/main" id="{E81E62AF-F9EA-4C69-A003-412EACFE4EA8}"/>
              </a:ext>
            </a:extLst>
          </p:cNvPr>
          <p:cNvSpPr>
            <a:spLocks noGrp="1"/>
          </p:cNvSpPr>
          <p:nvPr>
            <p:ph type="body" sz="quarter" idx="34" hasCustomPrompt="1"/>
          </p:nvPr>
        </p:nvSpPr>
        <p:spPr>
          <a:xfrm>
            <a:off x="3786925" y="3709012"/>
            <a:ext cx="2243044" cy="1688213"/>
          </a:xfrm>
          <a:prstGeom prst="rect">
            <a:avLst/>
          </a:prstGeom>
        </p:spPr>
        <p:txBody>
          <a:bodyPr/>
          <a:lstStyle>
            <a:lvl1pPr>
              <a:defRPr lang="en-US" sz="2000" spc="20" baseline="0" dirty="0">
                <a:latin typeface="Soleto Light" panose="020B0406020203030204"/>
              </a:defRPr>
            </a:lvl1pPr>
          </a:lstStyle>
          <a:p>
            <a:pPr marL="0" lvl="0" indent="0" algn="ctr">
              <a:lnSpc>
                <a:spcPts val="2400"/>
              </a:lnSpc>
              <a:spcBef>
                <a:spcPts val="600"/>
              </a:spcBef>
              <a:buNone/>
            </a:pPr>
            <a:r>
              <a:rPr lang="en-US"/>
              <a:t>Lorem Ipsum is simply dummy text of the printing and typesetting industry.</a:t>
            </a:r>
          </a:p>
        </p:txBody>
      </p:sp>
      <p:sp>
        <p:nvSpPr>
          <p:cNvPr id="45" name="Text Placeholder 12">
            <a:extLst>
              <a:ext uri="{FF2B5EF4-FFF2-40B4-BE49-F238E27FC236}">
                <a16:creationId xmlns:a16="http://schemas.microsoft.com/office/drawing/2014/main" id="{1E0FE9E8-FEAF-4ED5-8CB3-DDDEBEFC6BB2}"/>
              </a:ext>
            </a:extLst>
          </p:cNvPr>
          <p:cNvSpPr>
            <a:spLocks noGrp="1"/>
          </p:cNvSpPr>
          <p:nvPr>
            <p:ph type="body" sz="quarter" idx="35" hasCustomPrompt="1"/>
          </p:nvPr>
        </p:nvSpPr>
        <p:spPr>
          <a:xfrm>
            <a:off x="6161158" y="3365367"/>
            <a:ext cx="2243044" cy="343994"/>
          </a:xfrm>
          <a:prstGeom prst="rect">
            <a:avLst/>
          </a:prstGeom>
        </p:spPr>
        <p:txBody>
          <a:bodyPr/>
          <a:lstStyle>
            <a:lvl1pPr>
              <a:defRPr lang="en-US" sz="2400" b="1" dirty="0">
                <a:solidFill>
                  <a:schemeClr val="tx1">
                    <a:lumMod val="75000"/>
                    <a:lumOff val="25000"/>
                  </a:schemeClr>
                </a:solidFill>
              </a:defRPr>
            </a:lvl1pPr>
          </a:lstStyle>
          <a:p>
            <a:pPr marL="0" lvl="0" indent="0" algn="ctr">
              <a:buNone/>
            </a:pPr>
            <a:r>
              <a:rPr lang="en-US"/>
              <a:t>Heading</a:t>
            </a:r>
          </a:p>
        </p:txBody>
      </p:sp>
      <p:sp>
        <p:nvSpPr>
          <p:cNvPr id="46" name="Text Placeholder 12">
            <a:extLst>
              <a:ext uri="{FF2B5EF4-FFF2-40B4-BE49-F238E27FC236}">
                <a16:creationId xmlns:a16="http://schemas.microsoft.com/office/drawing/2014/main" id="{8AA49104-241D-410D-84AB-52CEA709CF71}"/>
              </a:ext>
            </a:extLst>
          </p:cNvPr>
          <p:cNvSpPr>
            <a:spLocks noGrp="1"/>
          </p:cNvSpPr>
          <p:nvPr>
            <p:ph type="body" sz="quarter" idx="36" hasCustomPrompt="1"/>
          </p:nvPr>
        </p:nvSpPr>
        <p:spPr>
          <a:xfrm>
            <a:off x="6161157" y="3709012"/>
            <a:ext cx="2243044" cy="1688213"/>
          </a:xfrm>
          <a:prstGeom prst="rect">
            <a:avLst/>
          </a:prstGeom>
        </p:spPr>
        <p:txBody>
          <a:bodyPr/>
          <a:lstStyle>
            <a:lvl1pPr>
              <a:defRPr lang="en-US" sz="2000" spc="20" baseline="0" dirty="0">
                <a:latin typeface="Soleto Light" panose="020B0406020203030204"/>
              </a:defRPr>
            </a:lvl1pPr>
          </a:lstStyle>
          <a:p>
            <a:pPr marL="0" lvl="0" indent="0" algn="ctr">
              <a:lnSpc>
                <a:spcPts val="2400"/>
              </a:lnSpc>
              <a:spcBef>
                <a:spcPts val="600"/>
              </a:spcBef>
              <a:buNone/>
            </a:pPr>
            <a:r>
              <a:rPr lang="en-US"/>
              <a:t>Lorem Ipsum is simply dummy text of the printing and typesetting industry.</a:t>
            </a:r>
          </a:p>
        </p:txBody>
      </p:sp>
      <p:sp>
        <p:nvSpPr>
          <p:cNvPr id="49" name="Text Placeholder 12">
            <a:extLst>
              <a:ext uri="{FF2B5EF4-FFF2-40B4-BE49-F238E27FC236}">
                <a16:creationId xmlns:a16="http://schemas.microsoft.com/office/drawing/2014/main" id="{F64B0C0D-5CD7-4A36-A6AB-D6ABB2342A4E}"/>
              </a:ext>
            </a:extLst>
          </p:cNvPr>
          <p:cNvSpPr>
            <a:spLocks noGrp="1"/>
          </p:cNvSpPr>
          <p:nvPr>
            <p:ph type="body" sz="quarter" idx="37" hasCustomPrompt="1"/>
          </p:nvPr>
        </p:nvSpPr>
        <p:spPr>
          <a:xfrm>
            <a:off x="8533700" y="3365367"/>
            <a:ext cx="2243044" cy="343994"/>
          </a:xfrm>
          <a:prstGeom prst="rect">
            <a:avLst/>
          </a:prstGeom>
        </p:spPr>
        <p:txBody>
          <a:bodyPr/>
          <a:lstStyle>
            <a:lvl1pPr>
              <a:defRPr lang="en-US" sz="2400" b="1" dirty="0">
                <a:solidFill>
                  <a:schemeClr val="tx1">
                    <a:lumMod val="75000"/>
                    <a:lumOff val="25000"/>
                  </a:schemeClr>
                </a:solidFill>
              </a:defRPr>
            </a:lvl1pPr>
          </a:lstStyle>
          <a:p>
            <a:pPr marL="0" lvl="0" indent="0" algn="ctr">
              <a:buNone/>
            </a:pPr>
            <a:r>
              <a:rPr lang="en-US"/>
              <a:t>Heading</a:t>
            </a:r>
          </a:p>
        </p:txBody>
      </p:sp>
      <p:sp>
        <p:nvSpPr>
          <p:cNvPr id="50" name="Text Placeholder 12">
            <a:extLst>
              <a:ext uri="{FF2B5EF4-FFF2-40B4-BE49-F238E27FC236}">
                <a16:creationId xmlns:a16="http://schemas.microsoft.com/office/drawing/2014/main" id="{01A0FF4F-6FDC-46D8-A73D-F8548C254942}"/>
              </a:ext>
            </a:extLst>
          </p:cNvPr>
          <p:cNvSpPr>
            <a:spLocks noGrp="1"/>
          </p:cNvSpPr>
          <p:nvPr>
            <p:ph type="body" sz="quarter" idx="38" hasCustomPrompt="1"/>
          </p:nvPr>
        </p:nvSpPr>
        <p:spPr>
          <a:xfrm>
            <a:off x="8533699" y="3709012"/>
            <a:ext cx="2243044" cy="1688213"/>
          </a:xfrm>
          <a:prstGeom prst="rect">
            <a:avLst/>
          </a:prstGeom>
        </p:spPr>
        <p:txBody>
          <a:bodyPr/>
          <a:lstStyle>
            <a:lvl1pPr>
              <a:defRPr lang="en-US" sz="2000" spc="20" baseline="0" dirty="0">
                <a:latin typeface="Soleto Light" panose="020B0406020203030204"/>
              </a:defRPr>
            </a:lvl1pPr>
          </a:lstStyle>
          <a:p>
            <a:pPr marL="0" lvl="0" indent="0" algn="ctr">
              <a:lnSpc>
                <a:spcPts val="2400"/>
              </a:lnSpc>
              <a:spcBef>
                <a:spcPts val="600"/>
              </a:spcBef>
              <a:buNone/>
            </a:pPr>
            <a:r>
              <a:rPr lang="en-US"/>
              <a:t>Lorem Ipsum is simply dummy text of the printing and typesetting industry.</a:t>
            </a:r>
          </a:p>
        </p:txBody>
      </p:sp>
    </p:spTree>
    <p:extLst>
      <p:ext uri="{BB962C8B-B14F-4D97-AF65-F5344CB8AC3E}">
        <p14:creationId xmlns:p14="http://schemas.microsoft.com/office/powerpoint/2010/main" val="350548469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4 Headings Cyc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92EE-CB69-4B39-B67B-74984E753E23}"/>
              </a:ext>
            </a:extLst>
          </p:cNvPr>
          <p:cNvSpPr>
            <a:spLocks noGrp="1"/>
          </p:cNvSpPr>
          <p:nvPr>
            <p:ph type="title" hasCustomPrompt="1"/>
          </p:nvPr>
        </p:nvSpPr>
        <p:spPr/>
        <p:txBody>
          <a:bodyPr/>
          <a:lstStyle/>
          <a:p>
            <a:r>
              <a:rPr lang="en-US"/>
              <a:t>ENTER YOUR TITLE TEXT</a:t>
            </a:r>
            <a:endParaRPr lang="en-GB"/>
          </a:p>
        </p:txBody>
      </p:sp>
      <p:sp>
        <p:nvSpPr>
          <p:cNvPr id="4" name="Oval 3">
            <a:extLst>
              <a:ext uri="{FF2B5EF4-FFF2-40B4-BE49-F238E27FC236}">
                <a16:creationId xmlns:a16="http://schemas.microsoft.com/office/drawing/2014/main" id="{279B6832-7C3D-44EF-BABF-856D8CD1E450}"/>
              </a:ext>
            </a:extLst>
          </p:cNvPr>
          <p:cNvSpPr/>
          <p:nvPr userDrawn="1"/>
        </p:nvSpPr>
        <p:spPr>
          <a:xfrm>
            <a:off x="1832058"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CF702F82-CABA-479D-9403-D8B6B047D014}"/>
              </a:ext>
            </a:extLst>
          </p:cNvPr>
          <p:cNvSpPr/>
          <p:nvPr userDrawn="1"/>
        </p:nvSpPr>
        <p:spPr>
          <a:xfrm>
            <a:off x="4206289"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5E4C9B2E-E50A-40BE-861E-2E90BDFEB311}"/>
              </a:ext>
            </a:extLst>
          </p:cNvPr>
          <p:cNvSpPr/>
          <p:nvPr userDrawn="1"/>
        </p:nvSpPr>
        <p:spPr>
          <a:xfrm>
            <a:off x="6580520"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3BC4B890-4DED-4C4E-8932-0561F91B02A3}"/>
              </a:ext>
            </a:extLst>
          </p:cNvPr>
          <p:cNvSpPr/>
          <p:nvPr userDrawn="1"/>
        </p:nvSpPr>
        <p:spPr>
          <a:xfrm>
            <a:off x="8950503" y="1550765"/>
            <a:ext cx="1409438" cy="1409438"/>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BD3EEE03-408D-4827-BF47-5E1BA8459C2F}"/>
              </a:ext>
            </a:extLst>
          </p:cNvPr>
          <p:cNvGrpSpPr/>
          <p:nvPr userDrawn="1"/>
        </p:nvGrpSpPr>
        <p:grpSpPr>
          <a:xfrm>
            <a:off x="1727897" y="1446604"/>
            <a:ext cx="2182116" cy="1617760"/>
            <a:chOff x="977803" y="1923951"/>
            <a:chExt cx="2182116" cy="1617760"/>
          </a:xfrm>
        </p:grpSpPr>
        <p:sp>
          <p:nvSpPr>
            <p:cNvPr id="9" name="Arc 8">
              <a:extLst>
                <a:ext uri="{FF2B5EF4-FFF2-40B4-BE49-F238E27FC236}">
                  <a16:creationId xmlns:a16="http://schemas.microsoft.com/office/drawing/2014/main" id="{49709D70-25ED-47E6-BAD8-193EDEB578DE}"/>
                </a:ext>
              </a:extLst>
            </p:cNvPr>
            <p:cNvSpPr/>
            <p:nvPr/>
          </p:nvSpPr>
          <p:spPr>
            <a:xfrm>
              <a:off x="977803" y="1923951"/>
              <a:ext cx="1617760" cy="1617760"/>
            </a:xfrm>
            <a:prstGeom prst="arc">
              <a:avLst>
                <a:gd name="adj1" fmla="val 10808550"/>
                <a:gd name="adj2" fmla="val 19255"/>
              </a:avLst>
            </a:prstGeom>
            <a:ln w="1016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3B621F78-627A-47E6-A6EC-02F9F4C46474}"/>
                </a:ext>
              </a:extLst>
            </p:cNvPr>
            <p:cNvCxnSpPr>
              <a:cxnSpLocks/>
            </p:cNvCxnSpPr>
            <p:nvPr/>
          </p:nvCxnSpPr>
          <p:spPr>
            <a:xfrm>
              <a:off x="2543163" y="2737362"/>
              <a:ext cx="616756" cy="0"/>
            </a:xfrm>
            <a:prstGeom prst="straightConnector1">
              <a:avLst/>
            </a:prstGeom>
            <a:ln w="101600">
              <a:solidFill>
                <a:schemeClr val="accent2"/>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5FD0E8B9-DD90-4249-8928-FC89883FD393}"/>
              </a:ext>
            </a:extLst>
          </p:cNvPr>
          <p:cNvGrpSpPr/>
          <p:nvPr userDrawn="1"/>
        </p:nvGrpSpPr>
        <p:grpSpPr>
          <a:xfrm>
            <a:off x="4102128" y="1446604"/>
            <a:ext cx="2184510" cy="1617760"/>
            <a:chOff x="3352034" y="1923951"/>
            <a:chExt cx="2184510" cy="1617760"/>
          </a:xfrm>
        </p:grpSpPr>
        <p:sp>
          <p:nvSpPr>
            <p:cNvPr id="12" name="Arc 11">
              <a:extLst>
                <a:ext uri="{FF2B5EF4-FFF2-40B4-BE49-F238E27FC236}">
                  <a16:creationId xmlns:a16="http://schemas.microsoft.com/office/drawing/2014/main" id="{7F5DF675-E263-4025-BB39-0440351CFB7C}"/>
                </a:ext>
              </a:extLst>
            </p:cNvPr>
            <p:cNvSpPr/>
            <p:nvPr/>
          </p:nvSpPr>
          <p:spPr>
            <a:xfrm>
              <a:off x="3352034" y="1923951"/>
              <a:ext cx="1617760" cy="1617760"/>
            </a:xfrm>
            <a:prstGeom prst="arc">
              <a:avLst>
                <a:gd name="adj1" fmla="val 21585722"/>
                <a:gd name="adj2" fmla="val 10822887"/>
              </a:avLst>
            </a:prstGeom>
            <a:ln w="1016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B3E704FF-4A03-4632-908A-34E964AA6798}"/>
                </a:ext>
              </a:extLst>
            </p:cNvPr>
            <p:cNvCxnSpPr>
              <a:cxnSpLocks/>
            </p:cNvCxnSpPr>
            <p:nvPr/>
          </p:nvCxnSpPr>
          <p:spPr>
            <a:xfrm>
              <a:off x="4919788" y="2737362"/>
              <a:ext cx="616756" cy="0"/>
            </a:xfrm>
            <a:prstGeom prst="straightConnector1">
              <a:avLst/>
            </a:prstGeom>
            <a:ln w="101600">
              <a:solidFill>
                <a:schemeClr val="accent2"/>
              </a:solidFill>
              <a:tailEnd type="triangle" w="sm" len="med"/>
            </a:ln>
          </p:spPr>
          <p:style>
            <a:lnRef idx="1">
              <a:schemeClr val="accent1"/>
            </a:lnRef>
            <a:fillRef idx="0">
              <a:schemeClr val="accent1"/>
            </a:fillRef>
            <a:effectRef idx="0">
              <a:schemeClr val="accent1"/>
            </a:effectRef>
            <a:fontRef idx="minor">
              <a:schemeClr val="tx1"/>
            </a:fontRef>
          </p:style>
        </p:cxnSp>
      </p:grpSp>
      <p:grpSp>
        <p:nvGrpSpPr>
          <p:cNvPr id="14" name="Group 13">
            <a:extLst>
              <a:ext uri="{FF2B5EF4-FFF2-40B4-BE49-F238E27FC236}">
                <a16:creationId xmlns:a16="http://schemas.microsoft.com/office/drawing/2014/main" id="{4F722F48-8E4A-4B3C-8599-4151A48B87CE}"/>
              </a:ext>
            </a:extLst>
          </p:cNvPr>
          <p:cNvGrpSpPr/>
          <p:nvPr userDrawn="1"/>
        </p:nvGrpSpPr>
        <p:grpSpPr>
          <a:xfrm>
            <a:off x="6472114" y="1446604"/>
            <a:ext cx="2182116" cy="1617760"/>
            <a:chOff x="5722020" y="1923951"/>
            <a:chExt cx="2182116" cy="1617760"/>
          </a:xfrm>
        </p:grpSpPr>
        <p:sp>
          <p:nvSpPr>
            <p:cNvPr id="15" name="Arc 14">
              <a:extLst>
                <a:ext uri="{FF2B5EF4-FFF2-40B4-BE49-F238E27FC236}">
                  <a16:creationId xmlns:a16="http://schemas.microsoft.com/office/drawing/2014/main" id="{45ED72EF-93E3-4E76-9A50-93ED5ED57CC4}"/>
                </a:ext>
              </a:extLst>
            </p:cNvPr>
            <p:cNvSpPr/>
            <p:nvPr/>
          </p:nvSpPr>
          <p:spPr>
            <a:xfrm>
              <a:off x="5722020" y="1923951"/>
              <a:ext cx="1617760" cy="1617760"/>
            </a:xfrm>
            <a:prstGeom prst="arc">
              <a:avLst>
                <a:gd name="adj1" fmla="val 10808550"/>
                <a:gd name="adj2" fmla="val 19255"/>
              </a:avLst>
            </a:prstGeom>
            <a:ln w="1016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38959931-EA8C-4E08-9ED3-25DE1A339C0A}"/>
                </a:ext>
              </a:extLst>
            </p:cNvPr>
            <p:cNvCxnSpPr>
              <a:cxnSpLocks/>
            </p:cNvCxnSpPr>
            <p:nvPr/>
          </p:nvCxnSpPr>
          <p:spPr>
            <a:xfrm>
              <a:off x="7287380" y="2737362"/>
              <a:ext cx="616756" cy="0"/>
            </a:xfrm>
            <a:prstGeom prst="straightConnector1">
              <a:avLst/>
            </a:prstGeom>
            <a:ln w="101600">
              <a:solidFill>
                <a:schemeClr val="accent2"/>
              </a:solidFill>
              <a:tailEnd type="triangle" w="sm" len="med"/>
            </a:ln>
          </p:spPr>
          <p:style>
            <a:lnRef idx="1">
              <a:schemeClr val="accent1"/>
            </a:lnRef>
            <a:fillRef idx="0">
              <a:schemeClr val="accent1"/>
            </a:fillRef>
            <a:effectRef idx="0">
              <a:schemeClr val="accent1"/>
            </a:effectRef>
            <a:fontRef idx="minor">
              <a:schemeClr val="tx1"/>
            </a:fontRef>
          </p:style>
        </p:cxnSp>
      </p:grpSp>
      <p:sp>
        <p:nvSpPr>
          <p:cNvPr id="17" name="Arc 16">
            <a:extLst>
              <a:ext uri="{FF2B5EF4-FFF2-40B4-BE49-F238E27FC236}">
                <a16:creationId xmlns:a16="http://schemas.microsoft.com/office/drawing/2014/main" id="{D6CDE57D-6A04-4D47-8042-9A1C210BA52E}"/>
              </a:ext>
            </a:extLst>
          </p:cNvPr>
          <p:cNvSpPr/>
          <p:nvPr userDrawn="1"/>
        </p:nvSpPr>
        <p:spPr>
          <a:xfrm>
            <a:off x="8842100" y="1446604"/>
            <a:ext cx="1617760" cy="1617760"/>
          </a:xfrm>
          <a:prstGeom prst="arc">
            <a:avLst>
              <a:gd name="adj1" fmla="val 21585722"/>
              <a:gd name="adj2" fmla="val 10822887"/>
            </a:avLst>
          </a:prstGeom>
          <a:ln w="1016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 Placeholder 12">
            <a:extLst>
              <a:ext uri="{FF2B5EF4-FFF2-40B4-BE49-F238E27FC236}">
                <a16:creationId xmlns:a16="http://schemas.microsoft.com/office/drawing/2014/main" id="{B64C1C4A-3D07-4996-BD2D-972C757633CC}"/>
              </a:ext>
            </a:extLst>
          </p:cNvPr>
          <p:cNvSpPr>
            <a:spLocks noGrp="1"/>
          </p:cNvSpPr>
          <p:nvPr>
            <p:ph type="body" sz="quarter" idx="22" hasCustomPrompt="1"/>
          </p:nvPr>
        </p:nvSpPr>
        <p:spPr>
          <a:xfrm>
            <a:off x="1415256" y="3365367"/>
            <a:ext cx="2243044" cy="343994"/>
          </a:xfrm>
          <a:prstGeom prst="rect">
            <a:avLst/>
          </a:prstGeom>
        </p:spPr>
        <p:txBody>
          <a:bodyPr/>
          <a:lstStyle>
            <a:lvl1pPr>
              <a:defRPr lang="en-US" sz="2400" b="1" dirty="0">
                <a:solidFill>
                  <a:schemeClr val="tx1">
                    <a:lumMod val="75000"/>
                    <a:lumOff val="25000"/>
                  </a:schemeClr>
                </a:solidFill>
              </a:defRPr>
            </a:lvl1pPr>
          </a:lstStyle>
          <a:p>
            <a:pPr marL="0" lvl="0" indent="0" algn="ctr">
              <a:buNone/>
            </a:pPr>
            <a:r>
              <a:rPr lang="en-US"/>
              <a:t>Heading</a:t>
            </a:r>
          </a:p>
        </p:txBody>
      </p:sp>
      <p:sp>
        <p:nvSpPr>
          <p:cNvPr id="23" name="Text Placeholder 12">
            <a:extLst>
              <a:ext uri="{FF2B5EF4-FFF2-40B4-BE49-F238E27FC236}">
                <a16:creationId xmlns:a16="http://schemas.microsoft.com/office/drawing/2014/main" id="{E5B21758-45CF-4ABB-9F54-39EDC5C50D66}"/>
              </a:ext>
            </a:extLst>
          </p:cNvPr>
          <p:cNvSpPr>
            <a:spLocks noGrp="1"/>
          </p:cNvSpPr>
          <p:nvPr>
            <p:ph type="body" sz="quarter" idx="23" hasCustomPrompt="1"/>
          </p:nvPr>
        </p:nvSpPr>
        <p:spPr>
          <a:xfrm>
            <a:off x="1415255" y="3709012"/>
            <a:ext cx="2243044" cy="1688213"/>
          </a:xfrm>
          <a:prstGeom prst="rect">
            <a:avLst/>
          </a:prstGeom>
        </p:spPr>
        <p:txBody>
          <a:bodyPr/>
          <a:lstStyle>
            <a:lvl1pPr>
              <a:defRPr lang="en-US" sz="2000" spc="20" baseline="0" dirty="0">
                <a:latin typeface="Soleto Light" panose="020B0406020203030204"/>
              </a:defRPr>
            </a:lvl1pPr>
          </a:lstStyle>
          <a:p>
            <a:pPr marL="0" lvl="0" indent="0" algn="ctr">
              <a:lnSpc>
                <a:spcPts val="2400"/>
              </a:lnSpc>
              <a:spcBef>
                <a:spcPts val="600"/>
              </a:spcBef>
              <a:buNone/>
            </a:pPr>
            <a:r>
              <a:rPr lang="en-US"/>
              <a:t>Lorem Ipsum is simply dummy text of the printing and typesetting industry.</a:t>
            </a:r>
          </a:p>
        </p:txBody>
      </p:sp>
      <p:sp>
        <p:nvSpPr>
          <p:cNvPr id="36" name="Picture Placeholder 5">
            <a:extLst>
              <a:ext uri="{FF2B5EF4-FFF2-40B4-BE49-F238E27FC236}">
                <a16:creationId xmlns:a16="http://schemas.microsoft.com/office/drawing/2014/main" id="{A97DE5F2-D684-4ED2-B953-B7856B186576}"/>
              </a:ext>
            </a:extLst>
          </p:cNvPr>
          <p:cNvSpPr>
            <a:spLocks noGrp="1"/>
          </p:cNvSpPr>
          <p:nvPr>
            <p:ph type="pic" sz="quarter" idx="11" hasCustomPrompt="1"/>
          </p:nvPr>
        </p:nvSpPr>
        <p:spPr>
          <a:xfrm>
            <a:off x="1832058" y="1550765"/>
            <a:ext cx="1413682" cy="1409436"/>
          </a:xfrm>
          <a:prstGeom prst="ellipse">
            <a:avLst/>
          </a:prstGeom>
          <a:ln w="12700">
            <a:no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37" name="Picture Placeholder 5">
            <a:extLst>
              <a:ext uri="{FF2B5EF4-FFF2-40B4-BE49-F238E27FC236}">
                <a16:creationId xmlns:a16="http://schemas.microsoft.com/office/drawing/2014/main" id="{C9046A9E-BE9B-4A4D-B1B0-E71F71195E86}"/>
              </a:ext>
            </a:extLst>
          </p:cNvPr>
          <p:cNvSpPr>
            <a:spLocks noGrp="1"/>
          </p:cNvSpPr>
          <p:nvPr>
            <p:ph type="pic" sz="quarter" idx="30" hasCustomPrompt="1"/>
          </p:nvPr>
        </p:nvSpPr>
        <p:spPr>
          <a:xfrm>
            <a:off x="4201997" y="1550765"/>
            <a:ext cx="1413682" cy="1409436"/>
          </a:xfrm>
          <a:prstGeom prst="ellipse">
            <a:avLst/>
          </a:prstGeom>
          <a:ln w="12700">
            <a:no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38" name="Picture Placeholder 5">
            <a:extLst>
              <a:ext uri="{FF2B5EF4-FFF2-40B4-BE49-F238E27FC236}">
                <a16:creationId xmlns:a16="http://schemas.microsoft.com/office/drawing/2014/main" id="{F2165D09-33A5-4100-B74F-6855C0E2DE67}"/>
              </a:ext>
            </a:extLst>
          </p:cNvPr>
          <p:cNvSpPr>
            <a:spLocks noGrp="1"/>
          </p:cNvSpPr>
          <p:nvPr>
            <p:ph type="pic" sz="quarter" idx="31" hasCustomPrompt="1"/>
          </p:nvPr>
        </p:nvSpPr>
        <p:spPr>
          <a:xfrm>
            <a:off x="6574177" y="1550765"/>
            <a:ext cx="1413682" cy="1409436"/>
          </a:xfrm>
          <a:prstGeom prst="ellipse">
            <a:avLst/>
          </a:prstGeom>
          <a:ln w="12700">
            <a:no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39" name="Picture Placeholder 5">
            <a:extLst>
              <a:ext uri="{FF2B5EF4-FFF2-40B4-BE49-F238E27FC236}">
                <a16:creationId xmlns:a16="http://schemas.microsoft.com/office/drawing/2014/main" id="{394AB162-2AC6-424E-9403-3C70CB4A2889}"/>
              </a:ext>
            </a:extLst>
          </p:cNvPr>
          <p:cNvSpPr>
            <a:spLocks noGrp="1"/>
          </p:cNvSpPr>
          <p:nvPr>
            <p:ph type="pic" sz="quarter" idx="32" hasCustomPrompt="1"/>
          </p:nvPr>
        </p:nvSpPr>
        <p:spPr>
          <a:xfrm>
            <a:off x="8944116" y="1550765"/>
            <a:ext cx="1413682" cy="1409436"/>
          </a:xfrm>
          <a:prstGeom prst="ellipse">
            <a:avLst/>
          </a:prstGeom>
          <a:ln w="12700">
            <a:no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41" name="Text Placeholder 12">
            <a:extLst>
              <a:ext uri="{FF2B5EF4-FFF2-40B4-BE49-F238E27FC236}">
                <a16:creationId xmlns:a16="http://schemas.microsoft.com/office/drawing/2014/main" id="{37A22237-F1FF-418A-85E1-3AA4EC5AB971}"/>
              </a:ext>
            </a:extLst>
          </p:cNvPr>
          <p:cNvSpPr>
            <a:spLocks noGrp="1"/>
          </p:cNvSpPr>
          <p:nvPr>
            <p:ph type="body" sz="quarter" idx="33" hasCustomPrompt="1"/>
          </p:nvPr>
        </p:nvSpPr>
        <p:spPr>
          <a:xfrm>
            <a:off x="3786926" y="3365367"/>
            <a:ext cx="2243044" cy="343994"/>
          </a:xfrm>
          <a:prstGeom prst="rect">
            <a:avLst/>
          </a:prstGeom>
        </p:spPr>
        <p:txBody>
          <a:bodyPr/>
          <a:lstStyle>
            <a:lvl1pPr>
              <a:defRPr lang="en-US" sz="2400" b="1" dirty="0">
                <a:solidFill>
                  <a:schemeClr val="tx1">
                    <a:lumMod val="75000"/>
                    <a:lumOff val="25000"/>
                  </a:schemeClr>
                </a:solidFill>
              </a:defRPr>
            </a:lvl1pPr>
          </a:lstStyle>
          <a:p>
            <a:pPr marL="0" lvl="0" indent="0" algn="ctr">
              <a:buNone/>
            </a:pPr>
            <a:r>
              <a:rPr lang="en-US"/>
              <a:t>Heading</a:t>
            </a:r>
          </a:p>
        </p:txBody>
      </p:sp>
      <p:sp>
        <p:nvSpPr>
          <p:cNvPr id="42" name="Text Placeholder 12">
            <a:extLst>
              <a:ext uri="{FF2B5EF4-FFF2-40B4-BE49-F238E27FC236}">
                <a16:creationId xmlns:a16="http://schemas.microsoft.com/office/drawing/2014/main" id="{E81E62AF-F9EA-4C69-A003-412EACFE4EA8}"/>
              </a:ext>
            </a:extLst>
          </p:cNvPr>
          <p:cNvSpPr>
            <a:spLocks noGrp="1"/>
          </p:cNvSpPr>
          <p:nvPr>
            <p:ph type="body" sz="quarter" idx="34" hasCustomPrompt="1"/>
          </p:nvPr>
        </p:nvSpPr>
        <p:spPr>
          <a:xfrm>
            <a:off x="3786925" y="3709012"/>
            <a:ext cx="2243044" cy="1688213"/>
          </a:xfrm>
          <a:prstGeom prst="rect">
            <a:avLst/>
          </a:prstGeom>
        </p:spPr>
        <p:txBody>
          <a:bodyPr/>
          <a:lstStyle>
            <a:lvl1pPr>
              <a:defRPr lang="en-US" sz="2000" spc="20" baseline="0" dirty="0">
                <a:latin typeface="Soleto Light" panose="020B0406020203030204"/>
              </a:defRPr>
            </a:lvl1pPr>
          </a:lstStyle>
          <a:p>
            <a:pPr marL="0" lvl="0" indent="0" algn="ctr">
              <a:lnSpc>
                <a:spcPts val="2400"/>
              </a:lnSpc>
              <a:spcBef>
                <a:spcPts val="600"/>
              </a:spcBef>
              <a:buNone/>
            </a:pPr>
            <a:r>
              <a:rPr lang="en-US"/>
              <a:t>Lorem Ipsum is simply dummy text of the printing and typesetting industry.</a:t>
            </a:r>
          </a:p>
        </p:txBody>
      </p:sp>
      <p:sp>
        <p:nvSpPr>
          <p:cNvPr id="45" name="Text Placeholder 12">
            <a:extLst>
              <a:ext uri="{FF2B5EF4-FFF2-40B4-BE49-F238E27FC236}">
                <a16:creationId xmlns:a16="http://schemas.microsoft.com/office/drawing/2014/main" id="{1E0FE9E8-FEAF-4ED5-8CB3-DDDEBEFC6BB2}"/>
              </a:ext>
            </a:extLst>
          </p:cNvPr>
          <p:cNvSpPr>
            <a:spLocks noGrp="1"/>
          </p:cNvSpPr>
          <p:nvPr>
            <p:ph type="body" sz="quarter" idx="35" hasCustomPrompt="1"/>
          </p:nvPr>
        </p:nvSpPr>
        <p:spPr>
          <a:xfrm>
            <a:off x="6161158" y="3365367"/>
            <a:ext cx="2243044" cy="343994"/>
          </a:xfrm>
          <a:prstGeom prst="rect">
            <a:avLst/>
          </a:prstGeom>
        </p:spPr>
        <p:txBody>
          <a:bodyPr/>
          <a:lstStyle>
            <a:lvl1pPr>
              <a:defRPr lang="en-US" sz="2400" b="1" dirty="0">
                <a:solidFill>
                  <a:schemeClr val="tx1">
                    <a:lumMod val="75000"/>
                    <a:lumOff val="25000"/>
                  </a:schemeClr>
                </a:solidFill>
              </a:defRPr>
            </a:lvl1pPr>
          </a:lstStyle>
          <a:p>
            <a:pPr marL="0" lvl="0" indent="0" algn="ctr">
              <a:buNone/>
            </a:pPr>
            <a:r>
              <a:rPr lang="en-US"/>
              <a:t>Heading</a:t>
            </a:r>
          </a:p>
        </p:txBody>
      </p:sp>
      <p:sp>
        <p:nvSpPr>
          <p:cNvPr id="46" name="Text Placeholder 12">
            <a:extLst>
              <a:ext uri="{FF2B5EF4-FFF2-40B4-BE49-F238E27FC236}">
                <a16:creationId xmlns:a16="http://schemas.microsoft.com/office/drawing/2014/main" id="{8AA49104-241D-410D-84AB-52CEA709CF71}"/>
              </a:ext>
            </a:extLst>
          </p:cNvPr>
          <p:cNvSpPr>
            <a:spLocks noGrp="1"/>
          </p:cNvSpPr>
          <p:nvPr>
            <p:ph type="body" sz="quarter" idx="36" hasCustomPrompt="1"/>
          </p:nvPr>
        </p:nvSpPr>
        <p:spPr>
          <a:xfrm>
            <a:off x="6161157" y="3709012"/>
            <a:ext cx="2243044" cy="1688213"/>
          </a:xfrm>
          <a:prstGeom prst="rect">
            <a:avLst/>
          </a:prstGeom>
        </p:spPr>
        <p:txBody>
          <a:bodyPr/>
          <a:lstStyle>
            <a:lvl1pPr>
              <a:defRPr lang="en-US" sz="2000" spc="20" baseline="0" dirty="0">
                <a:latin typeface="Soleto Light" panose="020B0406020203030204"/>
              </a:defRPr>
            </a:lvl1pPr>
          </a:lstStyle>
          <a:p>
            <a:pPr marL="0" lvl="0" indent="0" algn="ctr">
              <a:lnSpc>
                <a:spcPts val="2400"/>
              </a:lnSpc>
              <a:spcBef>
                <a:spcPts val="600"/>
              </a:spcBef>
              <a:buNone/>
            </a:pPr>
            <a:r>
              <a:rPr lang="en-US"/>
              <a:t>Lorem Ipsum is simply dummy text of the printing and typesetting industry.</a:t>
            </a:r>
          </a:p>
        </p:txBody>
      </p:sp>
      <p:sp>
        <p:nvSpPr>
          <p:cNvPr id="49" name="Text Placeholder 12">
            <a:extLst>
              <a:ext uri="{FF2B5EF4-FFF2-40B4-BE49-F238E27FC236}">
                <a16:creationId xmlns:a16="http://schemas.microsoft.com/office/drawing/2014/main" id="{F64B0C0D-5CD7-4A36-A6AB-D6ABB2342A4E}"/>
              </a:ext>
            </a:extLst>
          </p:cNvPr>
          <p:cNvSpPr>
            <a:spLocks noGrp="1"/>
          </p:cNvSpPr>
          <p:nvPr>
            <p:ph type="body" sz="quarter" idx="37" hasCustomPrompt="1"/>
          </p:nvPr>
        </p:nvSpPr>
        <p:spPr>
          <a:xfrm>
            <a:off x="8533700" y="3365367"/>
            <a:ext cx="2243044" cy="343994"/>
          </a:xfrm>
          <a:prstGeom prst="rect">
            <a:avLst/>
          </a:prstGeom>
        </p:spPr>
        <p:txBody>
          <a:bodyPr/>
          <a:lstStyle>
            <a:lvl1pPr>
              <a:defRPr lang="en-US" sz="2400" b="1" dirty="0">
                <a:solidFill>
                  <a:schemeClr val="tx1">
                    <a:lumMod val="75000"/>
                    <a:lumOff val="25000"/>
                  </a:schemeClr>
                </a:solidFill>
              </a:defRPr>
            </a:lvl1pPr>
          </a:lstStyle>
          <a:p>
            <a:pPr marL="0" lvl="0" indent="0" algn="ctr">
              <a:buNone/>
            </a:pPr>
            <a:r>
              <a:rPr lang="en-US"/>
              <a:t>Heading</a:t>
            </a:r>
          </a:p>
        </p:txBody>
      </p:sp>
      <p:sp>
        <p:nvSpPr>
          <p:cNvPr id="50" name="Text Placeholder 12">
            <a:extLst>
              <a:ext uri="{FF2B5EF4-FFF2-40B4-BE49-F238E27FC236}">
                <a16:creationId xmlns:a16="http://schemas.microsoft.com/office/drawing/2014/main" id="{01A0FF4F-6FDC-46D8-A73D-F8548C254942}"/>
              </a:ext>
            </a:extLst>
          </p:cNvPr>
          <p:cNvSpPr>
            <a:spLocks noGrp="1"/>
          </p:cNvSpPr>
          <p:nvPr>
            <p:ph type="body" sz="quarter" idx="38" hasCustomPrompt="1"/>
          </p:nvPr>
        </p:nvSpPr>
        <p:spPr>
          <a:xfrm>
            <a:off x="8533699" y="3709012"/>
            <a:ext cx="2243044" cy="1688213"/>
          </a:xfrm>
          <a:prstGeom prst="rect">
            <a:avLst/>
          </a:prstGeom>
        </p:spPr>
        <p:txBody>
          <a:bodyPr/>
          <a:lstStyle>
            <a:lvl1pPr>
              <a:defRPr lang="en-US" sz="2000" spc="20" baseline="0" dirty="0">
                <a:latin typeface="Soleto Light" panose="020B0406020203030204"/>
              </a:defRPr>
            </a:lvl1pPr>
          </a:lstStyle>
          <a:p>
            <a:pPr marL="0" lvl="0" indent="0" algn="ctr">
              <a:lnSpc>
                <a:spcPts val="2400"/>
              </a:lnSpc>
              <a:spcBef>
                <a:spcPts val="600"/>
              </a:spcBef>
              <a:buNone/>
            </a:pPr>
            <a:r>
              <a:rPr lang="en-US"/>
              <a:t>Lorem Ipsum is simply dummy text of the printing and typesetting industry.</a:t>
            </a:r>
          </a:p>
        </p:txBody>
      </p:sp>
    </p:spTree>
    <p:extLst>
      <p:ext uri="{BB962C8B-B14F-4D97-AF65-F5344CB8AC3E}">
        <p14:creationId xmlns:p14="http://schemas.microsoft.com/office/powerpoint/2010/main" val="356115955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8 Headings + Boxe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A57E8-233E-4B4E-9C74-3B567C9E2304}"/>
              </a:ext>
            </a:extLst>
          </p:cNvPr>
          <p:cNvSpPr>
            <a:spLocks noGrp="1"/>
          </p:cNvSpPr>
          <p:nvPr>
            <p:ph type="title" hasCustomPrompt="1"/>
          </p:nvPr>
        </p:nvSpPr>
        <p:spPr/>
        <p:txBody>
          <a:bodyPr/>
          <a:lstStyle/>
          <a:p>
            <a:r>
              <a:rPr lang="en-US"/>
              <a:t>ENTER YOUR TITLE TEXT</a:t>
            </a:r>
            <a:endParaRPr lang="en-GB"/>
          </a:p>
        </p:txBody>
      </p:sp>
      <p:sp>
        <p:nvSpPr>
          <p:cNvPr id="4" name="Rectangle: Single Corner Rounded 3">
            <a:extLst>
              <a:ext uri="{FF2B5EF4-FFF2-40B4-BE49-F238E27FC236}">
                <a16:creationId xmlns:a16="http://schemas.microsoft.com/office/drawing/2014/main" id="{57F0EEB4-8612-40AE-AE78-D1E78C597D16}"/>
              </a:ext>
            </a:extLst>
          </p:cNvPr>
          <p:cNvSpPr/>
          <p:nvPr userDrawn="1"/>
        </p:nvSpPr>
        <p:spPr>
          <a:xfrm flipH="1">
            <a:off x="2423295" y="973263"/>
            <a:ext cx="1713408" cy="2381917"/>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Single Corner Rounded 4">
            <a:extLst>
              <a:ext uri="{FF2B5EF4-FFF2-40B4-BE49-F238E27FC236}">
                <a16:creationId xmlns:a16="http://schemas.microsoft.com/office/drawing/2014/main" id="{4668B269-736A-44F9-9996-2C1D5DB6D4FE}"/>
              </a:ext>
            </a:extLst>
          </p:cNvPr>
          <p:cNvSpPr/>
          <p:nvPr userDrawn="1"/>
        </p:nvSpPr>
        <p:spPr>
          <a:xfrm flipH="1">
            <a:off x="4400717" y="973264"/>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Single Corner Rounded 5">
            <a:extLst>
              <a:ext uri="{FF2B5EF4-FFF2-40B4-BE49-F238E27FC236}">
                <a16:creationId xmlns:a16="http://schemas.microsoft.com/office/drawing/2014/main" id="{FA2308B1-4588-434A-AF01-2025446C708D}"/>
              </a:ext>
            </a:extLst>
          </p:cNvPr>
          <p:cNvSpPr/>
          <p:nvPr userDrawn="1"/>
        </p:nvSpPr>
        <p:spPr>
          <a:xfrm flipH="1">
            <a:off x="6378139" y="973264"/>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Single Corner Rounded 6">
            <a:extLst>
              <a:ext uri="{FF2B5EF4-FFF2-40B4-BE49-F238E27FC236}">
                <a16:creationId xmlns:a16="http://schemas.microsoft.com/office/drawing/2014/main" id="{91F0EA7B-389D-44DF-B106-1B06A3A8F08F}"/>
              </a:ext>
            </a:extLst>
          </p:cNvPr>
          <p:cNvSpPr/>
          <p:nvPr userDrawn="1"/>
        </p:nvSpPr>
        <p:spPr>
          <a:xfrm flipH="1">
            <a:off x="8355561" y="973264"/>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Single Corner Rounded 7">
            <a:extLst>
              <a:ext uri="{FF2B5EF4-FFF2-40B4-BE49-F238E27FC236}">
                <a16:creationId xmlns:a16="http://schemas.microsoft.com/office/drawing/2014/main" id="{D577DEC4-6399-40F8-8BB9-33DBF7742BD6}"/>
              </a:ext>
            </a:extLst>
          </p:cNvPr>
          <p:cNvSpPr/>
          <p:nvPr userDrawn="1"/>
        </p:nvSpPr>
        <p:spPr>
          <a:xfrm flipH="1">
            <a:off x="6378139" y="3591607"/>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Single Corner Rounded 8">
            <a:extLst>
              <a:ext uri="{FF2B5EF4-FFF2-40B4-BE49-F238E27FC236}">
                <a16:creationId xmlns:a16="http://schemas.microsoft.com/office/drawing/2014/main" id="{FEE3D19C-D66B-4402-9E38-879627123780}"/>
              </a:ext>
            </a:extLst>
          </p:cNvPr>
          <p:cNvSpPr/>
          <p:nvPr userDrawn="1"/>
        </p:nvSpPr>
        <p:spPr>
          <a:xfrm flipH="1">
            <a:off x="2423296" y="3592163"/>
            <a:ext cx="1713408" cy="2381917"/>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Single Corner Rounded 9">
            <a:extLst>
              <a:ext uri="{FF2B5EF4-FFF2-40B4-BE49-F238E27FC236}">
                <a16:creationId xmlns:a16="http://schemas.microsoft.com/office/drawing/2014/main" id="{EC5FDE58-C93C-4EC5-9260-144C9EC5F5EF}"/>
              </a:ext>
            </a:extLst>
          </p:cNvPr>
          <p:cNvSpPr/>
          <p:nvPr userDrawn="1"/>
        </p:nvSpPr>
        <p:spPr>
          <a:xfrm flipH="1">
            <a:off x="4400718" y="3592164"/>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 Placeholder 12">
            <a:extLst>
              <a:ext uri="{FF2B5EF4-FFF2-40B4-BE49-F238E27FC236}">
                <a16:creationId xmlns:a16="http://schemas.microsoft.com/office/drawing/2014/main" id="{94993FFE-61C5-4D22-8616-543E7435C874}"/>
              </a:ext>
            </a:extLst>
          </p:cNvPr>
          <p:cNvSpPr>
            <a:spLocks noGrp="1"/>
          </p:cNvSpPr>
          <p:nvPr>
            <p:ph type="body" sz="quarter" idx="19" hasCustomPrompt="1"/>
          </p:nvPr>
        </p:nvSpPr>
        <p:spPr>
          <a:xfrm>
            <a:off x="2473006" y="2686226"/>
            <a:ext cx="1611830" cy="668954"/>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Heading Goes Here</a:t>
            </a:r>
          </a:p>
        </p:txBody>
      </p:sp>
      <p:sp>
        <p:nvSpPr>
          <p:cNvPr id="53" name="Text Placeholder 12">
            <a:extLst>
              <a:ext uri="{FF2B5EF4-FFF2-40B4-BE49-F238E27FC236}">
                <a16:creationId xmlns:a16="http://schemas.microsoft.com/office/drawing/2014/main" id="{D6011B91-776C-464C-9108-4F456EF992D6}"/>
              </a:ext>
            </a:extLst>
          </p:cNvPr>
          <p:cNvSpPr>
            <a:spLocks noGrp="1"/>
          </p:cNvSpPr>
          <p:nvPr>
            <p:ph type="body" sz="quarter" idx="48" hasCustomPrompt="1"/>
          </p:nvPr>
        </p:nvSpPr>
        <p:spPr>
          <a:xfrm>
            <a:off x="4451435" y="2686003"/>
            <a:ext cx="1611830" cy="668954"/>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Heading Goes Here</a:t>
            </a:r>
          </a:p>
        </p:txBody>
      </p:sp>
      <p:sp>
        <p:nvSpPr>
          <p:cNvPr id="54" name="Text Placeholder 12">
            <a:extLst>
              <a:ext uri="{FF2B5EF4-FFF2-40B4-BE49-F238E27FC236}">
                <a16:creationId xmlns:a16="http://schemas.microsoft.com/office/drawing/2014/main" id="{B2AD8C40-D81F-4207-9E81-FCAE830B8220}"/>
              </a:ext>
            </a:extLst>
          </p:cNvPr>
          <p:cNvSpPr>
            <a:spLocks noGrp="1"/>
          </p:cNvSpPr>
          <p:nvPr>
            <p:ph type="body" sz="quarter" idx="49" hasCustomPrompt="1"/>
          </p:nvPr>
        </p:nvSpPr>
        <p:spPr>
          <a:xfrm>
            <a:off x="6428927" y="2686003"/>
            <a:ext cx="1611830" cy="668954"/>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Heading Goes Here</a:t>
            </a:r>
          </a:p>
        </p:txBody>
      </p:sp>
      <p:sp>
        <p:nvSpPr>
          <p:cNvPr id="55" name="Text Placeholder 12">
            <a:extLst>
              <a:ext uri="{FF2B5EF4-FFF2-40B4-BE49-F238E27FC236}">
                <a16:creationId xmlns:a16="http://schemas.microsoft.com/office/drawing/2014/main" id="{F7280109-3D02-448B-A68D-B111E38C85F3}"/>
              </a:ext>
            </a:extLst>
          </p:cNvPr>
          <p:cNvSpPr>
            <a:spLocks noGrp="1"/>
          </p:cNvSpPr>
          <p:nvPr>
            <p:ph type="body" sz="quarter" idx="50" hasCustomPrompt="1"/>
          </p:nvPr>
        </p:nvSpPr>
        <p:spPr>
          <a:xfrm>
            <a:off x="8405207" y="2686003"/>
            <a:ext cx="1611830" cy="668954"/>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Heading Goes Here</a:t>
            </a:r>
          </a:p>
        </p:txBody>
      </p:sp>
      <p:sp>
        <p:nvSpPr>
          <p:cNvPr id="56" name="Text Placeholder 12">
            <a:extLst>
              <a:ext uri="{FF2B5EF4-FFF2-40B4-BE49-F238E27FC236}">
                <a16:creationId xmlns:a16="http://schemas.microsoft.com/office/drawing/2014/main" id="{08B81AC4-958B-4B22-9BFC-430900FD2B50}"/>
              </a:ext>
            </a:extLst>
          </p:cNvPr>
          <p:cNvSpPr>
            <a:spLocks noGrp="1"/>
          </p:cNvSpPr>
          <p:nvPr>
            <p:ph type="body" sz="quarter" idx="51" hasCustomPrompt="1"/>
          </p:nvPr>
        </p:nvSpPr>
        <p:spPr>
          <a:xfrm>
            <a:off x="6428927" y="5304346"/>
            <a:ext cx="1611830" cy="668954"/>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Heading Goes Here</a:t>
            </a:r>
          </a:p>
        </p:txBody>
      </p:sp>
      <p:sp>
        <p:nvSpPr>
          <p:cNvPr id="57" name="Text Placeholder 12">
            <a:extLst>
              <a:ext uri="{FF2B5EF4-FFF2-40B4-BE49-F238E27FC236}">
                <a16:creationId xmlns:a16="http://schemas.microsoft.com/office/drawing/2014/main" id="{3BEE41BB-4AFD-4ADB-A38F-A221542C4133}"/>
              </a:ext>
            </a:extLst>
          </p:cNvPr>
          <p:cNvSpPr>
            <a:spLocks noGrp="1"/>
          </p:cNvSpPr>
          <p:nvPr>
            <p:ph type="body" sz="quarter" idx="52" hasCustomPrompt="1"/>
          </p:nvPr>
        </p:nvSpPr>
        <p:spPr>
          <a:xfrm>
            <a:off x="2473007" y="5304792"/>
            <a:ext cx="1611830" cy="668954"/>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Heading Goes Here</a:t>
            </a:r>
          </a:p>
        </p:txBody>
      </p:sp>
      <p:sp>
        <p:nvSpPr>
          <p:cNvPr id="58" name="Text Placeholder 12">
            <a:extLst>
              <a:ext uri="{FF2B5EF4-FFF2-40B4-BE49-F238E27FC236}">
                <a16:creationId xmlns:a16="http://schemas.microsoft.com/office/drawing/2014/main" id="{6FFC6176-1BEB-48A4-A404-D382E7D7EE23}"/>
              </a:ext>
            </a:extLst>
          </p:cNvPr>
          <p:cNvSpPr>
            <a:spLocks noGrp="1"/>
          </p:cNvSpPr>
          <p:nvPr>
            <p:ph type="body" sz="quarter" idx="53" hasCustomPrompt="1"/>
          </p:nvPr>
        </p:nvSpPr>
        <p:spPr>
          <a:xfrm>
            <a:off x="4451436" y="5304569"/>
            <a:ext cx="1611830" cy="668954"/>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Heading Goes Here</a:t>
            </a:r>
          </a:p>
        </p:txBody>
      </p:sp>
      <p:sp>
        <p:nvSpPr>
          <p:cNvPr id="17" name="Rectangle: Single Corner Rounded 16">
            <a:extLst>
              <a:ext uri="{FF2B5EF4-FFF2-40B4-BE49-F238E27FC236}">
                <a16:creationId xmlns:a16="http://schemas.microsoft.com/office/drawing/2014/main" id="{13F60F6D-258D-484E-A457-12847163DFFC}"/>
              </a:ext>
            </a:extLst>
          </p:cNvPr>
          <p:cNvSpPr/>
          <p:nvPr userDrawn="1"/>
        </p:nvSpPr>
        <p:spPr>
          <a:xfrm flipH="1">
            <a:off x="8355561" y="3591607"/>
            <a:ext cx="1713408" cy="2381916"/>
          </a:xfrm>
          <a:prstGeom prst="round1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2">
            <a:extLst>
              <a:ext uri="{FF2B5EF4-FFF2-40B4-BE49-F238E27FC236}">
                <a16:creationId xmlns:a16="http://schemas.microsoft.com/office/drawing/2014/main" id="{233ABDF7-E8B9-4DB3-A445-D6B15EFB4F3E}"/>
              </a:ext>
            </a:extLst>
          </p:cNvPr>
          <p:cNvSpPr>
            <a:spLocks noGrp="1"/>
          </p:cNvSpPr>
          <p:nvPr>
            <p:ph type="body" sz="quarter" idx="54" hasCustomPrompt="1"/>
          </p:nvPr>
        </p:nvSpPr>
        <p:spPr>
          <a:xfrm>
            <a:off x="8406349" y="5304346"/>
            <a:ext cx="1611830" cy="668954"/>
          </a:xfrm>
          <a:prstGeom prst="rect">
            <a:avLst/>
          </a:prstGeom>
        </p:spPr>
        <p:txBody>
          <a:bodyPr/>
          <a:lstStyle>
            <a:lvl1pPr>
              <a:defRPr lang="en-US" sz="2000" spc="20" baseline="0" dirty="0">
                <a:latin typeface="Soleto Light" panose="020B0406020203030204"/>
              </a:defRPr>
            </a:lvl1pPr>
          </a:lstStyle>
          <a:p>
            <a:pPr marL="0" lvl="0" indent="0">
              <a:lnSpc>
                <a:spcPts val="2400"/>
              </a:lnSpc>
              <a:spcBef>
                <a:spcPts val="600"/>
              </a:spcBef>
              <a:buNone/>
            </a:pPr>
            <a:r>
              <a:rPr lang="en-US"/>
              <a:t>Heading Goes Here</a:t>
            </a:r>
          </a:p>
        </p:txBody>
      </p:sp>
    </p:spTree>
    <p:extLst>
      <p:ext uri="{BB962C8B-B14F-4D97-AF65-F5344CB8AC3E}">
        <p14:creationId xmlns:p14="http://schemas.microsoft.com/office/powerpoint/2010/main" val="130881702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24" name="Picture 23" descr="https://sbrconsulting.com/wp-content/uploads/2019/01/Cover-p4-1024x400.jpeg">
            <a:extLst>
              <a:ext uri="{FF2B5EF4-FFF2-40B4-BE49-F238E27FC236}">
                <a16:creationId xmlns:a16="http://schemas.microsoft.com/office/drawing/2014/main" id="{13823530-F85A-44AF-B9F7-34F5B631C76F}"/>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28000"/>
          <a:stretch/>
        </p:blipFill>
        <p:spPr bwMode="auto">
          <a:xfrm>
            <a:off x="0" y="0"/>
            <a:ext cx="12192000" cy="3429000"/>
          </a:xfrm>
          <a:prstGeom prst="rect">
            <a:avLst/>
          </a:prstGeom>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F2C7A4-24F9-4417-B4B2-2E1F4593711B}"/>
              </a:ext>
            </a:extLst>
          </p:cNvPr>
          <p:cNvSpPr/>
          <p:nvPr userDrawn="1"/>
        </p:nvSpPr>
        <p:spPr>
          <a:xfrm>
            <a:off x="0" y="1154"/>
            <a:ext cx="12191995" cy="3429000"/>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5CA845-22F5-4480-8C53-0B8F45BB05D8}"/>
              </a:ext>
            </a:extLst>
          </p:cNvPr>
          <p:cNvSpPr>
            <a:spLocks noGrp="1"/>
          </p:cNvSpPr>
          <p:nvPr>
            <p:ph type="title" hasCustomPrompt="1"/>
          </p:nvPr>
        </p:nvSpPr>
        <p:spPr/>
        <p:txBody>
          <a:bodyPr/>
          <a:lstStyle/>
          <a:p>
            <a:r>
              <a:rPr lang="en-US"/>
              <a:t>ENTER YOUR TITLE TEXT</a:t>
            </a:r>
            <a:endParaRPr lang="en-GB"/>
          </a:p>
        </p:txBody>
      </p:sp>
      <p:pic>
        <p:nvPicPr>
          <p:cNvPr id="5" name="Picture 4">
            <a:extLst>
              <a:ext uri="{FF2B5EF4-FFF2-40B4-BE49-F238E27FC236}">
                <a16:creationId xmlns:a16="http://schemas.microsoft.com/office/drawing/2014/main" id="{C028C41E-B4B3-443D-BA3E-005B3C93A59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2371504" y="4574397"/>
            <a:ext cx="3239106" cy="542319"/>
          </a:xfrm>
          <a:prstGeom prst="rect">
            <a:avLst/>
          </a:prstGeom>
        </p:spPr>
      </p:pic>
      <p:sp>
        <p:nvSpPr>
          <p:cNvPr id="6" name="TextBox 5">
            <a:extLst>
              <a:ext uri="{FF2B5EF4-FFF2-40B4-BE49-F238E27FC236}">
                <a16:creationId xmlns:a16="http://schemas.microsoft.com/office/drawing/2014/main" id="{8F8ED595-A9BC-4090-BB88-A05C1E54FA57}"/>
              </a:ext>
            </a:extLst>
          </p:cNvPr>
          <p:cNvSpPr txBox="1"/>
          <p:nvPr userDrawn="1"/>
        </p:nvSpPr>
        <p:spPr>
          <a:xfrm>
            <a:off x="6447001" y="3942264"/>
            <a:ext cx="3272313" cy="369332"/>
          </a:xfrm>
          <a:prstGeom prst="rect">
            <a:avLst/>
          </a:prstGeom>
          <a:noFill/>
        </p:spPr>
        <p:txBody>
          <a:bodyPr wrap="square" rtlCol="0">
            <a:spAutoFit/>
          </a:bodyPr>
          <a:lstStyle/>
          <a:p>
            <a:r>
              <a:rPr lang="en-US" b="1">
                <a:solidFill>
                  <a:schemeClr val="accent1"/>
                </a:solidFill>
                <a:latin typeface="+mj-lt"/>
                <a:cs typeface="Poppins Medium" panose="00000600000000000000" pitchFamily="50" charset="0"/>
              </a:rPr>
              <a:t>Our Global Headquarters</a:t>
            </a:r>
          </a:p>
        </p:txBody>
      </p:sp>
      <p:sp>
        <p:nvSpPr>
          <p:cNvPr id="7" name="TextBox 6">
            <a:extLst>
              <a:ext uri="{FF2B5EF4-FFF2-40B4-BE49-F238E27FC236}">
                <a16:creationId xmlns:a16="http://schemas.microsoft.com/office/drawing/2014/main" id="{606EB022-D57A-45F6-A203-3DEA05908CB8}"/>
              </a:ext>
            </a:extLst>
          </p:cNvPr>
          <p:cNvSpPr txBox="1"/>
          <p:nvPr userDrawn="1"/>
        </p:nvSpPr>
        <p:spPr>
          <a:xfrm>
            <a:off x="6833317" y="4404735"/>
            <a:ext cx="2987173" cy="1292662"/>
          </a:xfrm>
          <a:prstGeom prst="rect">
            <a:avLst/>
          </a:prstGeom>
          <a:noFill/>
        </p:spPr>
        <p:txBody>
          <a:bodyPr wrap="square" rtlCol="0">
            <a:spAutoFit/>
          </a:bodyPr>
          <a:lstStyle/>
          <a:p>
            <a:r>
              <a:rPr lang="en-US" sz="1200">
                <a:solidFill>
                  <a:srgbClr val="00B3E3"/>
                </a:solidFill>
                <a:cs typeface="Poppins Medium" panose="00000600000000000000" pitchFamily="50" charset="0"/>
                <a:hlinkClick r:id="rId4">
                  <a:extLst>
                    <a:ext uri="{A12FA001-AC4F-418D-AE19-62706E023703}">
                      <ahyp:hlinkClr xmlns:ahyp="http://schemas.microsoft.com/office/drawing/2018/hyperlinkcolor" val="tx"/>
                    </a:ext>
                  </a:extLst>
                </a:hlinkClick>
              </a:rPr>
              <a:t>info@sbrconsulting.com</a:t>
            </a:r>
            <a:endParaRPr lang="en-US" sz="1200">
              <a:solidFill>
                <a:srgbClr val="00B3E3"/>
              </a:solidFill>
              <a:cs typeface="Poppins Medium" panose="00000600000000000000" pitchFamily="50" charset="0"/>
            </a:endParaRPr>
          </a:p>
          <a:p>
            <a:pPr>
              <a:spcBef>
                <a:spcPts val="1200"/>
              </a:spcBef>
            </a:pPr>
            <a:r>
              <a:rPr lang="en-US" sz="1200">
                <a:solidFill>
                  <a:schemeClr val="tx1">
                    <a:lumMod val="75000"/>
                    <a:lumOff val="25000"/>
                  </a:schemeClr>
                </a:solidFill>
                <a:cs typeface="Poppins Medium" panose="00000600000000000000" pitchFamily="50" charset="0"/>
              </a:rPr>
              <a:t>+44(0)20 7653 3740</a:t>
            </a:r>
          </a:p>
          <a:p>
            <a:pPr>
              <a:spcBef>
                <a:spcPts val="1200"/>
              </a:spcBef>
            </a:pPr>
            <a:r>
              <a:rPr lang="en-US" sz="1200">
                <a:solidFill>
                  <a:schemeClr val="tx1">
                    <a:lumMod val="75000"/>
                    <a:lumOff val="25000"/>
                  </a:schemeClr>
                </a:solidFill>
                <a:cs typeface="Poppins Medium" panose="00000600000000000000" pitchFamily="50" charset="0"/>
              </a:rPr>
              <a:t>11 Old Jewry, London EC2R 8DU</a:t>
            </a:r>
          </a:p>
          <a:p>
            <a:pPr>
              <a:spcBef>
                <a:spcPts val="1200"/>
              </a:spcBef>
            </a:pPr>
            <a:r>
              <a:rPr lang="en-US" sz="1200">
                <a:solidFill>
                  <a:srgbClr val="00B3E3"/>
                </a:solidFill>
                <a:cs typeface="Poppins Medium" panose="00000600000000000000" pitchFamily="50" charset="0"/>
                <a:hlinkClick r:id="rId5">
                  <a:extLst>
                    <a:ext uri="{A12FA001-AC4F-418D-AE19-62706E023703}">
                      <ahyp:hlinkClr xmlns:ahyp="http://schemas.microsoft.com/office/drawing/2018/hyperlinkcolor" val="tx"/>
                    </a:ext>
                  </a:extLst>
                </a:hlinkClick>
              </a:rPr>
              <a:t>www.sbrconsulting.com</a:t>
            </a:r>
            <a:r>
              <a:rPr lang="en-US" sz="1200">
                <a:solidFill>
                  <a:srgbClr val="00B3E3"/>
                </a:solidFill>
                <a:cs typeface="Poppins Medium" panose="00000600000000000000" pitchFamily="50" charset="0"/>
              </a:rPr>
              <a:t> </a:t>
            </a:r>
          </a:p>
        </p:txBody>
      </p:sp>
      <p:grpSp>
        <p:nvGrpSpPr>
          <p:cNvPr id="8" name="Group 7">
            <a:extLst>
              <a:ext uri="{FF2B5EF4-FFF2-40B4-BE49-F238E27FC236}">
                <a16:creationId xmlns:a16="http://schemas.microsoft.com/office/drawing/2014/main" id="{DA729F6C-0FBD-41D8-9690-2EE9DA07918E}"/>
              </a:ext>
            </a:extLst>
          </p:cNvPr>
          <p:cNvGrpSpPr/>
          <p:nvPr userDrawn="1"/>
        </p:nvGrpSpPr>
        <p:grpSpPr>
          <a:xfrm>
            <a:off x="6553944" y="4755524"/>
            <a:ext cx="185107" cy="183389"/>
            <a:chOff x="5464175" y="5627688"/>
            <a:chExt cx="171451" cy="169863"/>
          </a:xfrm>
          <a:solidFill>
            <a:schemeClr val="accent2"/>
          </a:solidFill>
        </p:grpSpPr>
        <p:sp>
          <p:nvSpPr>
            <p:cNvPr id="9" name="Freeform 128">
              <a:extLst>
                <a:ext uri="{FF2B5EF4-FFF2-40B4-BE49-F238E27FC236}">
                  <a16:creationId xmlns:a16="http://schemas.microsoft.com/office/drawing/2014/main" id="{2C39C644-508C-44A6-9864-ED7B8AE17EB9}"/>
                </a:ext>
              </a:extLst>
            </p:cNvPr>
            <p:cNvSpPr>
              <a:spLocks/>
            </p:cNvSpPr>
            <p:nvPr/>
          </p:nvSpPr>
          <p:spPr bwMode="auto">
            <a:xfrm>
              <a:off x="5464175" y="5643563"/>
              <a:ext cx="155575" cy="153988"/>
            </a:xfrm>
            <a:custGeom>
              <a:avLst/>
              <a:gdLst>
                <a:gd name="T0" fmla="*/ 49 w 59"/>
                <a:gd name="T1" fmla="*/ 36 h 58"/>
                <a:gd name="T2" fmla="*/ 42 w 59"/>
                <a:gd name="T3" fmla="*/ 36 h 58"/>
                <a:gd name="T4" fmla="*/ 38 w 59"/>
                <a:gd name="T5" fmla="*/ 41 h 58"/>
                <a:gd name="T6" fmla="*/ 36 w 59"/>
                <a:gd name="T7" fmla="*/ 41 h 58"/>
                <a:gd name="T8" fmla="*/ 33 w 59"/>
                <a:gd name="T9" fmla="*/ 40 h 58"/>
                <a:gd name="T10" fmla="*/ 22 w 59"/>
                <a:gd name="T11" fmla="*/ 29 h 58"/>
                <a:gd name="T12" fmla="*/ 17 w 59"/>
                <a:gd name="T13" fmla="*/ 22 h 58"/>
                <a:gd name="T14" fmla="*/ 18 w 59"/>
                <a:gd name="T15" fmla="*/ 21 h 58"/>
                <a:gd name="T16" fmla="*/ 22 w 59"/>
                <a:gd name="T17" fmla="*/ 16 h 58"/>
                <a:gd name="T18" fmla="*/ 22 w 59"/>
                <a:gd name="T19" fmla="*/ 9 h 58"/>
                <a:gd name="T20" fmla="*/ 18 w 59"/>
                <a:gd name="T21" fmla="*/ 5 h 58"/>
                <a:gd name="T22" fmla="*/ 15 w 59"/>
                <a:gd name="T23" fmla="*/ 2 h 58"/>
                <a:gd name="T24" fmla="*/ 8 w 59"/>
                <a:gd name="T25" fmla="*/ 2 h 58"/>
                <a:gd name="T26" fmla="*/ 3 w 59"/>
                <a:gd name="T27" fmla="*/ 6 h 58"/>
                <a:gd name="T28" fmla="*/ 1 w 59"/>
                <a:gd name="T29" fmla="*/ 12 h 58"/>
                <a:gd name="T30" fmla="*/ 2 w 59"/>
                <a:gd name="T31" fmla="*/ 21 h 58"/>
                <a:gd name="T32" fmla="*/ 13 w 59"/>
                <a:gd name="T33" fmla="*/ 38 h 58"/>
                <a:gd name="T34" fmla="*/ 34 w 59"/>
                <a:gd name="T35" fmla="*/ 54 h 58"/>
                <a:gd name="T36" fmla="*/ 45 w 59"/>
                <a:gd name="T37" fmla="*/ 58 h 58"/>
                <a:gd name="T38" fmla="*/ 53 w 59"/>
                <a:gd name="T39" fmla="*/ 55 h 58"/>
                <a:gd name="T40" fmla="*/ 57 w 59"/>
                <a:gd name="T41" fmla="*/ 51 h 58"/>
                <a:gd name="T42" fmla="*/ 57 w 59"/>
                <a:gd name="T43" fmla="*/ 44 h 58"/>
                <a:gd name="T44" fmla="*/ 49 w 59"/>
                <a:gd name="T45" fmla="*/ 3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8">
                  <a:moveTo>
                    <a:pt x="49" y="36"/>
                  </a:moveTo>
                  <a:cubicBezTo>
                    <a:pt x="47" y="34"/>
                    <a:pt x="45" y="34"/>
                    <a:pt x="42" y="36"/>
                  </a:cubicBezTo>
                  <a:cubicBezTo>
                    <a:pt x="41" y="38"/>
                    <a:pt x="39" y="39"/>
                    <a:pt x="38" y="41"/>
                  </a:cubicBezTo>
                  <a:cubicBezTo>
                    <a:pt x="37" y="41"/>
                    <a:pt x="37" y="41"/>
                    <a:pt x="36" y="41"/>
                  </a:cubicBezTo>
                  <a:cubicBezTo>
                    <a:pt x="35" y="41"/>
                    <a:pt x="34" y="40"/>
                    <a:pt x="33" y="40"/>
                  </a:cubicBezTo>
                  <a:cubicBezTo>
                    <a:pt x="29" y="37"/>
                    <a:pt x="25" y="33"/>
                    <a:pt x="22" y="29"/>
                  </a:cubicBezTo>
                  <a:cubicBezTo>
                    <a:pt x="20" y="27"/>
                    <a:pt x="18" y="25"/>
                    <a:pt x="17" y="22"/>
                  </a:cubicBezTo>
                  <a:cubicBezTo>
                    <a:pt x="17" y="22"/>
                    <a:pt x="17" y="21"/>
                    <a:pt x="18" y="21"/>
                  </a:cubicBezTo>
                  <a:cubicBezTo>
                    <a:pt x="19" y="19"/>
                    <a:pt x="21" y="18"/>
                    <a:pt x="22" y="16"/>
                  </a:cubicBezTo>
                  <a:cubicBezTo>
                    <a:pt x="24" y="14"/>
                    <a:pt x="24" y="11"/>
                    <a:pt x="22" y="9"/>
                  </a:cubicBezTo>
                  <a:cubicBezTo>
                    <a:pt x="21" y="8"/>
                    <a:pt x="20" y="7"/>
                    <a:pt x="18" y="5"/>
                  </a:cubicBezTo>
                  <a:cubicBezTo>
                    <a:pt x="17" y="4"/>
                    <a:pt x="16" y="3"/>
                    <a:pt x="15" y="2"/>
                  </a:cubicBezTo>
                  <a:cubicBezTo>
                    <a:pt x="13" y="0"/>
                    <a:pt x="10" y="0"/>
                    <a:pt x="8" y="2"/>
                  </a:cubicBezTo>
                  <a:cubicBezTo>
                    <a:pt x="6" y="3"/>
                    <a:pt x="5" y="5"/>
                    <a:pt x="3" y="6"/>
                  </a:cubicBezTo>
                  <a:cubicBezTo>
                    <a:pt x="2" y="8"/>
                    <a:pt x="1" y="10"/>
                    <a:pt x="1" y="12"/>
                  </a:cubicBezTo>
                  <a:cubicBezTo>
                    <a:pt x="0" y="15"/>
                    <a:pt x="1" y="18"/>
                    <a:pt x="2" y="21"/>
                  </a:cubicBezTo>
                  <a:cubicBezTo>
                    <a:pt x="5" y="27"/>
                    <a:pt x="8" y="33"/>
                    <a:pt x="13" y="38"/>
                  </a:cubicBezTo>
                  <a:cubicBezTo>
                    <a:pt x="18" y="45"/>
                    <a:pt x="25" y="50"/>
                    <a:pt x="34" y="54"/>
                  </a:cubicBezTo>
                  <a:cubicBezTo>
                    <a:pt x="37" y="56"/>
                    <a:pt x="41" y="58"/>
                    <a:pt x="45" y="58"/>
                  </a:cubicBezTo>
                  <a:cubicBezTo>
                    <a:pt x="48" y="58"/>
                    <a:pt x="51" y="57"/>
                    <a:pt x="53" y="55"/>
                  </a:cubicBezTo>
                  <a:cubicBezTo>
                    <a:pt x="54" y="54"/>
                    <a:pt x="55" y="52"/>
                    <a:pt x="57" y="51"/>
                  </a:cubicBezTo>
                  <a:cubicBezTo>
                    <a:pt x="59" y="49"/>
                    <a:pt x="59" y="46"/>
                    <a:pt x="57" y="44"/>
                  </a:cubicBezTo>
                  <a:cubicBezTo>
                    <a:pt x="54" y="41"/>
                    <a:pt x="52" y="39"/>
                    <a:pt x="49"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Metropolis Light" panose="00000500000000000000" pitchFamily="50" charset="0"/>
              </a:endParaRPr>
            </a:p>
          </p:txBody>
        </p:sp>
        <p:sp>
          <p:nvSpPr>
            <p:cNvPr id="10" name="Freeform 129">
              <a:extLst>
                <a:ext uri="{FF2B5EF4-FFF2-40B4-BE49-F238E27FC236}">
                  <a16:creationId xmlns:a16="http://schemas.microsoft.com/office/drawing/2014/main" id="{450F461B-67AC-4BEA-8567-6642039F7AB0}"/>
                </a:ext>
              </a:extLst>
            </p:cNvPr>
            <p:cNvSpPr>
              <a:spLocks/>
            </p:cNvSpPr>
            <p:nvPr/>
          </p:nvSpPr>
          <p:spPr bwMode="auto">
            <a:xfrm>
              <a:off x="5548313" y="5662613"/>
              <a:ext cx="53975" cy="49213"/>
            </a:xfrm>
            <a:custGeom>
              <a:avLst/>
              <a:gdLst>
                <a:gd name="T0" fmla="*/ 15 w 20"/>
                <a:gd name="T1" fmla="*/ 19 h 19"/>
                <a:gd name="T2" fmla="*/ 20 w 20"/>
                <a:gd name="T3" fmla="*/ 18 h 19"/>
                <a:gd name="T4" fmla="*/ 13 w 20"/>
                <a:gd name="T5" fmla="*/ 6 h 19"/>
                <a:gd name="T6" fmla="*/ 1 w 20"/>
                <a:gd name="T7" fmla="*/ 0 h 19"/>
                <a:gd name="T8" fmla="*/ 0 w 20"/>
                <a:gd name="T9" fmla="*/ 5 h 19"/>
                <a:gd name="T10" fmla="*/ 10 w 20"/>
                <a:gd name="T11" fmla="*/ 9 h 19"/>
                <a:gd name="T12" fmla="*/ 15 w 20"/>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20" h="19">
                  <a:moveTo>
                    <a:pt x="15" y="19"/>
                  </a:moveTo>
                  <a:cubicBezTo>
                    <a:pt x="20" y="18"/>
                    <a:pt x="20" y="18"/>
                    <a:pt x="20" y="18"/>
                  </a:cubicBezTo>
                  <a:cubicBezTo>
                    <a:pt x="19" y="13"/>
                    <a:pt x="17" y="9"/>
                    <a:pt x="13" y="6"/>
                  </a:cubicBezTo>
                  <a:cubicBezTo>
                    <a:pt x="10" y="3"/>
                    <a:pt x="6" y="0"/>
                    <a:pt x="1" y="0"/>
                  </a:cubicBezTo>
                  <a:cubicBezTo>
                    <a:pt x="0" y="5"/>
                    <a:pt x="0" y="5"/>
                    <a:pt x="0" y="5"/>
                  </a:cubicBezTo>
                  <a:cubicBezTo>
                    <a:pt x="4" y="5"/>
                    <a:pt x="7" y="7"/>
                    <a:pt x="10" y="9"/>
                  </a:cubicBezTo>
                  <a:cubicBezTo>
                    <a:pt x="12" y="12"/>
                    <a:pt x="14" y="15"/>
                    <a:pt x="1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Metropolis Light" panose="00000500000000000000" pitchFamily="50" charset="0"/>
              </a:endParaRPr>
            </a:p>
          </p:txBody>
        </p:sp>
        <p:sp>
          <p:nvSpPr>
            <p:cNvPr id="11" name="Freeform 130">
              <a:extLst>
                <a:ext uri="{FF2B5EF4-FFF2-40B4-BE49-F238E27FC236}">
                  <a16:creationId xmlns:a16="http://schemas.microsoft.com/office/drawing/2014/main" id="{2C59F9DE-C3E0-47F3-87F8-823364307492}"/>
                </a:ext>
              </a:extLst>
            </p:cNvPr>
            <p:cNvSpPr>
              <a:spLocks/>
            </p:cNvSpPr>
            <p:nvPr/>
          </p:nvSpPr>
          <p:spPr bwMode="auto">
            <a:xfrm>
              <a:off x="5551488" y="5627688"/>
              <a:ext cx="84138" cy="82550"/>
            </a:xfrm>
            <a:custGeom>
              <a:avLst/>
              <a:gdLst>
                <a:gd name="T0" fmla="*/ 21 w 32"/>
                <a:gd name="T1" fmla="*/ 10 h 31"/>
                <a:gd name="T2" fmla="*/ 1 w 32"/>
                <a:gd name="T3" fmla="*/ 0 h 31"/>
                <a:gd name="T4" fmla="*/ 0 w 32"/>
                <a:gd name="T5" fmla="*/ 5 h 31"/>
                <a:gd name="T6" fmla="*/ 18 w 32"/>
                <a:gd name="T7" fmla="*/ 14 h 31"/>
                <a:gd name="T8" fmla="*/ 27 w 32"/>
                <a:gd name="T9" fmla="*/ 31 h 31"/>
                <a:gd name="T10" fmla="*/ 32 w 32"/>
                <a:gd name="T11" fmla="*/ 30 h 31"/>
                <a:gd name="T12" fmla="*/ 21 w 32"/>
                <a:gd name="T13" fmla="*/ 10 h 31"/>
              </a:gdLst>
              <a:ahLst/>
              <a:cxnLst>
                <a:cxn ang="0">
                  <a:pos x="T0" y="T1"/>
                </a:cxn>
                <a:cxn ang="0">
                  <a:pos x="T2" y="T3"/>
                </a:cxn>
                <a:cxn ang="0">
                  <a:pos x="T4" y="T5"/>
                </a:cxn>
                <a:cxn ang="0">
                  <a:pos x="T6" y="T7"/>
                </a:cxn>
                <a:cxn ang="0">
                  <a:pos x="T8" y="T9"/>
                </a:cxn>
                <a:cxn ang="0">
                  <a:pos x="T10" y="T11"/>
                </a:cxn>
                <a:cxn ang="0">
                  <a:pos x="T12" y="T13"/>
                </a:cxn>
              </a:cxnLst>
              <a:rect l="0" t="0" r="r" b="b"/>
              <a:pathLst>
                <a:path w="32" h="31">
                  <a:moveTo>
                    <a:pt x="21" y="10"/>
                  </a:moveTo>
                  <a:cubicBezTo>
                    <a:pt x="16" y="5"/>
                    <a:pt x="9" y="1"/>
                    <a:pt x="1" y="0"/>
                  </a:cubicBezTo>
                  <a:cubicBezTo>
                    <a:pt x="0" y="5"/>
                    <a:pt x="0" y="5"/>
                    <a:pt x="0" y="5"/>
                  </a:cubicBezTo>
                  <a:cubicBezTo>
                    <a:pt x="7" y="6"/>
                    <a:pt x="13" y="9"/>
                    <a:pt x="18" y="14"/>
                  </a:cubicBezTo>
                  <a:cubicBezTo>
                    <a:pt x="23" y="18"/>
                    <a:pt x="26" y="24"/>
                    <a:pt x="27" y="31"/>
                  </a:cubicBezTo>
                  <a:cubicBezTo>
                    <a:pt x="32" y="30"/>
                    <a:pt x="32" y="30"/>
                    <a:pt x="32" y="30"/>
                  </a:cubicBezTo>
                  <a:cubicBezTo>
                    <a:pt x="30" y="22"/>
                    <a:pt x="27" y="16"/>
                    <a:pt x="2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Metropolis Light" panose="00000500000000000000" pitchFamily="50" charset="0"/>
              </a:endParaRPr>
            </a:p>
          </p:txBody>
        </p:sp>
      </p:grpSp>
      <p:sp>
        <p:nvSpPr>
          <p:cNvPr id="12" name="Freeform 5">
            <a:extLst>
              <a:ext uri="{FF2B5EF4-FFF2-40B4-BE49-F238E27FC236}">
                <a16:creationId xmlns:a16="http://schemas.microsoft.com/office/drawing/2014/main" id="{FC0C35AB-BEEF-4D35-9A9B-E82916FADC53}"/>
              </a:ext>
            </a:extLst>
          </p:cNvPr>
          <p:cNvSpPr>
            <a:spLocks noEditPoints="1"/>
          </p:cNvSpPr>
          <p:nvPr userDrawn="1"/>
        </p:nvSpPr>
        <p:spPr bwMode="auto">
          <a:xfrm>
            <a:off x="6576225" y="5104520"/>
            <a:ext cx="140544" cy="183389"/>
          </a:xfrm>
          <a:custGeom>
            <a:avLst/>
            <a:gdLst>
              <a:gd name="T0" fmla="*/ 40 w 49"/>
              <a:gd name="T1" fmla="*/ 7 h 64"/>
              <a:gd name="T2" fmla="*/ 24 w 49"/>
              <a:gd name="T3" fmla="*/ 0 h 64"/>
              <a:gd name="T4" fmla="*/ 9 w 49"/>
              <a:gd name="T5" fmla="*/ 7 h 64"/>
              <a:gd name="T6" fmla="*/ 7 w 49"/>
              <a:gd name="T7" fmla="*/ 38 h 64"/>
              <a:gd name="T8" fmla="*/ 24 w 49"/>
              <a:gd name="T9" fmla="*/ 64 h 64"/>
              <a:gd name="T10" fmla="*/ 42 w 49"/>
              <a:gd name="T11" fmla="*/ 38 h 64"/>
              <a:gd name="T12" fmla="*/ 40 w 49"/>
              <a:gd name="T13" fmla="*/ 7 h 64"/>
              <a:gd name="T14" fmla="*/ 25 w 49"/>
              <a:gd name="T15" fmla="*/ 30 h 64"/>
              <a:gd name="T16" fmla="*/ 17 w 49"/>
              <a:gd name="T17" fmla="*/ 22 h 64"/>
              <a:gd name="T18" fmla="*/ 25 w 49"/>
              <a:gd name="T19" fmla="*/ 14 h 64"/>
              <a:gd name="T20" fmla="*/ 33 w 49"/>
              <a:gd name="T21" fmla="*/ 22 h 64"/>
              <a:gd name="T22" fmla="*/ 25 w 49"/>
              <a:gd name="T23" fmla="*/ 30 h 64"/>
              <a:gd name="T24" fmla="*/ 25 w 49"/>
              <a:gd name="T25" fmla="*/ 30 h 64"/>
              <a:gd name="T26" fmla="*/ 25 w 49"/>
              <a:gd name="T27" fmla="*/ 3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9" h="64">
                <a:moveTo>
                  <a:pt x="40" y="7"/>
                </a:moveTo>
                <a:cubicBezTo>
                  <a:pt x="36" y="2"/>
                  <a:pt x="30" y="0"/>
                  <a:pt x="24" y="0"/>
                </a:cubicBezTo>
                <a:cubicBezTo>
                  <a:pt x="19" y="0"/>
                  <a:pt x="13" y="2"/>
                  <a:pt x="9" y="7"/>
                </a:cubicBezTo>
                <a:cubicBezTo>
                  <a:pt x="1" y="14"/>
                  <a:pt x="0" y="29"/>
                  <a:pt x="7" y="38"/>
                </a:cubicBezTo>
                <a:cubicBezTo>
                  <a:pt x="24" y="64"/>
                  <a:pt x="24" y="64"/>
                  <a:pt x="24" y="64"/>
                </a:cubicBezTo>
                <a:cubicBezTo>
                  <a:pt x="42" y="38"/>
                  <a:pt x="42" y="38"/>
                  <a:pt x="42" y="38"/>
                </a:cubicBezTo>
                <a:cubicBezTo>
                  <a:pt x="49" y="29"/>
                  <a:pt x="48" y="14"/>
                  <a:pt x="40" y="7"/>
                </a:cubicBezTo>
                <a:close/>
                <a:moveTo>
                  <a:pt x="25" y="30"/>
                </a:moveTo>
                <a:cubicBezTo>
                  <a:pt x="20" y="30"/>
                  <a:pt x="17" y="27"/>
                  <a:pt x="17" y="22"/>
                </a:cubicBezTo>
                <a:cubicBezTo>
                  <a:pt x="17" y="18"/>
                  <a:pt x="20" y="14"/>
                  <a:pt x="25" y="14"/>
                </a:cubicBezTo>
                <a:cubicBezTo>
                  <a:pt x="29" y="14"/>
                  <a:pt x="33" y="18"/>
                  <a:pt x="33" y="22"/>
                </a:cubicBezTo>
                <a:cubicBezTo>
                  <a:pt x="33" y="27"/>
                  <a:pt x="29" y="30"/>
                  <a:pt x="25" y="30"/>
                </a:cubicBezTo>
                <a:close/>
                <a:moveTo>
                  <a:pt x="25" y="30"/>
                </a:moveTo>
                <a:cubicBezTo>
                  <a:pt x="25" y="30"/>
                  <a:pt x="25" y="30"/>
                  <a:pt x="25" y="3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Metropolis Light" panose="00000500000000000000" pitchFamily="50" charset="0"/>
            </a:endParaRPr>
          </a:p>
        </p:txBody>
      </p:sp>
      <p:grpSp>
        <p:nvGrpSpPr>
          <p:cNvPr id="13" name="Group 12">
            <a:extLst>
              <a:ext uri="{FF2B5EF4-FFF2-40B4-BE49-F238E27FC236}">
                <a16:creationId xmlns:a16="http://schemas.microsoft.com/office/drawing/2014/main" id="{87FEBCFB-7B07-4809-BA89-CEF4160BC350}"/>
              </a:ext>
            </a:extLst>
          </p:cNvPr>
          <p:cNvGrpSpPr/>
          <p:nvPr userDrawn="1"/>
        </p:nvGrpSpPr>
        <p:grpSpPr>
          <a:xfrm>
            <a:off x="6556670" y="4459093"/>
            <a:ext cx="179654" cy="135585"/>
            <a:chOff x="5467350" y="5913438"/>
            <a:chExt cx="168275" cy="127000"/>
          </a:xfrm>
          <a:solidFill>
            <a:schemeClr val="accent2"/>
          </a:solidFill>
        </p:grpSpPr>
        <p:sp>
          <p:nvSpPr>
            <p:cNvPr id="14" name="Freeform 131">
              <a:extLst>
                <a:ext uri="{FF2B5EF4-FFF2-40B4-BE49-F238E27FC236}">
                  <a16:creationId xmlns:a16="http://schemas.microsoft.com/office/drawing/2014/main" id="{D6312DB2-9C47-4AF9-A44B-D94DAE9CF8C4}"/>
                </a:ext>
              </a:extLst>
            </p:cNvPr>
            <p:cNvSpPr>
              <a:spLocks/>
            </p:cNvSpPr>
            <p:nvPr/>
          </p:nvSpPr>
          <p:spPr bwMode="auto">
            <a:xfrm>
              <a:off x="5578475" y="5924550"/>
              <a:ext cx="57150" cy="104775"/>
            </a:xfrm>
            <a:custGeom>
              <a:avLst/>
              <a:gdLst>
                <a:gd name="T0" fmla="*/ 22 w 22"/>
                <a:gd name="T1" fmla="*/ 36 h 40"/>
                <a:gd name="T2" fmla="*/ 21 w 22"/>
                <a:gd name="T3" fmla="*/ 40 h 40"/>
                <a:gd name="T4" fmla="*/ 0 w 22"/>
                <a:gd name="T5" fmla="*/ 18 h 40"/>
                <a:gd name="T6" fmla="*/ 20 w 22"/>
                <a:gd name="T7" fmla="*/ 0 h 40"/>
                <a:gd name="T8" fmla="*/ 22 w 22"/>
                <a:gd name="T9" fmla="*/ 4 h 40"/>
                <a:gd name="T10" fmla="*/ 22 w 22"/>
                <a:gd name="T11" fmla="*/ 36 h 40"/>
              </a:gdLst>
              <a:ahLst/>
              <a:cxnLst>
                <a:cxn ang="0">
                  <a:pos x="T0" y="T1"/>
                </a:cxn>
                <a:cxn ang="0">
                  <a:pos x="T2" y="T3"/>
                </a:cxn>
                <a:cxn ang="0">
                  <a:pos x="T4" y="T5"/>
                </a:cxn>
                <a:cxn ang="0">
                  <a:pos x="T6" y="T7"/>
                </a:cxn>
                <a:cxn ang="0">
                  <a:pos x="T8" y="T9"/>
                </a:cxn>
                <a:cxn ang="0">
                  <a:pos x="T10" y="T11"/>
                </a:cxn>
              </a:cxnLst>
              <a:rect l="0" t="0" r="r" b="b"/>
              <a:pathLst>
                <a:path w="22" h="40">
                  <a:moveTo>
                    <a:pt x="22" y="36"/>
                  </a:moveTo>
                  <a:cubicBezTo>
                    <a:pt x="22" y="38"/>
                    <a:pt x="21" y="39"/>
                    <a:pt x="21" y="40"/>
                  </a:cubicBezTo>
                  <a:cubicBezTo>
                    <a:pt x="0" y="18"/>
                    <a:pt x="0" y="18"/>
                    <a:pt x="0" y="18"/>
                  </a:cubicBezTo>
                  <a:cubicBezTo>
                    <a:pt x="20" y="0"/>
                    <a:pt x="20" y="0"/>
                    <a:pt x="20" y="0"/>
                  </a:cubicBezTo>
                  <a:cubicBezTo>
                    <a:pt x="21" y="1"/>
                    <a:pt x="22" y="3"/>
                    <a:pt x="22" y="4"/>
                  </a:cubicBezTo>
                  <a:lnTo>
                    <a:pt x="2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opolis Light" panose="00000500000000000000" pitchFamily="50" charset="0"/>
              </a:endParaRPr>
            </a:p>
          </p:txBody>
        </p:sp>
        <p:sp>
          <p:nvSpPr>
            <p:cNvPr id="15" name="Freeform 132">
              <a:extLst>
                <a:ext uri="{FF2B5EF4-FFF2-40B4-BE49-F238E27FC236}">
                  <a16:creationId xmlns:a16="http://schemas.microsoft.com/office/drawing/2014/main" id="{73C35F99-1B74-4EC6-BDD8-F5A712ACE150}"/>
                </a:ext>
              </a:extLst>
            </p:cNvPr>
            <p:cNvSpPr>
              <a:spLocks/>
            </p:cNvSpPr>
            <p:nvPr/>
          </p:nvSpPr>
          <p:spPr bwMode="auto">
            <a:xfrm>
              <a:off x="5476875" y="5913438"/>
              <a:ext cx="146050" cy="68263"/>
            </a:xfrm>
            <a:custGeom>
              <a:avLst/>
              <a:gdLst>
                <a:gd name="T0" fmla="*/ 28 w 55"/>
                <a:gd name="T1" fmla="*/ 26 h 26"/>
                <a:gd name="T2" fmla="*/ 55 w 55"/>
                <a:gd name="T3" fmla="*/ 1 h 26"/>
                <a:gd name="T4" fmla="*/ 52 w 55"/>
                <a:gd name="T5" fmla="*/ 0 h 26"/>
                <a:gd name="T6" fmla="*/ 4 w 55"/>
                <a:gd name="T7" fmla="*/ 0 h 26"/>
                <a:gd name="T8" fmla="*/ 0 w 55"/>
                <a:gd name="T9" fmla="*/ 1 h 26"/>
                <a:gd name="T10" fmla="*/ 28 w 55"/>
                <a:gd name="T11" fmla="*/ 26 h 26"/>
              </a:gdLst>
              <a:ahLst/>
              <a:cxnLst>
                <a:cxn ang="0">
                  <a:pos x="T0" y="T1"/>
                </a:cxn>
                <a:cxn ang="0">
                  <a:pos x="T2" y="T3"/>
                </a:cxn>
                <a:cxn ang="0">
                  <a:pos x="T4" y="T5"/>
                </a:cxn>
                <a:cxn ang="0">
                  <a:pos x="T6" y="T7"/>
                </a:cxn>
                <a:cxn ang="0">
                  <a:pos x="T8" y="T9"/>
                </a:cxn>
                <a:cxn ang="0">
                  <a:pos x="T10" y="T11"/>
                </a:cxn>
              </a:cxnLst>
              <a:rect l="0" t="0" r="r" b="b"/>
              <a:pathLst>
                <a:path w="55" h="26">
                  <a:moveTo>
                    <a:pt x="28" y="26"/>
                  </a:moveTo>
                  <a:cubicBezTo>
                    <a:pt x="55" y="1"/>
                    <a:pt x="55" y="1"/>
                    <a:pt x="55" y="1"/>
                  </a:cubicBezTo>
                  <a:cubicBezTo>
                    <a:pt x="54" y="1"/>
                    <a:pt x="53" y="0"/>
                    <a:pt x="52" y="0"/>
                  </a:cubicBezTo>
                  <a:cubicBezTo>
                    <a:pt x="4" y="0"/>
                    <a:pt x="4" y="0"/>
                    <a:pt x="4" y="0"/>
                  </a:cubicBezTo>
                  <a:cubicBezTo>
                    <a:pt x="2" y="0"/>
                    <a:pt x="1" y="1"/>
                    <a:pt x="0" y="1"/>
                  </a:cubicBez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opolis Light" panose="00000500000000000000" pitchFamily="50" charset="0"/>
              </a:endParaRPr>
            </a:p>
          </p:txBody>
        </p:sp>
        <p:sp>
          <p:nvSpPr>
            <p:cNvPr id="16" name="Freeform 133">
              <a:extLst>
                <a:ext uri="{FF2B5EF4-FFF2-40B4-BE49-F238E27FC236}">
                  <a16:creationId xmlns:a16="http://schemas.microsoft.com/office/drawing/2014/main" id="{5448F1B5-1B5E-4788-B661-ED4923B3CC02}"/>
                </a:ext>
              </a:extLst>
            </p:cNvPr>
            <p:cNvSpPr>
              <a:spLocks/>
            </p:cNvSpPr>
            <p:nvPr/>
          </p:nvSpPr>
          <p:spPr bwMode="auto">
            <a:xfrm>
              <a:off x="5475288" y="5976938"/>
              <a:ext cx="150813" cy="63500"/>
            </a:xfrm>
            <a:custGeom>
              <a:avLst/>
              <a:gdLst>
                <a:gd name="T0" fmla="*/ 36 w 57"/>
                <a:gd name="T1" fmla="*/ 0 h 24"/>
                <a:gd name="T2" fmla="*/ 30 w 57"/>
                <a:gd name="T3" fmla="*/ 6 h 24"/>
                <a:gd name="T4" fmla="*/ 29 w 57"/>
                <a:gd name="T5" fmla="*/ 6 h 24"/>
                <a:gd name="T6" fmla="*/ 27 w 57"/>
                <a:gd name="T7" fmla="*/ 6 h 24"/>
                <a:gd name="T8" fmla="*/ 21 w 57"/>
                <a:gd name="T9" fmla="*/ 0 h 24"/>
                <a:gd name="T10" fmla="*/ 0 w 57"/>
                <a:gd name="T11" fmla="*/ 23 h 24"/>
                <a:gd name="T12" fmla="*/ 5 w 57"/>
                <a:gd name="T13" fmla="*/ 24 h 24"/>
                <a:gd name="T14" fmla="*/ 53 w 57"/>
                <a:gd name="T15" fmla="*/ 24 h 24"/>
                <a:gd name="T16" fmla="*/ 57 w 57"/>
                <a:gd name="T17" fmla="*/ 23 h 24"/>
                <a:gd name="T18" fmla="*/ 36 w 57"/>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24">
                  <a:moveTo>
                    <a:pt x="36" y="0"/>
                  </a:moveTo>
                  <a:cubicBezTo>
                    <a:pt x="30" y="6"/>
                    <a:pt x="30" y="6"/>
                    <a:pt x="30" y="6"/>
                  </a:cubicBezTo>
                  <a:cubicBezTo>
                    <a:pt x="30" y="6"/>
                    <a:pt x="29" y="6"/>
                    <a:pt x="29" y="6"/>
                  </a:cubicBezTo>
                  <a:cubicBezTo>
                    <a:pt x="28" y="6"/>
                    <a:pt x="28" y="6"/>
                    <a:pt x="27" y="6"/>
                  </a:cubicBezTo>
                  <a:cubicBezTo>
                    <a:pt x="21" y="0"/>
                    <a:pt x="21" y="0"/>
                    <a:pt x="21" y="0"/>
                  </a:cubicBezTo>
                  <a:cubicBezTo>
                    <a:pt x="0" y="23"/>
                    <a:pt x="0" y="23"/>
                    <a:pt x="0" y="23"/>
                  </a:cubicBezTo>
                  <a:cubicBezTo>
                    <a:pt x="2" y="24"/>
                    <a:pt x="3" y="24"/>
                    <a:pt x="5" y="24"/>
                  </a:cubicBezTo>
                  <a:cubicBezTo>
                    <a:pt x="53" y="24"/>
                    <a:pt x="53" y="24"/>
                    <a:pt x="53" y="24"/>
                  </a:cubicBezTo>
                  <a:cubicBezTo>
                    <a:pt x="54" y="24"/>
                    <a:pt x="56" y="24"/>
                    <a:pt x="57" y="23"/>
                  </a:cubicBezTo>
                  <a:lnTo>
                    <a:pt x="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opolis Light" panose="00000500000000000000" pitchFamily="50" charset="0"/>
              </a:endParaRPr>
            </a:p>
          </p:txBody>
        </p:sp>
        <p:sp>
          <p:nvSpPr>
            <p:cNvPr id="17" name="Freeform 134">
              <a:extLst>
                <a:ext uri="{FF2B5EF4-FFF2-40B4-BE49-F238E27FC236}">
                  <a16:creationId xmlns:a16="http://schemas.microsoft.com/office/drawing/2014/main" id="{6841BF3D-8C00-4035-B341-774143973337}"/>
                </a:ext>
              </a:extLst>
            </p:cNvPr>
            <p:cNvSpPr>
              <a:spLocks/>
            </p:cNvSpPr>
            <p:nvPr/>
          </p:nvSpPr>
          <p:spPr bwMode="auto">
            <a:xfrm>
              <a:off x="5467350" y="5924550"/>
              <a:ext cx="55563" cy="104775"/>
            </a:xfrm>
            <a:custGeom>
              <a:avLst/>
              <a:gdLst>
                <a:gd name="T0" fmla="*/ 1 w 21"/>
                <a:gd name="T1" fmla="*/ 0 h 40"/>
                <a:gd name="T2" fmla="*/ 0 w 21"/>
                <a:gd name="T3" fmla="*/ 4 h 40"/>
                <a:gd name="T4" fmla="*/ 0 w 21"/>
                <a:gd name="T5" fmla="*/ 36 h 40"/>
                <a:gd name="T6" fmla="*/ 1 w 21"/>
                <a:gd name="T7" fmla="*/ 40 h 40"/>
                <a:gd name="T8" fmla="*/ 21 w 21"/>
                <a:gd name="T9" fmla="*/ 18 h 40"/>
                <a:gd name="T10" fmla="*/ 1 w 21"/>
                <a:gd name="T11" fmla="*/ 0 h 40"/>
              </a:gdLst>
              <a:ahLst/>
              <a:cxnLst>
                <a:cxn ang="0">
                  <a:pos x="T0" y="T1"/>
                </a:cxn>
                <a:cxn ang="0">
                  <a:pos x="T2" y="T3"/>
                </a:cxn>
                <a:cxn ang="0">
                  <a:pos x="T4" y="T5"/>
                </a:cxn>
                <a:cxn ang="0">
                  <a:pos x="T6" y="T7"/>
                </a:cxn>
                <a:cxn ang="0">
                  <a:pos x="T8" y="T9"/>
                </a:cxn>
                <a:cxn ang="0">
                  <a:pos x="T10" y="T11"/>
                </a:cxn>
              </a:cxnLst>
              <a:rect l="0" t="0" r="r" b="b"/>
              <a:pathLst>
                <a:path w="21" h="40">
                  <a:moveTo>
                    <a:pt x="1" y="0"/>
                  </a:moveTo>
                  <a:cubicBezTo>
                    <a:pt x="0" y="1"/>
                    <a:pt x="0" y="3"/>
                    <a:pt x="0" y="4"/>
                  </a:cubicBezTo>
                  <a:cubicBezTo>
                    <a:pt x="0" y="36"/>
                    <a:pt x="0" y="36"/>
                    <a:pt x="0" y="36"/>
                  </a:cubicBezTo>
                  <a:cubicBezTo>
                    <a:pt x="0" y="38"/>
                    <a:pt x="0" y="39"/>
                    <a:pt x="1" y="40"/>
                  </a:cubicBezTo>
                  <a:cubicBezTo>
                    <a:pt x="21" y="18"/>
                    <a:pt x="21" y="18"/>
                    <a:pt x="21" y="18"/>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opolis Light" panose="00000500000000000000" pitchFamily="50" charset="0"/>
              </a:endParaRPr>
            </a:p>
          </p:txBody>
        </p:sp>
      </p:grpSp>
      <p:cxnSp>
        <p:nvCxnSpPr>
          <p:cNvPr id="18" name="Straight Connector 17">
            <a:extLst>
              <a:ext uri="{FF2B5EF4-FFF2-40B4-BE49-F238E27FC236}">
                <a16:creationId xmlns:a16="http://schemas.microsoft.com/office/drawing/2014/main" id="{3C43895C-7BEE-4594-A81F-252808D4D0F0}"/>
              </a:ext>
            </a:extLst>
          </p:cNvPr>
          <p:cNvCxnSpPr>
            <a:cxnSpLocks/>
          </p:cNvCxnSpPr>
          <p:nvPr userDrawn="1"/>
        </p:nvCxnSpPr>
        <p:spPr>
          <a:xfrm>
            <a:off x="6100287" y="4031816"/>
            <a:ext cx="0" cy="1627481"/>
          </a:xfrm>
          <a:prstGeom prst="line">
            <a:avLst/>
          </a:prstGeom>
          <a:ln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56E1F882-F3E7-4165-98F6-501C07296EA9}"/>
              </a:ext>
            </a:extLst>
          </p:cNvPr>
          <p:cNvGrpSpPr/>
          <p:nvPr userDrawn="1"/>
        </p:nvGrpSpPr>
        <p:grpSpPr>
          <a:xfrm>
            <a:off x="783515" y="383308"/>
            <a:ext cx="249049" cy="238189"/>
            <a:chOff x="-443705" y="2524125"/>
            <a:chExt cx="546100" cy="522288"/>
          </a:xfrm>
          <a:solidFill>
            <a:schemeClr val="bg1"/>
          </a:solidFill>
        </p:grpSpPr>
        <p:sp>
          <p:nvSpPr>
            <p:cNvPr id="20" name="Freeform 5">
              <a:extLst>
                <a:ext uri="{FF2B5EF4-FFF2-40B4-BE49-F238E27FC236}">
                  <a16:creationId xmlns:a16="http://schemas.microsoft.com/office/drawing/2014/main" id="{4E4BADD6-7928-44BF-BE29-B08510CBE1C3}"/>
                </a:ext>
              </a:extLst>
            </p:cNvPr>
            <p:cNvSpPr>
              <a:spLocks/>
            </p:cNvSpPr>
            <p:nvPr userDrawn="1"/>
          </p:nvSpPr>
          <p:spPr bwMode="auto">
            <a:xfrm>
              <a:off x="-289718" y="2524125"/>
              <a:ext cx="392113" cy="88900"/>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9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9" y="21"/>
                    <a:pt x="89" y="21"/>
                    <a:pt x="89" y="21"/>
                  </a:cubicBezTo>
                  <a:cubicBezTo>
                    <a:pt x="102" y="0"/>
                    <a:pt x="102" y="0"/>
                    <a:pt x="102" y="0"/>
                  </a:cubicBezTo>
                  <a:lnTo>
                    <a:pt x="1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6">
              <a:extLst>
                <a:ext uri="{FF2B5EF4-FFF2-40B4-BE49-F238E27FC236}">
                  <a16:creationId xmlns:a16="http://schemas.microsoft.com/office/drawing/2014/main" id="{C1842B62-DD64-455F-82DC-77DB2113899E}"/>
                </a:ext>
              </a:extLst>
            </p:cNvPr>
            <p:cNvSpPr>
              <a:spLocks/>
            </p:cNvSpPr>
            <p:nvPr userDrawn="1"/>
          </p:nvSpPr>
          <p:spPr bwMode="auto">
            <a:xfrm>
              <a:off x="-362743" y="2740025"/>
              <a:ext cx="392113" cy="92075"/>
            </a:xfrm>
            <a:custGeom>
              <a:avLst/>
              <a:gdLst>
                <a:gd name="T0" fmla="*/ 19 w 102"/>
                <a:gd name="T1" fmla="*/ 0 h 24"/>
                <a:gd name="T2" fmla="*/ 18 w 102"/>
                <a:gd name="T3" fmla="*/ 0 h 24"/>
                <a:gd name="T4" fmla="*/ 14 w 102"/>
                <a:gd name="T5" fmla="*/ 3 h 24"/>
                <a:gd name="T6" fmla="*/ 13 w 102"/>
                <a:gd name="T7" fmla="*/ 3 h 24"/>
                <a:gd name="T8" fmla="*/ 0 w 102"/>
                <a:gd name="T9" fmla="*/ 24 h 24"/>
                <a:gd name="T10" fmla="*/ 0 w 102"/>
                <a:gd name="T11" fmla="*/ 24 h 24"/>
                <a:gd name="T12" fmla="*/ 83 w 102"/>
                <a:gd name="T13" fmla="*/ 24 h 24"/>
                <a:gd name="T14" fmla="*/ 83 w 102"/>
                <a:gd name="T15" fmla="*/ 24 h 24"/>
                <a:gd name="T16" fmla="*/ 83 w 102"/>
                <a:gd name="T17" fmla="*/ 24 h 24"/>
                <a:gd name="T18" fmla="*/ 83 w 102"/>
                <a:gd name="T19" fmla="*/ 24 h 24"/>
                <a:gd name="T20" fmla="*/ 88 w 102"/>
                <a:gd name="T21" fmla="*/ 21 h 24"/>
                <a:gd name="T22" fmla="*/ 88 w 102"/>
                <a:gd name="T23" fmla="*/ 21 h 24"/>
                <a:gd name="T24" fmla="*/ 102 w 102"/>
                <a:gd name="T25" fmla="*/ 0 h 24"/>
                <a:gd name="T26" fmla="*/ 19 w 102"/>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4">
                  <a:moveTo>
                    <a:pt x="19" y="0"/>
                  </a:moveTo>
                  <a:cubicBezTo>
                    <a:pt x="18" y="0"/>
                    <a:pt x="18" y="0"/>
                    <a:pt x="18" y="0"/>
                  </a:cubicBezTo>
                  <a:cubicBezTo>
                    <a:pt x="16" y="1"/>
                    <a:pt x="15" y="1"/>
                    <a:pt x="14" y="3"/>
                  </a:cubicBezTo>
                  <a:cubicBezTo>
                    <a:pt x="13" y="3"/>
                    <a:pt x="13" y="3"/>
                    <a:pt x="13" y="3"/>
                  </a:cubicBezTo>
                  <a:cubicBezTo>
                    <a:pt x="0" y="24"/>
                    <a:pt x="0" y="24"/>
                    <a:pt x="0" y="24"/>
                  </a:cubicBezTo>
                  <a:cubicBezTo>
                    <a:pt x="0" y="24"/>
                    <a:pt x="0" y="24"/>
                    <a:pt x="0" y="24"/>
                  </a:cubicBezTo>
                  <a:cubicBezTo>
                    <a:pt x="83" y="24"/>
                    <a:pt x="83" y="24"/>
                    <a:pt x="83" y="24"/>
                  </a:cubicBezTo>
                  <a:cubicBezTo>
                    <a:pt x="83" y="24"/>
                    <a:pt x="83" y="24"/>
                    <a:pt x="83" y="24"/>
                  </a:cubicBezTo>
                  <a:cubicBezTo>
                    <a:pt x="83" y="24"/>
                    <a:pt x="83" y="24"/>
                    <a:pt x="83" y="24"/>
                  </a:cubicBezTo>
                  <a:cubicBezTo>
                    <a:pt x="83" y="24"/>
                    <a:pt x="83" y="24"/>
                    <a:pt x="83" y="24"/>
                  </a:cubicBezTo>
                  <a:cubicBezTo>
                    <a:pt x="85" y="24"/>
                    <a:pt x="87" y="23"/>
                    <a:pt x="88" y="21"/>
                  </a:cubicBezTo>
                  <a:cubicBezTo>
                    <a:pt x="88" y="21"/>
                    <a:pt x="88" y="21"/>
                    <a:pt x="88" y="21"/>
                  </a:cubicBezTo>
                  <a:cubicBezTo>
                    <a:pt x="102" y="0"/>
                    <a:pt x="102" y="0"/>
                    <a:pt x="102" y="0"/>
                  </a:cubicBezTo>
                  <a:lnTo>
                    <a:pt x="1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7">
              <a:extLst>
                <a:ext uri="{FF2B5EF4-FFF2-40B4-BE49-F238E27FC236}">
                  <a16:creationId xmlns:a16="http://schemas.microsoft.com/office/drawing/2014/main" id="{7DA95B78-63A7-4747-9A72-5F7FA464DFD0}"/>
                </a:ext>
              </a:extLst>
            </p:cNvPr>
            <p:cNvSpPr>
              <a:spLocks/>
            </p:cNvSpPr>
            <p:nvPr userDrawn="1"/>
          </p:nvSpPr>
          <p:spPr bwMode="auto">
            <a:xfrm>
              <a:off x="-443705" y="2959100"/>
              <a:ext cx="392113" cy="87313"/>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8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8" y="21"/>
                    <a:pt x="88" y="21"/>
                    <a:pt x="88" y="21"/>
                  </a:cubicBezTo>
                  <a:cubicBezTo>
                    <a:pt x="102" y="0"/>
                    <a:pt x="102" y="0"/>
                    <a:pt x="102" y="0"/>
                  </a:cubicBezTo>
                  <a:lnTo>
                    <a:pt x="1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pic>
        <p:nvPicPr>
          <p:cNvPr id="26" name="Graphic 25" descr="Internet">
            <a:extLst>
              <a:ext uri="{FF2B5EF4-FFF2-40B4-BE49-F238E27FC236}">
                <a16:creationId xmlns:a16="http://schemas.microsoft.com/office/drawing/2014/main" id="{847EFCBB-0B52-4C91-AE20-48DD54C64676}"/>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87938" y="5399980"/>
            <a:ext cx="313692" cy="313694"/>
          </a:xfrm>
          <a:prstGeom prst="rect">
            <a:avLst/>
          </a:prstGeom>
        </p:spPr>
      </p:pic>
    </p:spTree>
    <p:extLst>
      <p:ext uri="{BB962C8B-B14F-4D97-AF65-F5344CB8AC3E}">
        <p14:creationId xmlns:p14="http://schemas.microsoft.com/office/powerpoint/2010/main" val="41195249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Blank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636F0-29D2-403B-B391-DA1E9189D46B}"/>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5387915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4 Box Matrix">
    <p:spTree>
      <p:nvGrpSpPr>
        <p:cNvPr id="1" name=""/>
        <p:cNvGrpSpPr/>
        <p:nvPr/>
      </p:nvGrpSpPr>
      <p:grpSpPr>
        <a:xfrm>
          <a:off x="0" y="0"/>
          <a:ext cx="0" cy="0"/>
          <a:chOff x="0" y="0"/>
          <a:chExt cx="0" cy="0"/>
        </a:xfrm>
      </p:grpSpPr>
      <p:sp>
        <p:nvSpPr>
          <p:cNvPr id="43" name="Rectangle: Diagonal Corners Rounded 42">
            <a:extLst>
              <a:ext uri="{FF2B5EF4-FFF2-40B4-BE49-F238E27FC236}">
                <a16:creationId xmlns:a16="http://schemas.microsoft.com/office/drawing/2014/main" id="{9BB03AAE-12DB-4D14-BA34-62B76FE04BFB}"/>
              </a:ext>
            </a:extLst>
          </p:cNvPr>
          <p:cNvSpPr/>
          <p:nvPr userDrawn="1"/>
        </p:nvSpPr>
        <p:spPr>
          <a:xfrm>
            <a:off x="2471915" y="980996"/>
            <a:ext cx="3462051" cy="1986048"/>
          </a:xfrm>
          <a:prstGeom prst="round2DiagRect">
            <a:avLst>
              <a:gd name="adj1" fmla="val 7885"/>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Arrow: Right 2">
            <a:extLst>
              <a:ext uri="{FF2B5EF4-FFF2-40B4-BE49-F238E27FC236}">
                <a16:creationId xmlns:a16="http://schemas.microsoft.com/office/drawing/2014/main" id="{49FC1DD3-D0DE-4752-83E8-C4DEFC2910A9}"/>
              </a:ext>
            </a:extLst>
          </p:cNvPr>
          <p:cNvSpPr/>
          <p:nvPr userDrawn="1"/>
        </p:nvSpPr>
        <p:spPr>
          <a:xfrm rot="16200000">
            <a:off x="-100065" y="3152756"/>
            <a:ext cx="4496087" cy="152568"/>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Top Corners Rounded 3">
            <a:extLst>
              <a:ext uri="{FF2B5EF4-FFF2-40B4-BE49-F238E27FC236}">
                <a16:creationId xmlns:a16="http://schemas.microsoft.com/office/drawing/2014/main" id="{19D73A1E-926A-4580-9EE8-AA14DE116136}"/>
              </a:ext>
            </a:extLst>
          </p:cNvPr>
          <p:cNvSpPr/>
          <p:nvPr userDrawn="1"/>
        </p:nvSpPr>
        <p:spPr>
          <a:xfrm rot="16200000">
            <a:off x="50751" y="3026743"/>
            <a:ext cx="3794124" cy="404590"/>
          </a:xfrm>
          <a:prstGeom prst="round2SameRect">
            <a:avLst>
              <a:gd name="adj1" fmla="val 3116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6" name="Arrow: Right 5">
            <a:extLst>
              <a:ext uri="{FF2B5EF4-FFF2-40B4-BE49-F238E27FC236}">
                <a16:creationId xmlns:a16="http://schemas.microsoft.com/office/drawing/2014/main" id="{5C8898D0-A9D1-4763-8D5A-ABA723C1802D}"/>
              </a:ext>
            </a:extLst>
          </p:cNvPr>
          <p:cNvSpPr/>
          <p:nvPr userDrawn="1"/>
        </p:nvSpPr>
        <p:spPr>
          <a:xfrm>
            <a:off x="2109962" y="5382853"/>
            <a:ext cx="7559279" cy="152568"/>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Top Corners Rounded 6">
            <a:extLst>
              <a:ext uri="{FF2B5EF4-FFF2-40B4-BE49-F238E27FC236}">
                <a16:creationId xmlns:a16="http://schemas.microsoft.com/office/drawing/2014/main" id="{CA79A484-6CF2-4473-B17E-43EFA430EE9D}"/>
              </a:ext>
            </a:extLst>
          </p:cNvPr>
          <p:cNvSpPr/>
          <p:nvPr userDrawn="1"/>
        </p:nvSpPr>
        <p:spPr>
          <a:xfrm rot="10800000">
            <a:off x="4294758" y="5472418"/>
            <a:ext cx="3189685" cy="404590"/>
          </a:xfrm>
          <a:prstGeom prst="round2SameRect">
            <a:avLst>
              <a:gd name="adj1" fmla="val 31166"/>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nvGrpSpPr>
          <p:cNvPr id="9" name="Group 8">
            <a:extLst>
              <a:ext uri="{FF2B5EF4-FFF2-40B4-BE49-F238E27FC236}">
                <a16:creationId xmlns:a16="http://schemas.microsoft.com/office/drawing/2014/main" id="{913B4DA5-04CD-4699-B90D-FAECC5923278}"/>
              </a:ext>
            </a:extLst>
          </p:cNvPr>
          <p:cNvGrpSpPr/>
          <p:nvPr userDrawn="1"/>
        </p:nvGrpSpPr>
        <p:grpSpPr>
          <a:xfrm>
            <a:off x="2471915" y="980996"/>
            <a:ext cx="7197326" cy="4188399"/>
            <a:chOff x="3093303" y="1088090"/>
            <a:chExt cx="5954550" cy="4188399"/>
          </a:xfrm>
        </p:grpSpPr>
        <p:sp>
          <p:nvSpPr>
            <p:cNvPr id="12" name="Rectangle: Diagonal Corners Rounded 11">
              <a:extLst>
                <a:ext uri="{FF2B5EF4-FFF2-40B4-BE49-F238E27FC236}">
                  <a16:creationId xmlns:a16="http://schemas.microsoft.com/office/drawing/2014/main" id="{9AF3A2EA-E436-4056-99BC-FD3A8D0884E2}"/>
                </a:ext>
              </a:extLst>
            </p:cNvPr>
            <p:cNvSpPr/>
            <p:nvPr/>
          </p:nvSpPr>
          <p:spPr>
            <a:xfrm>
              <a:off x="3093303" y="3290441"/>
              <a:ext cx="2864252" cy="1986048"/>
            </a:xfrm>
            <a:prstGeom prst="round2DiagRect">
              <a:avLst>
                <a:gd name="adj1" fmla="val 7885"/>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Diagonal Corners Rounded 12">
              <a:extLst>
                <a:ext uri="{FF2B5EF4-FFF2-40B4-BE49-F238E27FC236}">
                  <a16:creationId xmlns:a16="http://schemas.microsoft.com/office/drawing/2014/main" id="{25A4BAA1-21EE-4AB5-B41E-16557BF4FE5A}"/>
                </a:ext>
              </a:extLst>
            </p:cNvPr>
            <p:cNvSpPr/>
            <p:nvPr/>
          </p:nvSpPr>
          <p:spPr>
            <a:xfrm>
              <a:off x="6183601" y="3290441"/>
              <a:ext cx="2864252" cy="1986048"/>
            </a:xfrm>
            <a:prstGeom prst="round2DiagRect">
              <a:avLst>
                <a:gd name="adj1" fmla="val 7885"/>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Diagonal Corners Rounded 13">
              <a:extLst>
                <a:ext uri="{FF2B5EF4-FFF2-40B4-BE49-F238E27FC236}">
                  <a16:creationId xmlns:a16="http://schemas.microsoft.com/office/drawing/2014/main" id="{DED65F00-0E49-4C73-93C8-0A87F71CFA1F}"/>
                </a:ext>
              </a:extLst>
            </p:cNvPr>
            <p:cNvSpPr/>
            <p:nvPr/>
          </p:nvSpPr>
          <p:spPr>
            <a:xfrm>
              <a:off x="6183601" y="1088090"/>
              <a:ext cx="2864252" cy="1986048"/>
            </a:xfrm>
            <a:prstGeom prst="round2DiagRect">
              <a:avLst>
                <a:gd name="adj1" fmla="val 7885"/>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5" name="Straight Connector 14">
            <a:extLst>
              <a:ext uri="{FF2B5EF4-FFF2-40B4-BE49-F238E27FC236}">
                <a16:creationId xmlns:a16="http://schemas.microsoft.com/office/drawing/2014/main" id="{181DD192-4E0F-4A55-B537-FE1115B37253}"/>
              </a:ext>
            </a:extLst>
          </p:cNvPr>
          <p:cNvCxnSpPr>
            <a:cxnSpLocks/>
          </p:cNvCxnSpPr>
          <p:nvPr userDrawn="1"/>
        </p:nvCxnSpPr>
        <p:spPr>
          <a:xfrm>
            <a:off x="2109962" y="3077818"/>
            <a:ext cx="755927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CB20405-8898-4141-ACE3-CB578F4EA6A4}"/>
              </a:ext>
            </a:extLst>
          </p:cNvPr>
          <p:cNvCxnSpPr>
            <a:cxnSpLocks/>
          </p:cNvCxnSpPr>
          <p:nvPr userDrawn="1"/>
        </p:nvCxnSpPr>
        <p:spPr>
          <a:xfrm>
            <a:off x="6066368" y="980996"/>
            <a:ext cx="29632" cy="467304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44" name="Title 1">
            <a:extLst>
              <a:ext uri="{FF2B5EF4-FFF2-40B4-BE49-F238E27FC236}">
                <a16:creationId xmlns:a16="http://schemas.microsoft.com/office/drawing/2014/main" id="{AF69C27F-C317-4E0A-85C8-29BEE7008B6E}"/>
              </a:ext>
            </a:extLst>
          </p:cNvPr>
          <p:cNvSpPr>
            <a:spLocks noGrp="1"/>
          </p:cNvSpPr>
          <p:nvPr>
            <p:ph type="title" hasCustomPrompt="1"/>
          </p:nvPr>
        </p:nvSpPr>
        <p:spPr>
          <a:xfrm>
            <a:off x="1085057" y="273238"/>
            <a:ext cx="10253202" cy="511438"/>
          </a:xfrm>
        </p:spPr>
        <p:txBody>
          <a:bodyPr/>
          <a:lstStyle/>
          <a:p>
            <a:r>
              <a:rPr lang="en-US"/>
              <a:t>ENTER YOUR TITLE TEXT</a:t>
            </a:r>
            <a:endParaRPr lang="en-GB"/>
          </a:p>
        </p:txBody>
      </p:sp>
    </p:spTree>
    <p:extLst>
      <p:ext uri="{BB962C8B-B14F-4D97-AF65-F5344CB8AC3E}">
        <p14:creationId xmlns:p14="http://schemas.microsoft.com/office/powerpoint/2010/main" val="72380155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Contact Us Slide">
    <p:spTree>
      <p:nvGrpSpPr>
        <p:cNvPr id="1" name=""/>
        <p:cNvGrpSpPr/>
        <p:nvPr/>
      </p:nvGrpSpPr>
      <p:grpSpPr>
        <a:xfrm>
          <a:off x="0" y="0"/>
          <a:ext cx="0" cy="0"/>
          <a:chOff x="0" y="0"/>
          <a:chExt cx="0" cy="0"/>
        </a:xfrm>
      </p:grpSpPr>
      <p:pic>
        <p:nvPicPr>
          <p:cNvPr id="24" name="Picture 23" descr="https://sbrconsulting.com/wp-content/uploads/2019/01/Cover-p4-1024x400.jpeg">
            <a:extLst>
              <a:ext uri="{FF2B5EF4-FFF2-40B4-BE49-F238E27FC236}">
                <a16:creationId xmlns:a16="http://schemas.microsoft.com/office/drawing/2014/main" id="{13823530-F85A-44AF-B9F7-34F5B631C76F}"/>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28000"/>
          <a:stretch/>
        </p:blipFill>
        <p:spPr bwMode="auto">
          <a:xfrm>
            <a:off x="0" y="0"/>
            <a:ext cx="12192000" cy="3429000"/>
          </a:xfrm>
          <a:prstGeom prst="rect">
            <a:avLst/>
          </a:prstGeom>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CF2C7A4-24F9-4417-B4B2-2E1F4593711B}"/>
              </a:ext>
            </a:extLst>
          </p:cNvPr>
          <p:cNvSpPr/>
          <p:nvPr userDrawn="1"/>
        </p:nvSpPr>
        <p:spPr>
          <a:xfrm>
            <a:off x="0" y="1154"/>
            <a:ext cx="12191995" cy="3429000"/>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75CA845-22F5-4480-8C53-0B8F45BB05D8}"/>
              </a:ext>
            </a:extLst>
          </p:cNvPr>
          <p:cNvSpPr>
            <a:spLocks noGrp="1"/>
          </p:cNvSpPr>
          <p:nvPr>
            <p:ph type="title" hasCustomPrompt="1"/>
          </p:nvPr>
        </p:nvSpPr>
        <p:spPr/>
        <p:txBody>
          <a:bodyPr/>
          <a:lstStyle/>
          <a:p>
            <a:r>
              <a:rPr lang="en-US"/>
              <a:t>ENTER YOUR TITLE TEXT</a:t>
            </a:r>
            <a:endParaRPr lang="en-GB"/>
          </a:p>
        </p:txBody>
      </p:sp>
      <p:pic>
        <p:nvPicPr>
          <p:cNvPr id="5" name="Picture 4">
            <a:extLst>
              <a:ext uri="{FF2B5EF4-FFF2-40B4-BE49-F238E27FC236}">
                <a16:creationId xmlns:a16="http://schemas.microsoft.com/office/drawing/2014/main" id="{C028C41E-B4B3-443D-BA3E-005B3C93A59D}"/>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872926" y="3913925"/>
            <a:ext cx="2274359" cy="380793"/>
          </a:xfrm>
          <a:prstGeom prst="rect">
            <a:avLst/>
          </a:prstGeom>
        </p:spPr>
      </p:pic>
      <p:sp>
        <p:nvSpPr>
          <p:cNvPr id="7" name="TextBox 6">
            <a:extLst>
              <a:ext uri="{FF2B5EF4-FFF2-40B4-BE49-F238E27FC236}">
                <a16:creationId xmlns:a16="http://schemas.microsoft.com/office/drawing/2014/main" id="{606EB022-D57A-45F6-A203-3DEA05908CB8}"/>
              </a:ext>
            </a:extLst>
          </p:cNvPr>
          <p:cNvSpPr txBox="1"/>
          <p:nvPr userDrawn="1"/>
        </p:nvSpPr>
        <p:spPr>
          <a:xfrm>
            <a:off x="1266492" y="4664052"/>
            <a:ext cx="1891178" cy="954107"/>
          </a:xfrm>
          <a:prstGeom prst="rect">
            <a:avLst/>
          </a:prstGeom>
          <a:noFill/>
        </p:spPr>
        <p:txBody>
          <a:bodyPr wrap="square" rtlCol="0">
            <a:spAutoFit/>
          </a:bodyPr>
          <a:lstStyle/>
          <a:p>
            <a:r>
              <a:rPr lang="en-US" sz="1200">
                <a:solidFill>
                  <a:srgbClr val="00B3E3"/>
                </a:solidFill>
                <a:cs typeface="Poppins Medium" panose="00000600000000000000" pitchFamily="50" charset="0"/>
                <a:hlinkClick r:id="rId4">
                  <a:extLst>
                    <a:ext uri="{A12FA001-AC4F-418D-AE19-62706E023703}">
                      <ahyp:hlinkClr xmlns:ahyp="http://schemas.microsoft.com/office/drawing/2018/hyperlinkcolor" val="tx"/>
                    </a:ext>
                  </a:extLst>
                </a:hlinkClick>
              </a:rPr>
              <a:t>info@sbrconsulting.com</a:t>
            </a:r>
            <a:endParaRPr lang="en-US" sz="1200">
              <a:solidFill>
                <a:srgbClr val="00B3E3"/>
              </a:solidFill>
              <a:cs typeface="Poppins Medium" panose="00000600000000000000" pitchFamily="50" charset="0"/>
            </a:endParaRPr>
          </a:p>
          <a:p>
            <a:pPr>
              <a:spcBef>
                <a:spcPts val="1200"/>
              </a:spcBef>
            </a:pPr>
            <a:r>
              <a:rPr lang="en-US" sz="1200">
                <a:solidFill>
                  <a:schemeClr val="tx1">
                    <a:lumMod val="75000"/>
                    <a:lumOff val="25000"/>
                  </a:schemeClr>
                </a:solidFill>
                <a:cs typeface="Poppins Medium" panose="00000600000000000000" pitchFamily="50" charset="0"/>
              </a:rPr>
              <a:t>+44(0)20 7653 3740</a:t>
            </a:r>
          </a:p>
          <a:p>
            <a:pPr>
              <a:spcBef>
                <a:spcPts val="1200"/>
              </a:spcBef>
            </a:pPr>
            <a:r>
              <a:rPr lang="en-US" sz="1200">
                <a:solidFill>
                  <a:srgbClr val="00B3E3"/>
                </a:solidFill>
                <a:cs typeface="Poppins Medium" panose="00000600000000000000" pitchFamily="50" charset="0"/>
                <a:hlinkClick r:id="rId5">
                  <a:extLst>
                    <a:ext uri="{A12FA001-AC4F-418D-AE19-62706E023703}">
                      <ahyp:hlinkClr xmlns:ahyp="http://schemas.microsoft.com/office/drawing/2018/hyperlinkcolor" val="tx"/>
                    </a:ext>
                  </a:extLst>
                </a:hlinkClick>
              </a:rPr>
              <a:t>www.sbrconsulting.com</a:t>
            </a:r>
            <a:r>
              <a:rPr lang="en-US" sz="1200">
                <a:solidFill>
                  <a:srgbClr val="00B3E3"/>
                </a:solidFill>
                <a:cs typeface="Poppins Medium" panose="00000600000000000000" pitchFamily="50" charset="0"/>
              </a:rPr>
              <a:t> </a:t>
            </a:r>
          </a:p>
        </p:txBody>
      </p:sp>
      <p:grpSp>
        <p:nvGrpSpPr>
          <p:cNvPr id="8" name="Group 7">
            <a:extLst>
              <a:ext uri="{FF2B5EF4-FFF2-40B4-BE49-F238E27FC236}">
                <a16:creationId xmlns:a16="http://schemas.microsoft.com/office/drawing/2014/main" id="{DA729F6C-0FBD-41D8-9690-2EE9DA07918E}"/>
              </a:ext>
            </a:extLst>
          </p:cNvPr>
          <p:cNvGrpSpPr/>
          <p:nvPr userDrawn="1"/>
        </p:nvGrpSpPr>
        <p:grpSpPr>
          <a:xfrm>
            <a:off x="987118" y="5014841"/>
            <a:ext cx="117191" cy="183389"/>
            <a:chOff x="5464175" y="5627688"/>
            <a:chExt cx="171451" cy="169863"/>
          </a:xfrm>
          <a:solidFill>
            <a:schemeClr val="accent2"/>
          </a:solidFill>
        </p:grpSpPr>
        <p:sp>
          <p:nvSpPr>
            <p:cNvPr id="9" name="Freeform 128">
              <a:extLst>
                <a:ext uri="{FF2B5EF4-FFF2-40B4-BE49-F238E27FC236}">
                  <a16:creationId xmlns:a16="http://schemas.microsoft.com/office/drawing/2014/main" id="{2C39C644-508C-44A6-9864-ED7B8AE17EB9}"/>
                </a:ext>
              </a:extLst>
            </p:cNvPr>
            <p:cNvSpPr>
              <a:spLocks/>
            </p:cNvSpPr>
            <p:nvPr/>
          </p:nvSpPr>
          <p:spPr bwMode="auto">
            <a:xfrm>
              <a:off x="5464175" y="5643563"/>
              <a:ext cx="155575" cy="153988"/>
            </a:xfrm>
            <a:custGeom>
              <a:avLst/>
              <a:gdLst>
                <a:gd name="T0" fmla="*/ 49 w 59"/>
                <a:gd name="T1" fmla="*/ 36 h 58"/>
                <a:gd name="T2" fmla="*/ 42 w 59"/>
                <a:gd name="T3" fmla="*/ 36 h 58"/>
                <a:gd name="T4" fmla="*/ 38 w 59"/>
                <a:gd name="T5" fmla="*/ 41 h 58"/>
                <a:gd name="T6" fmla="*/ 36 w 59"/>
                <a:gd name="T7" fmla="*/ 41 h 58"/>
                <a:gd name="T8" fmla="*/ 33 w 59"/>
                <a:gd name="T9" fmla="*/ 40 h 58"/>
                <a:gd name="T10" fmla="*/ 22 w 59"/>
                <a:gd name="T11" fmla="*/ 29 h 58"/>
                <a:gd name="T12" fmla="*/ 17 w 59"/>
                <a:gd name="T13" fmla="*/ 22 h 58"/>
                <a:gd name="T14" fmla="*/ 18 w 59"/>
                <a:gd name="T15" fmla="*/ 21 h 58"/>
                <a:gd name="T16" fmla="*/ 22 w 59"/>
                <a:gd name="T17" fmla="*/ 16 h 58"/>
                <a:gd name="T18" fmla="*/ 22 w 59"/>
                <a:gd name="T19" fmla="*/ 9 h 58"/>
                <a:gd name="T20" fmla="*/ 18 w 59"/>
                <a:gd name="T21" fmla="*/ 5 h 58"/>
                <a:gd name="T22" fmla="*/ 15 w 59"/>
                <a:gd name="T23" fmla="*/ 2 h 58"/>
                <a:gd name="T24" fmla="*/ 8 w 59"/>
                <a:gd name="T25" fmla="*/ 2 h 58"/>
                <a:gd name="T26" fmla="*/ 3 w 59"/>
                <a:gd name="T27" fmla="*/ 6 h 58"/>
                <a:gd name="T28" fmla="*/ 1 w 59"/>
                <a:gd name="T29" fmla="*/ 12 h 58"/>
                <a:gd name="T30" fmla="*/ 2 w 59"/>
                <a:gd name="T31" fmla="*/ 21 h 58"/>
                <a:gd name="T32" fmla="*/ 13 w 59"/>
                <a:gd name="T33" fmla="*/ 38 h 58"/>
                <a:gd name="T34" fmla="*/ 34 w 59"/>
                <a:gd name="T35" fmla="*/ 54 h 58"/>
                <a:gd name="T36" fmla="*/ 45 w 59"/>
                <a:gd name="T37" fmla="*/ 58 h 58"/>
                <a:gd name="T38" fmla="*/ 53 w 59"/>
                <a:gd name="T39" fmla="*/ 55 h 58"/>
                <a:gd name="T40" fmla="*/ 57 w 59"/>
                <a:gd name="T41" fmla="*/ 51 h 58"/>
                <a:gd name="T42" fmla="*/ 57 w 59"/>
                <a:gd name="T43" fmla="*/ 44 h 58"/>
                <a:gd name="T44" fmla="*/ 49 w 59"/>
                <a:gd name="T45" fmla="*/ 3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58">
                  <a:moveTo>
                    <a:pt x="49" y="36"/>
                  </a:moveTo>
                  <a:cubicBezTo>
                    <a:pt x="47" y="34"/>
                    <a:pt x="45" y="34"/>
                    <a:pt x="42" y="36"/>
                  </a:cubicBezTo>
                  <a:cubicBezTo>
                    <a:pt x="41" y="38"/>
                    <a:pt x="39" y="39"/>
                    <a:pt x="38" y="41"/>
                  </a:cubicBezTo>
                  <a:cubicBezTo>
                    <a:pt x="37" y="41"/>
                    <a:pt x="37" y="41"/>
                    <a:pt x="36" y="41"/>
                  </a:cubicBezTo>
                  <a:cubicBezTo>
                    <a:pt x="35" y="41"/>
                    <a:pt x="34" y="40"/>
                    <a:pt x="33" y="40"/>
                  </a:cubicBezTo>
                  <a:cubicBezTo>
                    <a:pt x="29" y="37"/>
                    <a:pt x="25" y="33"/>
                    <a:pt x="22" y="29"/>
                  </a:cubicBezTo>
                  <a:cubicBezTo>
                    <a:pt x="20" y="27"/>
                    <a:pt x="18" y="25"/>
                    <a:pt x="17" y="22"/>
                  </a:cubicBezTo>
                  <a:cubicBezTo>
                    <a:pt x="17" y="22"/>
                    <a:pt x="17" y="21"/>
                    <a:pt x="18" y="21"/>
                  </a:cubicBezTo>
                  <a:cubicBezTo>
                    <a:pt x="19" y="19"/>
                    <a:pt x="21" y="18"/>
                    <a:pt x="22" y="16"/>
                  </a:cubicBezTo>
                  <a:cubicBezTo>
                    <a:pt x="24" y="14"/>
                    <a:pt x="24" y="11"/>
                    <a:pt x="22" y="9"/>
                  </a:cubicBezTo>
                  <a:cubicBezTo>
                    <a:pt x="21" y="8"/>
                    <a:pt x="20" y="7"/>
                    <a:pt x="18" y="5"/>
                  </a:cubicBezTo>
                  <a:cubicBezTo>
                    <a:pt x="17" y="4"/>
                    <a:pt x="16" y="3"/>
                    <a:pt x="15" y="2"/>
                  </a:cubicBezTo>
                  <a:cubicBezTo>
                    <a:pt x="13" y="0"/>
                    <a:pt x="10" y="0"/>
                    <a:pt x="8" y="2"/>
                  </a:cubicBezTo>
                  <a:cubicBezTo>
                    <a:pt x="6" y="3"/>
                    <a:pt x="5" y="5"/>
                    <a:pt x="3" y="6"/>
                  </a:cubicBezTo>
                  <a:cubicBezTo>
                    <a:pt x="2" y="8"/>
                    <a:pt x="1" y="10"/>
                    <a:pt x="1" y="12"/>
                  </a:cubicBezTo>
                  <a:cubicBezTo>
                    <a:pt x="0" y="15"/>
                    <a:pt x="1" y="18"/>
                    <a:pt x="2" y="21"/>
                  </a:cubicBezTo>
                  <a:cubicBezTo>
                    <a:pt x="5" y="27"/>
                    <a:pt x="8" y="33"/>
                    <a:pt x="13" y="38"/>
                  </a:cubicBezTo>
                  <a:cubicBezTo>
                    <a:pt x="18" y="45"/>
                    <a:pt x="25" y="50"/>
                    <a:pt x="34" y="54"/>
                  </a:cubicBezTo>
                  <a:cubicBezTo>
                    <a:pt x="37" y="56"/>
                    <a:pt x="41" y="58"/>
                    <a:pt x="45" y="58"/>
                  </a:cubicBezTo>
                  <a:cubicBezTo>
                    <a:pt x="48" y="58"/>
                    <a:pt x="51" y="57"/>
                    <a:pt x="53" y="55"/>
                  </a:cubicBezTo>
                  <a:cubicBezTo>
                    <a:pt x="54" y="54"/>
                    <a:pt x="55" y="52"/>
                    <a:pt x="57" y="51"/>
                  </a:cubicBezTo>
                  <a:cubicBezTo>
                    <a:pt x="59" y="49"/>
                    <a:pt x="59" y="46"/>
                    <a:pt x="57" y="44"/>
                  </a:cubicBezTo>
                  <a:cubicBezTo>
                    <a:pt x="54" y="41"/>
                    <a:pt x="52" y="39"/>
                    <a:pt x="49" y="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Metropolis Light" panose="00000500000000000000" pitchFamily="50" charset="0"/>
              </a:endParaRPr>
            </a:p>
          </p:txBody>
        </p:sp>
        <p:sp>
          <p:nvSpPr>
            <p:cNvPr id="10" name="Freeform 129">
              <a:extLst>
                <a:ext uri="{FF2B5EF4-FFF2-40B4-BE49-F238E27FC236}">
                  <a16:creationId xmlns:a16="http://schemas.microsoft.com/office/drawing/2014/main" id="{450F461B-67AC-4BEA-8567-6642039F7AB0}"/>
                </a:ext>
              </a:extLst>
            </p:cNvPr>
            <p:cNvSpPr>
              <a:spLocks/>
            </p:cNvSpPr>
            <p:nvPr/>
          </p:nvSpPr>
          <p:spPr bwMode="auto">
            <a:xfrm>
              <a:off x="5548313" y="5662613"/>
              <a:ext cx="53975" cy="49213"/>
            </a:xfrm>
            <a:custGeom>
              <a:avLst/>
              <a:gdLst>
                <a:gd name="T0" fmla="*/ 15 w 20"/>
                <a:gd name="T1" fmla="*/ 19 h 19"/>
                <a:gd name="T2" fmla="*/ 20 w 20"/>
                <a:gd name="T3" fmla="*/ 18 h 19"/>
                <a:gd name="T4" fmla="*/ 13 w 20"/>
                <a:gd name="T5" fmla="*/ 6 h 19"/>
                <a:gd name="T6" fmla="*/ 1 w 20"/>
                <a:gd name="T7" fmla="*/ 0 h 19"/>
                <a:gd name="T8" fmla="*/ 0 w 20"/>
                <a:gd name="T9" fmla="*/ 5 h 19"/>
                <a:gd name="T10" fmla="*/ 10 w 20"/>
                <a:gd name="T11" fmla="*/ 9 h 19"/>
                <a:gd name="T12" fmla="*/ 15 w 20"/>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20" h="19">
                  <a:moveTo>
                    <a:pt x="15" y="19"/>
                  </a:moveTo>
                  <a:cubicBezTo>
                    <a:pt x="20" y="18"/>
                    <a:pt x="20" y="18"/>
                    <a:pt x="20" y="18"/>
                  </a:cubicBezTo>
                  <a:cubicBezTo>
                    <a:pt x="19" y="13"/>
                    <a:pt x="17" y="9"/>
                    <a:pt x="13" y="6"/>
                  </a:cubicBezTo>
                  <a:cubicBezTo>
                    <a:pt x="10" y="3"/>
                    <a:pt x="6" y="0"/>
                    <a:pt x="1" y="0"/>
                  </a:cubicBezTo>
                  <a:cubicBezTo>
                    <a:pt x="0" y="5"/>
                    <a:pt x="0" y="5"/>
                    <a:pt x="0" y="5"/>
                  </a:cubicBezTo>
                  <a:cubicBezTo>
                    <a:pt x="4" y="5"/>
                    <a:pt x="7" y="7"/>
                    <a:pt x="10" y="9"/>
                  </a:cubicBezTo>
                  <a:cubicBezTo>
                    <a:pt x="12" y="12"/>
                    <a:pt x="14" y="15"/>
                    <a:pt x="15"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Metropolis Light" panose="00000500000000000000" pitchFamily="50" charset="0"/>
              </a:endParaRPr>
            </a:p>
          </p:txBody>
        </p:sp>
        <p:sp>
          <p:nvSpPr>
            <p:cNvPr id="11" name="Freeform 130">
              <a:extLst>
                <a:ext uri="{FF2B5EF4-FFF2-40B4-BE49-F238E27FC236}">
                  <a16:creationId xmlns:a16="http://schemas.microsoft.com/office/drawing/2014/main" id="{2C59F9DE-C3E0-47F3-87F8-823364307492}"/>
                </a:ext>
              </a:extLst>
            </p:cNvPr>
            <p:cNvSpPr>
              <a:spLocks/>
            </p:cNvSpPr>
            <p:nvPr/>
          </p:nvSpPr>
          <p:spPr bwMode="auto">
            <a:xfrm>
              <a:off x="5551488" y="5627688"/>
              <a:ext cx="84138" cy="82550"/>
            </a:xfrm>
            <a:custGeom>
              <a:avLst/>
              <a:gdLst>
                <a:gd name="T0" fmla="*/ 21 w 32"/>
                <a:gd name="T1" fmla="*/ 10 h 31"/>
                <a:gd name="T2" fmla="*/ 1 w 32"/>
                <a:gd name="T3" fmla="*/ 0 h 31"/>
                <a:gd name="T4" fmla="*/ 0 w 32"/>
                <a:gd name="T5" fmla="*/ 5 h 31"/>
                <a:gd name="T6" fmla="*/ 18 w 32"/>
                <a:gd name="T7" fmla="*/ 14 h 31"/>
                <a:gd name="T8" fmla="*/ 27 w 32"/>
                <a:gd name="T9" fmla="*/ 31 h 31"/>
                <a:gd name="T10" fmla="*/ 32 w 32"/>
                <a:gd name="T11" fmla="*/ 30 h 31"/>
                <a:gd name="T12" fmla="*/ 21 w 32"/>
                <a:gd name="T13" fmla="*/ 10 h 31"/>
              </a:gdLst>
              <a:ahLst/>
              <a:cxnLst>
                <a:cxn ang="0">
                  <a:pos x="T0" y="T1"/>
                </a:cxn>
                <a:cxn ang="0">
                  <a:pos x="T2" y="T3"/>
                </a:cxn>
                <a:cxn ang="0">
                  <a:pos x="T4" y="T5"/>
                </a:cxn>
                <a:cxn ang="0">
                  <a:pos x="T6" y="T7"/>
                </a:cxn>
                <a:cxn ang="0">
                  <a:pos x="T8" y="T9"/>
                </a:cxn>
                <a:cxn ang="0">
                  <a:pos x="T10" y="T11"/>
                </a:cxn>
                <a:cxn ang="0">
                  <a:pos x="T12" y="T13"/>
                </a:cxn>
              </a:cxnLst>
              <a:rect l="0" t="0" r="r" b="b"/>
              <a:pathLst>
                <a:path w="32" h="31">
                  <a:moveTo>
                    <a:pt x="21" y="10"/>
                  </a:moveTo>
                  <a:cubicBezTo>
                    <a:pt x="16" y="5"/>
                    <a:pt x="9" y="1"/>
                    <a:pt x="1" y="0"/>
                  </a:cubicBezTo>
                  <a:cubicBezTo>
                    <a:pt x="0" y="5"/>
                    <a:pt x="0" y="5"/>
                    <a:pt x="0" y="5"/>
                  </a:cubicBezTo>
                  <a:cubicBezTo>
                    <a:pt x="7" y="6"/>
                    <a:pt x="13" y="9"/>
                    <a:pt x="18" y="14"/>
                  </a:cubicBezTo>
                  <a:cubicBezTo>
                    <a:pt x="23" y="18"/>
                    <a:pt x="26" y="24"/>
                    <a:pt x="27" y="31"/>
                  </a:cubicBezTo>
                  <a:cubicBezTo>
                    <a:pt x="32" y="30"/>
                    <a:pt x="32" y="30"/>
                    <a:pt x="32" y="30"/>
                  </a:cubicBezTo>
                  <a:cubicBezTo>
                    <a:pt x="30" y="22"/>
                    <a:pt x="27" y="16"/>
                    <a:pt x="21"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latin typeface="Metropolis Light" panose="00000500000000000000" pitchFamily="50" charset="0"/>
              </a:endParaRPr>
            </a:p>
          </p:txBody>
        </p:sp>
      </p:grpSp>
      <p:grpSp>
        <p:nvGrpSpPr>
          <p:cNvPr id="13" name="Group 12">
            <a:extLst>
              <a:ext uri="{FF2B5EF4-FFF2-40B4-BE49-F238E27FC236}">
                <a16:creationId xmlns:a16="http://schemas.microsoft.com/office/drawing/2014/main" id="{87FEBCFB-7B07-4809-BA89-CEF4160BC350}"/>
              </a:ext>
            </a:extLst>
          </p:cNvPr>
          <p:cNvGrpSpPr/>
          <p:nvPr userDrawn="1"/>
        </p:nvGrpSpPr>
        <p:grpSpPr>
          <a:xfrm>
            <a:off x="989844" y="4718410"/>
            <a:ext cx="113739" cy="135585"/>
            <a:chOff x="5467350" y="5913438"/>
            <a:chExt cx="168275" cy="127000"/>
          </a:xfrm>
          <a:solidFill>
            <a:schemeClr val="accent2"/>
          </a:solidFill>
        </p:grpSpPr>
        <p:sp>
          <p:nvSpPr>
            <p:cNvPr id="14" name="Freeform 131">
              <a:extLst>
                <a:ext uri="{FF2B5EF4-FFF2-40B4-BE49-F238E27FC236}">
                  <a16:creationId xmlns:a16="http://schemas.microsoft.com/office/drawing/2014/main" id="{D6312DB2-9C47-4AF9-A44B-D94DAE9CF8C4}"/>
                </a:ext>
              </a:extLst>
            </p:cNvPr>
            <p:cNvSpPr>
              <a:spLocks/>
            </p:cNvSpPr>
            <p:nvPr/>
          </p:nvSpPr>
          <p:spPr bwMode="auto">
            <a:xfrm>
              <a:off x="5578475" y="5924550"/>
              <a:ext cx="57150" cy="104775"/>
            </a:xfrm>
            <a:custGeom>
              <a:avLst/>
              <a:gdLst>
                <a:gd name="T0" fmla="*/ 22 w 22"/>
                <a:gd name="T1" fmla="*/ 36 h 40"/>
                <a:gd name="T2" fmla="*/ 21 w 22"/>
                <a:gd name="T3" fmla="*/ 40 h 40"/>
                <a:gd name="T4" fmla="*/ 0 w 22"/>
                <a:gd name="T5" fmla="*/ 18 h 40"/>
                <a:gd name="T6" fmla="*/ 20 w 22"/>
                <a:gd name="T7" fmla="*/ 0 h 40"/>
                <a:gd name="T8" fmla="*/ 22 w 22"/>
                <a:gd name="T9" fmla="*/ 4 h 40"/>
                <a:gd name="T10" fmla="*/ 22 w 22"/>
                <a:gd name="T11" fmla="*/ 36 h 40"/>
              </a:gdLst>
              <a:ahLst/>
              <a:cxnLst>
                <a:cxn ang="0">
                  <a:pos x="T0" y="T1"/>
                </a:cxn>
                <a:cxn ang="0">
                  <a:pos x="T2" y="T3"/>
                </a:cxn>
                <a:cxn ang="0">
                  <a:pos x="T4" y="T5"/>
                </a:cxn>
                <a:cxn ang="0">
                  <a:pos x="T6" y="T7"/>
                </a:cxn>
                <a:cxn ang="0">
                  <a:pos x="T8" y="T9"/>
                </a:cxn>
                <a:cxn ang="0">
                  <a:pos x="T10" y="T11"/>
                </a:cxn>
              </a:cxnLst>
              <a:rect l="0" t="0" r="r" b="b"/>
              <a:pathLst>
                <a:path w="22" h="40">
                  <a:moveTo>
                    <a:pt x="22" y="36"/>
                  </a:moveTo>
                  <a:cubicBezTo>
                    <a:pt x="22" y="38"/>
                    <a:pt x="21" y="39"/>
                    <a:pt x="21" y="40"/>
                  </a:cubicBezTo>
                  <a:cubicBezTo>
                    <a:pt x="0" y="18"/>
                    <a:pt x="0" y="18"/>
                    <a:pt x="0" y="18"/>
                  </a:cubicBezTo>
                  <a:cubicBezTo>
                    <a:pt x="20" y="0"/>
                    <a:pt x="20" y="0"/>
                    <a:pt x="20" y="0"/>
                  </a:cubicBezTo>
                  <a:cubicBezTo>
                    <a:pt x="21" y="1"/>
                    <a:pt x="22" y="3"/>
                    <a:pt x="22" y="4"/>
                  </a:cubicBezTo>
                  <a:lnTo>
                    <a:pt x="22"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opolis Light" panose="00000500000000000000" pitchFamily="50" charset="0"/>
              </a:endParaRPr>
            </a:p>
          </p:txBody>
        </p:sp>
        <p:sp>
          <p:nvSpPr>
            <p:cNvPr id="15" name="Freeform 132">
              <a:extLst>
                <a:ext uri="{FF2B5EF4-FFF2-40B4-BE49-F238E27FC236}">
                  <a16:creationId xmlns:a16="http://schemas.microsoft.com/office/drawing/2014/main" id="{73C35F99-1B74-4EC6-BDD8-F5A712ACE150}"/>
                </a:ext>
              </a:extLst>
            </p:cNvPr>
            <p:cNvSpPr>
              <a:spLocks/>
            </p:cNvSpPr>
            <p:nvPr/>
          </p:nvSpPr>
          <p:spPr bwMode="auto">
            <a:xfrm>
              <a:off x="5476875" y="5913438"/>
              <a:ext cx="146050" cy="68263"/>
            </a:xfrm>
            <a:custGeom>
              <a:avLst/>
              <a:gdLst>
                <a:gd name="T0" fmla="*/ 28 w 55"/>
                <a:gd name="T1" fmla="*/ 26 h 26"/>
                <a:gd name="T2" fmla="*/ 55 w 55"/>
                <a:gd name="T3" fmla="*/ 1 h 26"/>
                <a:gd name="T4" fmla="*/ 52 w 55"/>
                <a:gd name="T5" fmla="*/ 0 h 26"/>
                <a:gd name="T6" fmla="*/ 4 w 55"/>
                <a:gd name="T7" fmla="*/ 0 h 26"/>
                <a:gd name="T8" fmla="*/ 0 w 55"/>
                <a:gd name="T9" fmla="*/ 1 h 26"/>
                <a:gd name="T10" fmla="*/ 28 w 55"/>
                <a:gd name="T11" fmla="*/ 26 h 26"/>
              </a:gdLst>
              <a:ahLst/>
              <a:cxnLst>
                <a:cxn ang="0">
                  <a:pos x="T0" y="T1"/>
                </a:cxn>
                <a:cxn ang="0">
                  <a:pos x="T2" y="T3"/>
                </a:cxn>
                <a:cxn ang="0">
                  <a:pos x="T4" y="T5"/>
                </a:cxn>
                <a:cxn ang="0">
                  <a:pos x="T6" y="T7"/>
                </a:cxn>
                <a:cxn ang="0">
                  <a:pos x="T8" y="T9"/>
                </a:cxn>
                <a:cxn ang="0">
                  <a:pos x="T10" y="T11"/>
                </a:cxn>
              </a:cxnLst>
              <a:rect l="0" t="0" r="r" b="b"/>
              <a:pathLst>
                <a:path w="55" h="26">
                  <a:moveTo>
                    <a:pt x="28" y="26"/>
                  </a:moveTo>
                  <a:cubicBezTo>
                    <a:pt x="55" y="1"/>
                    <a:pt x="55" y="1"/>
                    <a:pt x="55" y="1"/>
                  </a:cubicBezTo>
                  <a:cubicBezTo>
                    <a:pt x="54" y="1"/>
                    <a:pt x="53" y="0"/>
                    <a:pt x="52" y="0"/>
                  </a:cubicBezTo>
                  <a:cubicBezTo>
                    <a:pt x="4" y="0"/>
                    <a:pt x="4" y="0"/>
                    <a:pt x="4" y="0"/>
                  </a:cubicBezTo>
                  <a:cubicBezTo>
                    <a:pt x="2" y="0"/>
                    <a:pt x="1" y="1"/>
                    <a:pt x="0" y="1"/>
                  </a:cubicBezTo>
                  <a:lnTo>
                    <a:pt x="28"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opolis Light" panose="00000500000000000000" pitchFamily="50" charset="0"/>
              </a:endParaRPr>
            </a:p>
          </p:txBody>
        </p:sp>
        <p:sp>
          <p:nvSpPr>
            <p:cNvPr id="16" name="Freeform 133">
              <a:extLst>
                <a:ext uri="{FF2B5EF4-FFF2-40B4-BE49-F238E27FC236}">
                  <a16:creationId xmlns:a16="http://schemas.microsoft.com/office/drawing/2014/main" id="{5448F1B5-1B5E-4788-B661-ED4923B3CC02}"/>
                </a:ext>
              </a:extLst>
            </p:cNvPr>
            <p:cNvSpPr>
              <a:spLocks/>
            </p:cNvSpPr>
            <p:nvPr/>
          </p:nvSpPr>
          <p:spPr bwMode="auto">
            <a:xfrm>
              <a:off x="5475288" y="5976938"/>
              <a:ext cx="150813" cy="63500"/>
            </a:xfrm>
            <a:custGeom>
              <a:avLst/>
              <a:gdLst>
                <a:gd name="T0" fmla="*/ 36 w 57"/>
                <a:gd name="T1" fmla="*/ 0 h 24"/>
                <a:gd name="T2" fmla="*/ 30 w 57"/>
                <a:gd name="T3" fmla="*/ 6 h 24"/>
                <a:gd name="T4" fmla="*/ 29 w 57"/>
                <a:gd name="T5" fmla="*/ 6 h 24"/>
                <a:gd name="T6" fmla="*/ 27 w 57"/>
                <a:gd name="T7" fmla="*/ 6 h 24"/>
                <a:gd name="T8" fmla="*/ 21 w 57"/>
                <a:gd name="T9" fmla="*/ 0 h 24"/>
                <a:gd name="T10" fmla="*/ 0 w 57"/>
                <a:gd name="T11" fmla="*/ 23 h 24"/>
                <a:gd name="T12" fmla="*/ 5 w 57"/>
                <a:gd name="T13" fmla="*/ 24 h 24"/>
                <a:gd name="T14" fmla="*/ 53 w 57"/>
                <a:gd name="T15" fmla="*/ 24 h 24"/>
                <a:gd name="T16" fmla="*/ 57 w 57"/>
                <a:gd name="T17" fmla="*/ 23 h 24"/>
                <a:gd name="T18" fmla="*/ 36 w 57"/>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24">
                  <a:moveTo>
                    <a:pt x="36" y="0"/>
                  </a:moveTo>
                  <a:cubicBezTo>
                    <a:pt x="30" y="6"/>
                    <a:pt x="30" y="6"/>
                    <a:pt x="30" y="6"/>
                  </a:cubicBezTo>
                  <a:cubicBezTo>
                    <a:pt x="30" y="6"/>
                    <a:pt x="29" y="6"/>
                    <a:pt x="29" y="6"/>
                  </a:cubicBezTo>
                  <a:cubicBezTo>
                    <a:pt x="28" y="6"/>
                    <a:pt x="28" y="6"/>
                    <a:pt x="27" y="6"/>
                  </a:cubicBezTo>
                  <a:cubicBezTo>
                    <a:pt x="21" y="0"/>
                    <a:pt x="21" y="0"/>
                    <a:pt x="21" y="0"/>
                  </a:cubicBezTo>
                  <a:cubicBezTo>
                    <a:pt x="0" y="23"/>
                    <a:pt x="0" y="23"/>
                    <a:pt x="0" y="23"/>
                  </a:cubicBezTo>
                  <a:cubicBezTo>
                    <a:pt x="2" y="24"/>
                    <a:pt x="3" y="24"/>
                    <a:pt x="5" y="24"/>
                  </a:cubicBezTo>
                  <a:cubicBezTo>
                    <a:pt x="53" y="24"/>
                    <a:pt x="53" y="24"/>
                    <a:pt x="53" y="24"/>
                  </a:cubicBezTo>
                  <a:cubicBezTo>
                    <a:pt x="54" y="24"/>
                    <a:pt x="56" y="24"/>
                    <a:pt x="57" y="23"/>
                  </a:cubicBezTo>
                  <a:lnTo>
                    <a:pt x="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opolis Light" panose="00000500000000000000" pitchFamily="50" charset="0"/>
              </a:endParaRPr>
            </a:p>
          </p:txBody>
        </p:sp>
        <p:sp>
          <p:nvSpPr>
            <p:cNvPr id="17" name="Freeform 134">
              <a:extLst>
                <a:ext uri="{FF2B5EF4-FFF2-40B4-BE49-F238E27FC236}">
                  <a16:creationId xmlns:a16="http://schemas.microsoft.com/office/drawing/2014/main" id="{6841BF3D-8C00-4035-B341-774143973337}"/>
                </a:ext>
              </a:extLst>
            </p:cNvPr>
            <p:cNvSpPr>
              <a:spLocks/>
            </p:cNvSpPr>
            <p:nvPr/>
          </p:nvSpPr>
          <p:spPr bwMode="auto">
            <a:xfrm>
              <a:off x="5467350" y="5924550"/>
              <a:ext cx="55563" cy="104775"/>
            </a:xfrm>
            <a:custGeom>
              <a:avLst/>
              <a:gdLst>
                <a:gd name="T0" fmla="*/ 1 w 21"/>
                <a:gd name="T1" fmla="*/ 0 h 40"/>
                <a:gd name="T2" fmla="*/ 0 w 21"/>
                <a:gd name="T3" fmla="*/ 4 h 40"/>
                <a:gd name="T4" fmla="*/ 0 w 21"/>
                <a:gd name="T5" fmla="*/ 36 h 40"/>
                <a:gd name="T6" fmla="*/ 1 w 21"/>
                <a:gd name="T7" fmla="*/ 40 h 40"/>
                <a:gd name="T8" fmla="*/ 21 w 21"/>
                <a:gd name="T9" fmla="*/ 18 h 40"/>
                <a:gd name="T10" fmla="*/ 1 w 21"/>
                <a:gd name="T11" fmla="*/ 0 h 40"/>
              </a:gdLst>
              <a:ahLst/>
              <a:cxnLst>
                <a:cxn ang="0">
                  <a:pos x="T0" y="T1"/>
                </a:cxn>
                <a:cxn ang="0">
                  <a:pos x="T2" y="T3"/>
                </a:cxn>
                <a:cxn ang="0">
                  <a:pos x="T4" y="T5"/>
                </a:cxn>
                <a:cxn ang="0">
                  <a:pos x="T6" y="T7"/>
                </a:cxn>
                <a:cxn ang="0">
                  <a:pos x="T8" y="T9"/>
                </a:cxn>
                <a:cxn ang="0">
                  <a:pos x="T10" y="T11"/>
                </a:cxn>
              </a:cxnLst>
              <a:rect l="0" t="0" r="r" b="b"/>
              <a:pathLst>
                <a:path w="21" h="40">
                  <a:moveTo>
                    <a:pt x="1" y="0"/>
                  </a:moveTo>
                  <a:cubicBezTo>
                    <a:pt x="0" y="1"/>
                    <a:pt x="0" y="3"/>
                    <a:pt x="0" y="4"/>
                  </a:cubicBezTo>
                  <a:cubicBezTo>
                    <a:pt x="0" y="36"/>
                    <a:pt x="0" y="36"/>
                    <a:pt x="0" y="36"/>
                  </a:cubicBezTo>
                  <a:cubicBezTo>
                    <a:pt x="0" y="38"/>
                    <a:pt x="0" y="39"/>
                    <a:pt x="1" y="40"/>
                  </a:cubicBezTo>
                  <a:cubicBezTo>
                    <a:pt x="21" y="18"/>
                    <a:pt x="21" y="18"/>
                    <a:pt x="21" y="18"/>
                  </a:cubicBezTo>
                  <a:lnTo>
                    <a:pt x="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latin typeface="Metropolis Light" panose="00000500000000000000" pitchFamily="50" charset="0"/>
              </a:endParaRPr>
            </a:p>
          </p:txBody>
        </p:sp>
      </p:grpSp>
      <p:cxnSp>
        <p:nvCxnSpPr>
          <p:cNvPr id="18" name="Straight Connector 17">
            <a:extLst>
              <a:ext uri="{FF2B5EF4-FFF2-40B4-BE49-F238E27FC236}">
                <a16:creationId xmlns:a16="http://schemas.microsoft.com/office/drawing/2014/main" id="{3C43895C-7BEE-4594-A81F-252808D4D0F0}"/>
              </a:ext>
            </a:extLst>
          </p:cNvPr>
          <p:cNvCxnSpPr>
            <a:cxnSpLocks/>
          </p:cNvCxnSpPr>
          <p:nvPr userDrawn="1"/>
        </p:nvCxnSpPr>
        <p:spPr>
          <a:xfrm>
            <a:off x="3611087" y="4031816"/>
            <a:ext cx="0" cy="1627481"/>
          </a:xfrm>
          <a:prstGeom prst="line">
            <a:avLst/>
          </a:prstGeom>
          <a:ln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56E1F882-F3E7-4165-98F6-501C07296EA9}"/>
              </a:ext>
            </a:extLst>
          </p:cNvPr>
          <p:cNvGrpSpPr/>
          <p:nvPr userDrawn="1"/>
        </p:nvGrpSpPr>
        <p:grpSpPr>
          <a:xfrm>
            <a:off x="783515" y="383308"/>
            <a:ext cx="249049" cy="238189"/>
            <a:chOff x="-443705" y="2524125"/>
            <a:chExt cx="546100" cy="522288"/>
          </a:xfrm>
          <a:solidFill>
            <a:schemeClr val="bg1"/>
          </a:solidFill>
        </p:grpSpPr>
        <p:sp>
          <p:nvSpPr>
            <p:cNvPr id="20" name="Freeform 5">
              <a:extLst>
                <a:ext uri="{FF2B5EF4-FFF2-40B4-BE49-F238E27FC236}">
                  <a16:creationId xmlns:a16="http://schemas.microsoft.com/office/drawing/2014/main" id="{4E4BADD6-7928-44BF-BE29-B08510CBE1C3}"/>
                </a:ext>
              </a:extLst>
            </p:cNvPr>
            <p:cNvSpPr>
              <a:spLocks/>
            </p:cNvSpPr>
            <p:nvPr userDrawn="1"/>
          </p:nvSpPr>
          <p:spPr bwMode="auto">
            <a:xfrm>
              <a:off x="-289718" y="2524125"/>
              <a:ext cx="392113" cy="88900"/>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9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9" y="21"/>
                    <a:pt x="89" y="21"/>
                    <a:pt x="89" y="21"/>
                  </a:cubicBezTo>
                  <a:cubicBezTo>
                    <a:pt x="102" y="0"/>
                    <a:pt x="102" y="0"/>
                    <a:pt x="102" y="0"/>
                  </a:cubicBezTo>
                  <a:lnTo>
                    <a:pt x="1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6">
              <a:extLst>
                <a:ext uri="{FF2B5EF4-FFF2-40B4-BE49-F238E27FC236}">
                  <a16:creationId xmlns:a16="http://schemas.microsoft.com/office/drawing/2014/main" id="{C1842B62-DD64-455F-82DC-77DB2113899E}"/>
                </a:ext>
              </a:extLst>
            </p:cNvPr>
            <p:cNvSpPr>
              <a:spLocks/>
            </p:cNvSpPr>
            <p:nvPr userDrawn="1"/>
          </p:nvSpPr>
          <p:spPr bwMode="auto">
            <a:xfrm>
              <a:off x="-362743" y="2740025"/>
              <a:ext cx="392113" cy="92075"/>
            </a:xfrm>
            <a:custGeom>
              <a:avLst/>
              <a:gdLst>
                <a:gd name="T0" fmla="*/ 19 w 102"/>
                <a:gd name="T1" fmla="*/ 0 h 24"/>
                <a:gd name="T2" fmla="*/ 18 w 102"/>
                <a:gd name="T3" fmla="*/ 0 h 24"/>
                <a:gd name="T4" fmla="*/ 14 w 102"/>
                <a:gd name="T5" fmla="*/ 3 h 24"/>
                <a:gd name="T6" fmla="*/ 13 w 102"/>
                <a:gd name="T7" fmla="*/ 3 h 24"/>
                <a:gd name="T8" fmla="*/ 0 w 102"/>
                <a:gd name="T9" fmla="*/ 24 h 24"/>
                <a:gd name="T10" fmla="*/ 0 w 102"/>
                <a:gd name="T11" fmla="*/ 24 h 24"/>
                <a:gd name="T12" fmla="*/ 83 w 102"/>
                <a:gd name="T13" fmla="*/ 24 h 24"/>
                <a:gd name="T14" fmla="*/ 83 w 102"/>
                <a:gd name="T15" fmla="*/ 24 h 24"/>
                <a:gd name="T16" fmla="*/ 83 w 102"/>
                <a:gd name="T17" fmla="*/ 24 h 24"/>
                <a:gd name="T18" fmla="*/ 83 w 102"/>
                <a:gd name="T19" fmla="*/ 24 h 24"/>
                <a:gd name="T20" fmla="*/ 88 w 102"/>
                <a:gd name="T21" fmla="*/ 21 h 24"/>
                <a:gd name="T22" fmla="*/ 88 w 102"/>
                <a:gd name="T23" fmla="*/ 21 h 24"/>
                <a:gd name="T24" fmla="*/ 102 w 102"/>
                <a:gd name="T25" fmla="*/ 0 h 24"/>
                <a:gd name="T26" fmla="*/ 19 w 102"/>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4">
                  <a:moveTo>
                    <a:pt x="19" y="0"/>
                  </a:moveTo>
                  <a:cubicBezTo>
                    <a:pt x="18" y="0"/>
                    <a:pt x="18" y="0"/>
                    <a:pt x="18" y="0"/>
                  </a:cubicBezTo>
                  <a:cubicBezTo>
                    <a:pt x="16" y="1"/>
                    <a:pt x="15" y="1"/>
                    <a:pt x="14" y="3"/>
                  </a:cubicBezTo>
                  <a:cubicBezTo>
                    <a:pt x="13" y="3"/>
                    <a:pt x="13" y="3"/>
                    <a:pt x="13" y="3"/>
                  </a:cubicBezTo>
                  <a:cubicBezTo>
                    <a:pt x="0" y="24"/>
                    <a:pt x="0" y="24"/>
                    <a:pt x="0" y="24"/>
                  </a:cubicBezTo>
                  <a:cubicBezTo>
                    <a:pt x="0" y="24"/>
                    <a:pt x="0" y="24"/>
                    <a:pt x="0" y="24"/>
                  </a:cubicBezTo>
                  <a:cubicBezTo>
                    <a:pt x="83" y="24"/>
                    <a:pt x="83" y="24"/>
                    <a:pt x="83" y="24"/>
                  </a:cubicBezTo>
                  <a:cubicBezTo>
                    <a:pt x="83" y="24"/>
                    <a:pt x="83" y="24"/>
                    <a:pt x="83" y="24"/>
                  </a:cubicBezTo>
                  <a:cubicBezTo>
                    <a:pt x="83" y="24"/>
                    <a:pt x="83" y="24"/>
                    <a:pt x="83" y="24"/>
                  </a:cubicBezTo>
                  <a:cubicBezTo>
                    <a:pt x="83" y="24"/>
                    <a:pt x="83" y="24"/>
                    <a:pt x="83" y="24"/>
                  </a:cubicBezTo>
                  <a:cubicBezTo>
                    <a:pt x="85" y="24"/>
                    <a:pt x="87" y="23"/>
                    <a:pt x="88" y="21"/>
                  </a:cubicBezTo>
                  <a:cubicBezTo>
                    <a:pt x="88" y="21"/>
                    <a:pt x="88" y="21"/>
                    <a:pt x="88" y="21"/>
                  </a:cubicBezTo>
                  <a:cubicBezTo>
                    <a:pt x="102" y="0"/>
                    <a:pt x="102" y="0"/>
                    <a:pt x="102" y="0"/>
                  </a:cubicBezTo>
                  <a:lnTo>
                    <a:pt x="1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7">
              <a:extLst>
                <a:ext uri="{FF2B5EF4-FFF2-40B4-BE49-F238E27FC236}">
                  <a16:creationId xmlns:a16="http://schemas.microsoft.com/office/drawing/2014/main" id="{7DA95B78-63A7-4747-9A72-5F7FA464DFD0}"/>
                </a:ext>
              </a:extLst>
            </p:cNvPr>
            <p:cNvSpPr>
              <a:spLocks/>
            </p:cNvSpPr>
            <p:nvPr userDrawn="1"/>
          </p:nvSpPr>
          <p:spPr bwMode="auto">
            <a:xfrm>
              <a:off x="-443705" y="2959100"/>
              <a:ext cx="392113" cy="87313"/>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8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8" y="21"/>
                    <a:pt x="88" y="21"/>
                    <a:pt x="88" y="21"/>
                  </a:cubicBezTo>
                  <a:cubicBezTo>
                    <a:pt x="102" y="0"/>
                    <a:pt x="102" y="0"/>
                    <a:pt x="102" y="0"/>
                  </a:cubicBezTo>
                  <a:lnTo>
                    <a:pt x="19" y="0"/>
                  </a:ln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pic>
        <p:nvPicPr>
          <p:cNvPr id="26" name="Graphic 25" descr="Internet">
            <a:extLst>
              <a:ext uri="{FF2B5EF4-FFF2-40B4-BE49-F238E27FC236}">
                <a16:creationId xmlns:a16="http://schemas.microsoft.com/office/drawing/2014/main" id="{847EFCBB-0B52-4C91-AE20-48DD54C64676}"/>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21112" y="5345603"/>
            <a:ext cx="198598" cy="313694"/>
          </a:xfrm>
          <a:prstGeom prst="rect">
            <a:avLst/>
          </a:prstGeom>
        </p:spPr>
      </p:pic>
      <p:cxnSp>
        <p:nvCxnSpPr>
          <p:cNvPr id="25" name="Straight Connector 24">
            <a:extLst>
              <a:ext uri="{FF2B5EF4-FFF2-40B4-BE49-F238E27FC236}">
                <a16:creationId xmlns:a16="http://schemas.microsoft.com/office/drawing/2014/main" id="{90EEF9A2-22F9-4A1F-9BAE-0D496E420C55}"/>
              </a:ext>
            </a:extLst>
          </p:cNvPr>
          <p:cNvCxnSpPr>
            <a:cxnSpLocks/>
          </p:cNvCxnSpPr>
          <p:nvPr userDrawn="1"/>
        </p:nvCxnSpPr>
        <p:spPr>
          <a:xfrm>
            <a:off x="7446487" y="4031816"/>
            <a:ext cx="0" cy="1627481"/>
          </a:xfrm>
          <a:prstGeom prst="line">
            <a:avLst/>
          </a:prstGeom>
          <a:ln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775585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3 Triang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B86E-D7A8-4EB0-BF95-3B3DB1885EDF}"/>
              </a:ext>
            </a:extLst>
          </p:cNvPr>
          <p:cNvSpPr>
            <a:spLocks noGrp="1"/>
          </p:cNvSpPr>
          <p:nvPr>
            <p:ph type="title" hasCustomPrompt="1"/>
          </p:nvPr>
        </p:nvSpPr>
        <p:spPr/>
        <p:txBody>
          <a:bodyPr/>
          <a:lstStyle/>
          <a:p>
            <a:r>
              <a:rPr lang="en-US"/>
              <a:t>ENTER YOUR TITLE TEXT</a:t>
            </a:r>
            <a:endParaRPr lang="en-GB"/>
          </a:p>
        </p:txBody>
      </p:sp>
      <p:sp>
        <p:nvSpPr>
          <p:cNvPr id="8" name="Text Placeholder 12">
            <a:extLst>
              <a:ext uri="{FF2B5EF4-FFF2-40B4-BE49-F238E27FC236}">
                <a16:creationId xmlns:a16="http://schemas.microsoft.com/office/drawing/2014/main" id="{E332CCC3-B753-4F5D-842B-80BDACB9D1C4}"/>
              </a:ext>
            </a:extLst>
          </p:cNvPr>
          <p:cNvSpPr>
            <a:spLocks noGrp="1"/>
          </p:cNvSpPr>
          <p:nvPr>
            <p:ph type="body" sz="quarter" idx="14" hasCustomPrompt="1"/>
          </p:nvPr>
        </p:nvSpPr>
        <p:spPr>
          <a:xfrm>
            <a:off x="774701" y="961118"/>
            <a:ext cx="10655299" cy="1001108"/>
          </a:xfrm>
          <a:prstGeom prst="rect">
            <a:avLst/>
          </a:prstGeom>
        </p:spPr>
        <p:txBody>
          <a:bodyPr/>
          <a:lstStyle>
            <a:lvl1pPr marL="0" indent="0">
              <a:lnSpc>
                <a:spcPts val="1600"/>
              </a:lnSpc>
              <a:spcBef>
                <a:spcPts val="600"/>
              </a:spcBef>
              <a:buNone/>
              <a:defRPr sz="1000" spc="20" baseline="0">
                <a:solidFill>
                  <a:schemeClr val="tx1">
                    <a:lumMod val="75000"/>
                    <a:lumOff val="25000"/>
                  </a:schemeClr>
                </a:solidFill>
                <a:latin typeface="Soleto Ligh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 name="Picture Placeholder 5">
            <a:extLst>
              <a:ext uri="{FF2B5EF4-FFF2-40B4-BE49-F238E27FC236}">
                <a16:creationId xmlns:a16="http://schemas.microsoft.com/office/drawing/2014/main" id="{A0C92612-6433-458F-BBD6-A490F9465DB0}"/>
              </a:ext>
            </a:extLst>
          </p:cNvPr>
          <p:cNvSpPr>
            <a:spLocks noGrp="1"/>
          </p:cNvSpPr>
          <p:nvPr>
            <p:ph type="pic" sz="quarter" idx="11" hasCustomPrompt="1"/>
          </p:nvPr>
        </p:nvSpPr>
        <p:spPr>
          <a:xfrm>
            <a:off x="5641131" y="1962226"/>
            <a:ext cx="5007105" cy="3447896"/>
          </a:xfrm>
          <a:prstGeom prst="round2DiagRect">
            <a:avLst>
              <a:gd name="adj1" fmla="val 7175"/>
              <a:gd name="adj2" fmla="val 0"/>
            </a:avLst>
          </a:prstGeom>
        </p:spPr>
        <p:txBody>
          <a:bodyPr anchor="ctr"/>
          <a:lstStyle>
            <a:lvl1pPr marL="0" indent="0" algn="ctr">
              <a:buNone/>
              <a:defRPr sz="2400" b="1">
                <a:solidFill>
                  <a:sysClr val="windowText" lastClr="000000"/>
                </a:solidFill>
              </a:defRPr>
            </a:lvl1pPr>
          </a:lstStyle>
          <a:p>
            <a:r>
              <a:rPr lang="en-GB"/>
              <a:t>Click to add client logo</a:t>
            </a:r>
          </a:p>
        </p:txBody>
      </p:sp>
    </p:spTree>
    <p:extLst>
      <p:ext uri="{BB962C8B-B14F-4D97-AF65-F5344CB8AC3E}">
        <p14:creationId xmlns:p14="http://schemas.microsoft.com/office/powerpoint/2010/main" val="3308946321"/>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44CBF-D44E-4965-AC31-90AECC79920C}"/>
              </a:ext>
            </a:extLst>
          </p:cNvPr>
          <p:cNvSpPr>
            <a:spLocks noGrp="1"/>
          </p:cNvSpPr>
          <p:nvPr>
            <p:ph type="title"/>
          </p:nvPr>
        </p:nvSpPr>
        <p:spPr/>
        <p:txBody>
          <a:bodyPr/>
          <a:lstStyle/>
          <a:p>
            <a:r>
              <a:rPr lang="en-US"/>
              <a:t>Click to edit Master title style</a:t>
            </a:r>
            <a:endParaRPr lang="en-GB"/>
          </a:p>
        </p:txBody>
      </p:sp>
      <p:pic>
        <p:nvPicPr>
          <p:cNvPr id="3" name="Picture 2" descr="https://sbrconsulting.com/wp-content/uploads/2019/01/Cover-p4-1024x400.jpeg">
            <a:extLst>
              <a:ext uri="{FF2B5EF4-FFF2-40B4-BE49-F238E27FC236}">
                <a16:creationId xmlns:a16="http://schemas.microsoft.com/office/drawing/2014/main" id="{8814CA74-6348-4E7D-902E-9FCD44A8CB6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28000"/>
          <a:stretch/>
        </p:blipFill>
        <p:spPr bwMode="auto">
          <a:xfrm>
            <a:off x="0" y="0"/>
            <a:ext cx="12192000" cy="3429000"/>
          </a:xfrm>
          <a:prstGeom prst="rect">
            <a:avLst/>
          </a:prstGeom>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DFB496B-FFB8-47C8-B1CF-BC3A545073D9}"/>
              </a:ext>
            </a:extLst>
          </p:cNvPr>
          <p:cNvSpPr/>
          <p:nvPr userDrawn="1"/>
        </p:nvSpPr>
        <p:spPr>
          <a:xfrm>
            <a:off x="0" y="0"/>
            <a:ext cx="12192000" cy="3429000"/>
          </a:xfrm>
          <a:prstGeom prst="rect">
            <a:avLst/>
          </a:prstGeom>
          <a:solidFill>
            <a:schemeClr val="tx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iagonal Corners Rounded 4">
            <a:extLst>
              <a:ext uri="{FF2B5EF4-FFF2-40B4-BE49-F238E27FC236}">
                <a16:creationId xmlns:a16="http://schemas.microsoft.com/office/drawing/2014/main" id="{B547B2FD-370F-400B-9474-9F936FA1C3FB}"/>
              </a:ext>
            </a:extLst>
          </p:cNvPr>
          <p:cNvSpPr/>
          <p:nvPr userDrawn="1"/>
        </p:nvSpPr>
        <p:spPr>
          <a:xfrm>
            <a:off x="2323306" y="2703308"/>
            <a:ext cx="7545388" cy="2142248"/>
          </a:xfrm>
          <a:prstGeom prst="round2DiagRect">
            <a:avLst>
              <a:gd name="adj1" fmla="val 12638"/>
              <a:gd name="adj2" fmla="val 0"/>
            </a:avLst>
          </a:prstGeom>
          <a:solidFill>
            <a:schemeClr val="bg1"/>
          </a:solidFill>
          <a:ln w="1905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2">
            <a:extLst>
              <a:ext uri="{FF2B5EF4-FFF2-40B4-BE49-F238E27FC236}">
                <a16:creationId xmlns:a16="http://schemas.microsoft.com/office/drawing/2014/main" id="{89A6FF56-31CA-47B2-998F-C817FFA27BBC}"/>
              </a:ext>
            </a:extLst>
          </p:cNvPr>
          <p:cNvSpPr>
            <a:spLocks noGrp="1"/>
          </p:cNvSpPr>
          <p:nvPr>
            <p:ph type="body" sz="quarter" idx="22" hasCustomPrompt="1"/>
          </p:nvPr>
        </p:nvSpPr>
        <p:spPr>
          <a:xfrm>
            <a:off x="2323299" y="2703308"/>
            <a:ext cx="7545382" cy="2142248"/>
          </a:xfrm>
          <a:prstGeom prst="rect">
            <a:avLst/>
          </a:prstGeom>
        </p:spPr>
        <p:txBody>
          <a:bodyPr anchor="ctr"/>
          <a:lstStyle>
            <a:lvl1pPr marL="0" indent="0" algn="ctr">
              <a:lnSpc>
                <a:spcPts val="5400"/>
              </a:lnSpc>
              <a:spcBef>
                <a:spcPts val="0"/>
              </a:spcBef>
              <a:buFont typeface="Courier New" panose="02070309020205020404" pitchFamily="49" charset="0"/>
              <a:buNone/>
              <a:defRPr sz="5400" b="1" i="0" cap="all" baseline="0">
                <a:solidFill>
                  <a:schemeClr val="tx1"/>
                </a:solidFill>
                <a:latin typeface="+mn-lt"/>
              </a:defRPr>
            </a:lvl1pPr>
          </a:lstStyle>
          <a:p>
            <a:pPr lvl="0"/>
            <a:r>
              <a:rPr lang="en-US"/>
              <a:t>MY THOUGHTS</a:t>
            </a:r>
          </a:p>
        </p:txBody>
      </p:sp>
      <p:cxnSp>
        <p:nvCxnSpPr>
          <p:cNvPr id="7" name="Straight Connector 6">
            <a:extLst>
              <a:ext uri="{FF2B5EF4-FFF2-40B4-BE49-F238E27FC236}">
                <a16:creationId xmlns:a16="http://schemas.microsoft.com/office/drawing/2014/main" id="{0557C6F9-0E0C-4FD4-A4D0-8CC938476CEB}"/>
              </a:ext>
            </a:extLst>
          </p:cNvPr>
          <p:cNvCxnSpPr>
            <a:cxnSpLocks/>
          </p:cNvCxnSpPr>
          <p:nvPr userDrawn="1"/>
        </p:nvCxnSpPr>
        <p:spPr>
          <a:xfrm>
            <a:off x="766763" y="6211966"/>
            <a:ext cx="10663237"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551249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MODULE TITLE">
    <p:spTree>
      <p:nvGrpSpPr>
        <p:cNvPr id="1" name=""/>
        <p:cNvGrpSpPr/>
        <p:nvPr/>
      </p:nvGrpSpPr>
      <p:grpSpPr>
        <a:xfrm>
          <a:off x="0" y="0"/>
          <a:ext cx="0" cy="0"/>
          <a:chOff x="0" y="0"/>
          <a:chExt cx="0" cy="0"/>
        </a:xfrm>
      </p:grpSpPr>
      <p:sp>
        <p:nvSpPr>
          <p:cNvPr id="7" name="Text Placeholder 14"/>
          <p:cNvSpPr>
            <a:spLocks noGrp="1"/>
          </p:cNvSpPr>
          <p:nvPr>
            <p:ph type="body" sz="quarter" idx="10" hasCustomPrompt="1"/>
          </p:nvPr>
        </p:nvSpPr>
        <p:spPr>
          <a:xfrm>
            <a:off x="724898" y="1765300"/>
            <a:ext cx="8817499" cy="2670625"/>
          </a:xfrm>
          <a:prstGeom prst="rect">
            <a:avLst/>
          </a:prstGeo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000" b="1" u="none" cap="all" spc="10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MODULE TITLE</a:t>
            </a:r>
          </a:p>
        </p:txBody>
      </p:sp>
    </p:spTree>
    <p:extLst>
      <p:ext uri="{BB962C8B-B14F-4D97-AF65-F5344CB8AC3E}">
        <p14:creationId xmlns:p14="http://schemas.microsoft.com/office/powerpoint/2010/main" val="61679268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BIG STATEMENT">
    <p:bg>
      <p:bgPr>
        <a:solidFill>
          <a:schemeClr val="accent2"/>
        </a:solidFill>
        <a:effectLst/>
      </p:bgPr>
    </p:bg>
    <p:spTree>
      <p:nvGrpSpPr>
        <p:cNvPr id="1" name=""/>
        <p:cNvGrpSpPr/>
        <p:nvPr/>
      </p:nvGrpSpPr>
      <p:grpSpPr>
        <a:xfrm>
          <a:off x="0" y="0"/>
          <a:ext cx="0" cy="0"/>
          <a:chOff x="0" y="0"/>
          <a:chExt cx="0" cy="0"/>
        </a:xfrm>
      </p:grpSpPr>
      <p:sp>
        <p:nvSpPr>
          <p:cNvPr id="3" name="Rectangle 2"/>
          <p:cNvSpPr/>
          <p:nvPr userDrawn="1"/>
        </p:nvSpPr>
        <p:spPr>
          <a:xfrm>
            <a:off x="0" y="6029893"/>
            <a:ext cx="12192000" cy="8281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8694" tIns="49347" rIns="98694" bIns="49347" numCol="1" spcCol="0" rtlCol="0" fromWordArt="0" anchor="ctr" anchorCtr="0" forceAA="0" compatLnSpc="1">
            <a:prstTxWarp prst="textNoShape">
              <a:avLst/>
            </a:prstTxWarp>
            <a:noAutofit/>
          </a:bodyPr>
          <a:lstStyle/>
          <a:p>
            <a:pPr algn="ctr"/>
            <a:endParaRPr lang="en-GB" sz="2115"/>
          </a:p>
        </p:txBody>
      </p:sp>
      <p:sp>
        <p:nvSpPr>
          <p:cNvPr id="7" name="Text Placeholder 14"/>
          <p:cNvSpPr>
            <a:spLocks noGrp="1"/>
          </p:cNvSpPr>
          <p:nvPr>
            <p:ph type="body" sz="quarter" idx="10" hasCustomPrompt="1"/>
          </p:nvPr>
        </p:nvSpPr>
        <p:spPr>
          <a:xfrm>
            <a:off x="717034" y="1765300"/>
            <a:ext cx="8817499" cy="2670625"/>
          </a:xfrm>
          <a:prstGeom prst="rect">
            <a:avLst/>
          </a:prstGeo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000" b="1" u="none" cap="all" spc="100" baseline="0">
                <a:solidFill>
                  <a:schemeClr val="tx1"/>
                </a:solidFill>
                <a:uFill>
                  <a:solidFill>
                    <a:schemeClr val="bg1"/>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Big statement</a:t>
            </a:r>
          </a:p>
        </p:txBody>
      </p:sp>
      <p:sp>
        <p:nvSpPr>
          <p:cNvPr id="10" name="Rectangle 9">
            <a:extLst>
              <a:ext uri="{FF2B5EF4-FFF2-40B4-BE49-F238E27FC236}">
                <a16:creationId xmlns:a16="http://schemas.microsoft.com/office/drawing/2014/main" id="{67639291-9F8B-5F46-B7A4-584E9BC8A42A}"/>
              </a:ext>
            </a:extLst>
          </p:cNvPr>
          <p:cNvSpPr/>
          <p:nvPr userDrawn="1"/>
        </p:nvSpPr>
        <p:spPr>
          <a:xfrm>
            <a:off x="717034" y="6429942"/>
            <a:ext cx="1926775" cy="246221"/>
          </a:xfrm>
          <a:prstGeom prst="rect">
            <a:avLst/>
          </a:prstGeom>
        </p:spPr>
        <p:txBody>
          <a:bodyPr wrap="square">
            <a:spAutoFit/>
          </a:bodyPr>
          <a:lstStyle/>
          <a:p>
            <a:pPr algn="l"/>
            <a:r>
              <a:rPr lang="en-GB" sz="1000" b="0" i="0" u="none" strike="noStrike" baseline="0">
                <a:solidFill>
                  <a:schemeClr val="tx1"/>
                </a:solidFill>
                <a:latin typeface="+mn-lt"/>
              </a:rPr>
              <a:t>© All Rights Reserved | 2019</a:t>
            </a:r>
            <a:endParaRPr lang="en-GB" sz="1000" baseline="0">
              <a:solidFill>
                <a:schemeClr val="tx1"/>
              </a:solidFill>
              <a:latin typeface="+mn-lt"/>
            </a:endParaRPr>
          </a:p>
        </p:txBody>
      </p:sp>
      <p:sp>
        <p:nvSpPr>
          <p:cNvPr id="11" name="Rectangle 10">
            <a:extLst>
              <a:ext uri="{FF2B5EF4-FFF2-40B4-BE49-F238E27FC236}">
                <a16:creationId xmlns:a16="http://schemas.microsoft.com/office/drawing/2014/main" id="{8089712D-1071-2F44-A693-A67BE9EEF498}"/>
              </a:ext>
            </a:extLst>
          </p:cNvPr>
          <p:cNvSpPr/>
          <p:nvPr userDrawn="1"/>
        </p:nvSpPr>
        <p:spPr>
          <a:xfrm>
            <a:off x="717034" y="6183721"/>
            <a:ext cx="940276" cy="246221"/>
          </a:xfrm>
          <a:prstGeom prst="rect">
            <a:avLst/>
          </a:prstGeom>
        </p:spPr>
        <p:txBody>
          <a:bodyPr wrap="square">
            <a:spAutoFit/>
          </a:bodyPr>
          <a:lstStyle/>
          <a:p>
            <a:pPr algn="l"/>
            <a:r>
              <a:rPr lang="en-GB" sz="1000" b="1" i="0" u="none" strike="noStrike" baseline="0">
                <a:solidFill>
                  <a:schemeClr val="tx1"/>
                </a:solidFill>
                <a:latin typeface="+mn-lt"/>
              </a:rPr>
              <a:t>Slide </a:t>
            </a:r>
            <a:fld id="{F26B99BE-0CD1-47E1-8C2E-7CFB16223AA6}" type="slidenum">
              <a:rPr lang="en-GB" sz="1000" b="1" i="0" u="none" strike="noStrike" baseline="0" smtClean="0">
                <a:solidFill>
                  <a:schemeClr val="tx1"/>
                </a:solidFill>
                <a:latin typeface="+mn-lt"/>
              </a:rPr>
              <a:pPr algn="l"/>
              <a:t>‹#›</a:t>
            </a:fld>
            <a:endParaRPr lang="en-GB" sz="1000" b="1" baseline="0">
              <a:solidFill>
                <a:schemeClr val="tx1"/>
              </a:solidFill>
              <a:latin typeface="+mn-lt"/>
            </a:endParaRPr>
          </a:p>
        </p:txBody>
      </p:sp>
      <p:pic>
        <p:nvPicPr>
          <p:cNvPr id="12" name="Picture 11">
            <a:extLst>
              <a:ext uri="{FF2B5EF4-FFF2-40B4-BE49-F238E27FC236}">
                <a16:creationId xmlns:a16="http://schemas.microsoft.com/office/drawing/2014/main" id="{14CFFC13-4674-A744-9AA2-1ADFE8528C2A}"/>
              </a:ext>
            </a:extLst>
          </p:cNvPr>
          <p:cNvPicPr>
            <a:picLocks noChangeAspect="1"/>
          </p:cNvPicPr>
          <p:nvPr userDrawn="1"/>
        </p:nvPicPr>
        <p:blipFill rotWithShape="1">
          <a:blip r:embed="rId2" cstate="print">
            <a:biLevel thresh="25000"/>
            <a:extLst>
              <a:ext uri="{28A0092B-C50C-407E-A947-70E740481C1C}">
                <a14:useLocalDpi xmlns:a14="http://schemas.microsoft.com/office/drawing/2010/main" val="0"/>
              </a:ext>
            </a:extLst>
          </a:blip>
          <a:srcRect t="24443" r="67616" b="36711"/>
          <a:stretch/>
        </p:blipFill>
        <p:spPr>
          <a:xfrm>
            <a:off x="10070028" y="6236027"/>
            <a:ext cx="1404938" cy="415838"/>
          </a:xfrm>
          <a:prstGeom prst="rect">
            <a:avLst/>
          </a:prstGeom>
        </p:spPr>
      </p:pic>
    </p:spTree>
    <p:extLst>
      <p:ext uri="{BB962C8B-B14F-4D97-AF65-F5344CB8AC3E}">
        <p14:creationId xmlns:p14="http://schemas.microsoft.com/office/powerpoint/2010/main" val="273354917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HEADER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a:noFill/>
        </p:spPr>
      </p:pic>
      <p:sp>
        <p:nvSpPr>
          <p:cNvPr id="3" name="Rectangle 2"/>
          <p:cNvSpPr/>
          <p:nvPr userDrawn="1"/>
        </p:nvSpPr>
        <p:spPr>
          <a:xfrm>
            <a:off x="0" y="1"/>
            <a:ext cx="12192000" cy="6858000"/>
          </a:xfrm>
          <a:prstGeom prst="rect">
            <a:avLst/>
          </a:prstGeom>
          <a:solidFill>
            <a:schemeClr val="bg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8694" tIns="49347" rIns="98694" bIns="49347" numCol="1" spcCol="0" rtlCol="0" fromWordArt="0" anchor="ctr" anchorCtr="0" forceAA="0" compatLnSpc="1">
            <a:prstTxWarp prst="textNoShape">
              <a:avLst/>
            </a:prstTxWarp>
            <a:noAutofit/>
          </a:bodyPr>
          <a:lstStyle/>
          <a:p>
            <a:pPr algn="ctr"/>
            <a:endParaRPr lang="en-GB" sz="2115"/>
          </a:p>
        </p:txBody>
      </p:sp>
      <p:pic>
        <p:nvPicPr>
          <p:cNvPr id="11" name="Picture 10"/>
          <p:cNvPicPr>
            <a:picLocks noChangeAspect="1"/>
          </p:cNvPicPr>
          <p:nvPr userDrawn="1"/>
        </p:nvPicPr>
        <p:blipFill rotWithShape="1">
          <a:blip r:embed="rId3" cstate="print">
            <a:biLevel thresh="25000"/>
            <a:extLst>
              <a:ext uri="{28A0092B-C50C-407E-A947-70E740481C1C}">
                <a14:useLocalDpi xmlns:a14="http://schemas.microsoft.com/office/drawing/2010/main" val="0"/>
              </a:ext>
            </a:extLst>
          </a:blip>
          <a:srcRect t="22929" r="7582" b="26354"/>
          <a:stretch/>
        </p:blipFill>
        <p:spPr>
          <a:xfrm>
            <a:off x="763332" y="1911799"/>
            <a:ext cx="4009470" cy="542925"/>
          </a:xfrm>
          <a:prstGeom prst="rect">
            <a:avLst/>
          </a:prstGeom>
        </p:spPr>
      </p:pic>
      <p:sp>
        <p:nvSpPr>
          <p:cNvPr id="14" name="Rectangle 13"/>
          <p:cNvSpPr/>
          <p:nvPr userDrawn="1"/>
        </p:nvSpPr>
        <p:spPr>
          <a:xfrm>
            <a:off x="0" y="0"/>
            <a:ext cx="12192000" cy="16562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8694" tIns="49347" rIns="98694" bIns="49347" numCol="1" spcCol="0" rtlCol="0" fromWordArt="0" anchor="ctr" anchorCtr="0" forceAA="0" compatLnSpc="1">
            <a:prstTxWarp prst="textNoShape">
              <a:avLst/>
            </a:prstTxWarp>
            <a:noAutofit/>
          </a:bodyPr>
          <a:lstStyle/>
          <a:p>
            <a:pPr algn="ctr"/>
            <a:endParaRPr lang="en-GB" sz="2115"/>
          </a:p>
        </p:txBody>
      </p:sp>
      <p:pic>
        <p:nvPicPr>
          <p:cNvPr id="18" name="Picture 17"/>
          <p:cNvPicPr>
            <a:picLocks noChangeAspect="1"/>
          </p:cNvPicPr>
          <p:nvPr userDrawn="1"/>
        </p:nvPicPr>
        <p:blipFill rotWithShape="1">
          <a:blip r:embed="rId3" cstate="print">
            <a:biLevel thresh="25000"/>
            <a:extLst>
              <a:ext uri="{28A0092B-C50C-407E-A947-70E740481C1C}">
                <a14:useLocalDpi xmlns:a14="http://schemas.microsoft.com/office/drawing/2010/main" val="0"/>
              </a:ext>
            </a:extLst>
          </a:blip>
          <a:srcRect t="24443" r="67616" b="36711"/>
          <a:stretch/>
        </p:blipFill>
        <p:spPr>
          <a:xfrm>
            <a:off x="10411380" y="206134"/>
            <a:ext cx="1404938" cy="415838"/>
          </a:xfrm>
          <a:prstGeom prst="rect">
            <a:avLst/>
          </a:prstGeom>
        </p:spPr>
      </p:pic>
      <p:sp>
        <p:nvSpPr>
          <p:cNvPr id="12" name="Rectangle 11">
            <a:extLst>
              <a:ext uri="{FF2B5EF4-FFF2-40B4-BE49-F238E27FC236}">
                <a16:creationId xmlns:a16="http://schemas.microsoft.com/office/drawing/2014/main" id="{F1510B92-DCD9-3540-9513-4F4DBC8DEFCC}"/>
              </a:ext>
            </a:extLst>
          </p:cNvPr>
          <p:cNvSpPr/>
          <p:nvPr userDrawn="1"/>
        </p:nvSpPr>
        <p:spPr>
          <a:xfrm>
            <a:off x="713323" y="302971"/>
            <a:ext cx="8817498" cy="523220"/>
          </a:xfrm>
          <a:prstGeom prst="rect">
            <a:avLst/>
          </a:prstGeom>
        </p:spPr>
        <p:txBody>
          <a:bodyPr wrap="square">
            <a:spAutoFit/>
          </a:bodyPr>
          <a:lstStyle/>
          <a:p>
            <a:pPr algn="l"/>
            <a:r>
              <a:rPr lang="en-GB" sz="2800" b="1" i="0" u="none" strike="noStrike" baseline="0">
                <a:solidFill>
                  <a:schemeClr val="tx2"/>
                </a:solidFill>
                <a:latin typeface="+mn-lt"/>
              </a:rPr>
              <a:t>Gemserv</a:t>
            </a:r>
            <a:endParaRPr lang="en-GB" sz="2800" b="1" baseline="0">
              <a:solidFill>
                <a:schemeClr val="tx2"/>
              </a:solidFill>
              <a:latin typeface="+mn-lt"/>
            </a:endParaRPr>
          </a:p>
        </p:txBody>
      </p:sp>
      <p:sp>
        <p:nvSpPr>
          <p:cNvPr id="19" name="Rectangle 18">
            <a:extLst>
              <a:ext uri="{FF2B5EF4-FFF2-40B4-BE49-F238E27FC236}">
                <a16:creationId xmlns:a16="http://schemas.microsoft.com/office/drawing/2014/main" id="{D4459751-E8EE-5547-A6FA-88F796D90288}"/>
              </a:ext>
            </a:extLst>
          </p:cNvPr>
          <p:cNvSpPr/>
          <p:nvPr userDrawn="1"/>
        </p:nvSpPr>
        <p:spPr>
          <a:xfrm>
            <a:off x="713323" y="826191"/>
            <a:ext cx="8817498" cy="523220"/>
          </a:xfrm>
          <a:prstGeom prst="rect">
            <a:avLst/>
          </a:prstGeom>
        </p:spPr>
        <p:txBody>
          <a:bodyPr wrap="square">
            <a:spAutoFit/>
          </a:bodyPr>
          <a:lstStyle/>
          <a:p>
            <a:pPr algn="l"/>
            <a:r>
              <a:rPr lang="en-GB" sz="2800" b="1" i="0" u="none" strike="noStrike" baseline="0">
                <a:solidFill>
                  <a:schemeClr val="tx1"/>
                </a:solidFill>
                <a:latin typeface="+mn-lt"/>
              </a:rPr>
              <a:t>High Performance Business Development Habits</a:t>
            </a:r>
            <a:endParaRPr lang="en-GB" sz="2800" b="1" baseline="0">
              <a:solidFill>
                <a:schemeClr val="tx1"/>
              </a:solidFill>
              <a:latin typeface="+mn-lt"/>
            </a:endParaRPr>
          </a:p>
        </p:txBody>
      </p:sp>
      <p:sp>
        <p:nvSpPr>
          <p:cNvPr id="13" name="Rectangle 12">
            <a:extLst>
              <a:ext uri="{FF2B5EF4-FFF2-40B4-BE49-F238E27FC236}">
                <a16:creationId xmlns:a16="http://schemas.microsoft.com/office/drawing/2014/main" id="{C0A7F351-CBA8-1445-A0E3-E42AC3E5830B}"/>
              </a:ext>
            </a:extLst>
          </p:cNvPr>
          <p:cNvSpPr/>
          <p:nvPr userDrawn="1"/>
        </p:nvSpPr>
        <p:spPr>
          <a:xfrm>
            <a:off x="9548191" y="6429941"/>
            <a:ext cx="1926775" cy="246221"/>
          </a:xfrm>
          <a:prstGeom prst="rect">
            <a:avLst/>
          </a:prstGeom>
        </p:spPr>
        <p:txBody>
          <a:bodyPr wrap="square">
            <a:spAutoFit/>
          </a:bodyPr>
          <a:lstStyle/>
          <a:p>
            <a:pPr algn="l"/>
            <a:r>
              <a:rPr lang="en-GB" sz="1000" b="0" i="0" u="none" strike="noStrike" baseline="0">
                <a:solidFill>
                  <a:schemeClr val="tx1"/>
                </a:solidFill>
                <a:latin typeface="+mn-lt"/>
              </a:rPr>
              <a:t>© All Rights Reserved | 2019</a:t>
            </a:r>
            <a:endParaRPr lang="en-GB" sz="1000" baseline="0">
              <a:solidFill>
                <a:schemeClr val="tx1"/>
              </a:solidFill>
              <a:latin typeface="+mn-lt"/>
            </a:endParaRPr>
          </a:p>
        </p:txBody>
      </p:sp>
      <p:pic>
        <p:nvPicPr>
          <p:cNvPr id="4" name="Picture 3">
            <a:extLst>
              <a:ext uri="{FF2B5EF4-FFF2-40B4-BE49-F238E27FC236}">
                <a16:creationId xmlns:a16="http://schemas.microsoft.com/office/drawing/2014/main" id="{440D44AB-65F6-433D-9F92-9615FBB9693F}"/>
              </a:ext>
            </a:extLst>
          </p:cNvPr>
          <p:cNvPicPr>
            <a:picLocks noChangeAspect="1"/>
          </p:cNvPicPr>
          <p:nvPr userDrawn="1"/>
        </p:nvPicPr>
        <p:blipFill>
          <a:blip r:embed="rId4"/>
          <a:stretch>
            <a:fillRect/>
          </a:stretch>
        </p:blipFill>
        <p:spPr>
          <a:xfrm>
            <a:off x="9668578" y="184605"/>
            <a:ext cx="1806388" cy="903196"/>
          </a:xfrm>
          <a:prstGeom prst="rect">
            <a:avLst/>
          </a:prstGeom>
        </p:spPr>
      </p:pic>
    </p:spTree>
    <p:extLst>
      <p:ext uri="{BB962C8B-B14F-4D97-AF65-F5344CB8AC3E}">
        <p14:creationId xmlns:p14="http://schemas.microsoft.com/office/powerpoint/2010/main" val="267613609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BIG TEXT">
    <p:spTree>
      <p:nvGrpSpPr>
        <p:cNvPr id="1" name=""/>
        <p:cNvGrpSpPr/>
        <p:nvPr/>
      </p:nvGrpSpPr>
      <p:grpSpPr>
        <a:xfrm>
          <a:off x="0" y="0"/>
          <a:ext cx="0" cy="0"/>
          <a:chOff x="0" y="0"/>
          <a:chExt cx="0" cy="0"/>
        </a:xfrm>
      </p:grpSpPr>
      <p:sp>
        <p:nvSpPr>
          <p:cNvPr id="3" name="Text Placeholder 14"/>
          <p:cNvSpPr>
            <a:spLocks noGrp="1"/>
          </p:cNvSpPr>
          <p:nvPr>
            <p:ph type="body" sz="quarter" idx="10" hasCustomPrompt="1"/>
          </p:nvPr>
        </p:nvSpPr>
        <p:spPr>
          <a:xfrm>
            <a:off x="724898" y="749299"/>
            <a:ext cx="8817499" cy="749301"/>
          </a:xfrm>
          <a:prstGeom prst="rect">
            <a:avLst/>
          </a:prstGeo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800" b="1" i="0" u="none" cap="none" spc="10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Title</a:t>
            </a:r>
          </a:p>
        </p:txBody>
      </p:sp>
      <p:sp>
        <p:nvSpPr>
          <p:cNvPr id="4" name="Text Placeholder 14"/>
          <p:cNvSpPr>
            <a:spLocks noGrp="1"/>
          </p:cNvSpPr>
          <p:nvPr>
            <p:ph type="body" sz="quarter" idx="11" hasCustomPrompt="1"/>
          </p:nvPr>
        </p:nvSpPr>
        <p:spPr>
          <a:xfrm>
            <a:off x="724898" y="1498600"/>
            <a:ext cx="8817499" cy="727525"/>
          </a:xfrm>
          <a:prstGeom prst="rect">
            <a:avLst/>
          </a:prstGeo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800" b="1" i="0" u="none" cap="none" spc="10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Subtitle</a:t>
            </a:r>
          </a:p>
        </p:txBody>
      </p:sp>
      <p:sp>
        <p:nvSpPr>
          <p:cNvPr id="12" name="Text Placeholder 14"/>
          <p:cNvSpPr>
            <a:spLocks noGrp="1"/>
          </p:cNvSpPr>
          <p:nvPr>
            <p:ph type="body" sz="quarter" idx="12" hasCustomPrompt="1"/>
          </p:nvPr>
        </p:nvSpPr>
        <p:spPr>
          <a:xfrm>
            <a:off x="724898" y="2247901"/>
            <a:ext cx="8817499" cy="2670625"/>
          </a:xfrm>
          <a:prstGeom prst="rect">
            <a:avLst/>
          </a:prstGeom>
        </p:spPr>
        <p:txBody>
          <a:bodyPr anchor="t"/>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800" b="0" u="none" cap="none" spc="10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a:t>
            </a:r>
          </a:p>
        </p:txBody>
      </p:sp>
    </p:spTree>
    <p:extLst>
      <p:ext uri="{BB962C8B-B14F-4D97-AF65-F5344CB8AC3E}">
        <p14:creationId xmlns:p14="http://schemas.microsoft.com/office/powerpoint/2010/main" val="1315821006"/>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BIG TEXT GREEN">
    <p:bg>
      <p:bgPr>
        <a:solidFill>
          <a:schemeClr val="accent2"/>
        </a:solidFill>
        <a:effectLst/>
      </p:bgPr>
    </p:bg>
    <p:spTree>
      <p:nvGrpSpPr>
        <p:cNvPr id="1" name=""/>
        <p:cNvGrpSpPr/>
        <p:nvPr/>
      </p:nvGrpSpPr>
      <p:grpSpPr>
        <a:xfrm>
          <a:off x="0" y="0"/>
          <a:ext cx="0" cy="0"/>
          <a:chOff x="0" y="0"/>
          <a:chExt cx="0" cy="0"/>
        </a:xfrm>
      </p:grpSpPr>
      <p:sp>
        <p:nvSpPr>
          <p:cNvPr id="3" name="Text Placeholder 14"/>
          <p:cNvSpPr>
            <a:spLocks noGrp="1"/>
          </p:cNvSpPr>
          <p:nvPr>
            <p:ph type="body" sz="quarter" idx="10" hasCustomPrompt="1"/>
          </p:nvPr>
        </p:nvSpPr>
        <p:spPr>
          <a:xfrm>
            <a:off x="724898" y="749299"/>
            <a:ext cx="8817499" cy="749301"/>
          </a:xfrm>
          <a:prstGeom prst="rect">
            <a:avLst/>
          </a:prstGeo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800" b="1" i="0" u="none" cap="none" spc="10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Title</a:t>
            </a:r>
          </a:p>
        </p:txBody>
      </p:sp>
      <p:sp>
        <p:nvSpPr>
          <p:cNvPr id="4" name="Text Placeholder 14"/>
          <p:cNvSpPr>
            <a:spLocks noGrp="1"/>
          </p:cNvSpPr>
          <p:nvPr>
            <p:ph type="body" sz="quarter" idx="11" hasCustomPrompt="1"/>
          </p:nvPr>
        </p:nvSpPr>
        <p:spPr>
          <a:xfrm>
            <a:off x="724898" y="1498600"/>
            <a:ext cx="8817499" cy="727525"/>
          </a:xfrm>
          <a:prstGeom prst="rect">
            <a:avLst/>
          </a:prstGeom>
        </p:spPr>
        <p:txBody>
          <a:bodyPr anchor="b"/>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800" b="1" i="0" u="none" cap="none" spc="10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Subtitle</a:t>
            </a:r>
          </a:p>
        </p:txBody>
      </p:sp>
      <p:sp>
        <p:nvSpPr>
          <p:cNvPr id="12" name="Text Placeholder 14"/>
          <p:cNvSpPr>
            <a:spLocks noGrp="1"/>
          </p:cNvSpPr>
          <p:nvPr>
            <p:ph type="body" sz="quarter" idx="12" hasCustomPrompt="1"/>
          </p:nvPr>
        </p:nvSpPr>
        <p:spPr>
          <a:xfrm>
            <a:off x="724898" y="2247901"/>
            <a:ext cx="8817499" cy="2670625"/>
          </a:xfrm>
          <a:prstGeom prst="rect">
            <a:avLst/>
          </a:prstGeom>
        </p:spPr>
        <p:txBody>
          <a:bodyPr anchor="t"/>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800" b="0" u="none" cap="none" spc="100" baseline="0">
                <a:solidFill>
                  <a:schemeClr val="tx1"/>
                </a:solidFill>
                <a:uFill>
                  <a:solidFill>
                    <a:schemeClr val="bg1"/>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a:t>
            </a:r>
          </a:p>
        </p:txBody>
      </p:sp>
      <p:sp>
        <p:nvSpPr>
          <p:cNvPr id="5" name="Rectangle 4"/>
          <p:cNvSpPr/>
          <p:nvPr userDrawn="1"/>
        </p:nvSpPr>
        <p:spPr>
          <a:xfrm>
            <a:off x="0" y="6029893"/>
            <a:ext cx="12192000" cy="8281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8694" tIns="49347" rIns="98694" bIns="49347" numCol="1" spcCol="0" rtlCol="0" fromWordArt="0" anchor="ctr" anchorCtr="0" forceAA="0" compatLnSpc="1">
            <a:prstTxWarp prst="textNoShape">
              <a:avLst/>
            </a:prstTxWarp>
            <a:noAutofit/>
          </a:bodyPr>
          <a:lstStyle/>
          <a:p>
            <a:pPr algn="ctr"/>
            <a:endParaRPr lang="en-GB" sz="2115"/>
          </a:p>
        </p:txBody>
      </p:sp>
      <p:sp>
        <p:nvSpPr>
          <p:cNvPr id="9" name="Rectangle 8">
            <a:extLst>
              <a:ext uri="{FF2B5EF4-FFF2-40B4-BE49-F238E27FC236}">
                <a16:creationId xmlns:a16="http://schemas.microsoft.com/office/drawing/2014/main" id="{20315351-7314-474A-9658-52CD2B2ED6A8}"/>
              </a:ext>
            </a:extLst>
          </p:cNvPr>
          <p:cNvSpPr/>
          <p:nvPr userDrawn="1"/>
        </p:nvSpPr>
        <p:spPr>
          <a:xfrm>
            <a:off x="717034" y="6429942"/>
            <a:ext cx="1926775" cy="246221"/>
          </a:xfrm>
          <a:prstGeom prst="rect">
            <a:avLst/>
          </a:prstGeom>
        </p:spPr>
        <p:txBody>
          <a:bodyPr wrap="square">
            <a:spAutoFit/>
          </a:bodyPr>
          <a:lstStyle/>
          <a:p>
            <a:pPr algn="l"/>
            <a:r>
              <a:rPr lang="en-GB" sz="1000" b="0" i="0" u="none" strike="noStrike" baseline="0">
                <a:solidFill>
                  <a:schemeClr val="tx1"/>
                </a:solidFill>
                <a:latin typeface="+mn-lt"/>
              </a:rPr>
              <a:t>© All Rights Reserved | 2019</a:t>
            </a:r>
            <a:endParaRPr lang="en-GB" sz="1000" baseline="0">
              <a:solidFill>
                <a:schemeClr val="tx1"/>
              </a:solidFill>
              <a:latin typeface="+mn-lt"/>
            </a:endParaRPr>
          </a:p>
        </p:txBody>
      </p:sp>
      <p:sp>
        <p:nvSpPr>
          <p:cNvPr id="10" name="Rectangle 9">
            <a:extLst>
              <a:ext uri="{FF2B5EF4-FFF2-40B4-BE49-F238E27FC236}">
                <a16:creationId xmlns:a16="http://schemas.microsoft.com/office/drawing/2014/main" id="{281A306B-30E2-E645-9C31-C4989BA9D6B2}"/>
              </a:ext>
            </a:extLst>
          </p:cNvPr>
          <p:cNvSpPr/>
          <p:nvPr userDrawn="1"/>
        </p:nvSpPr>
        <p:spPr>
          <a:xfrm>
            <a:off x="717034" y="6183721"/>
            <a:ext cx="940276" cy="246221"/>
          </a:xfrm>
          <a:prstGeom prst="rect">
            <a:avLst/>
          </a:prstGeom>
        </p:spPr>
        <p:txBody>
          <a:bodyPr wrap="square">
            <a:spAutoFit/>
          </a:bodyPr>
          <a:lstStyle/>
          <a:p>
            <a:pPr algn="l"/>
            <a:r>
              <a:rPr lang="en-GB" sz="1000" b="1" i="0" u="none" strike="noStrike" baseline="0">
                <a:solidFill>
                  <a:schemeClr val="tx1"/>
                </a:solidFill>
                <a:latin typeface="+mn-lt"/>
              </a:rPr>
              <a:t>Slide </a:t>
            </a:r>
            <a:fld id="{F26B99BE-0CD1-47E1-8C2E-7CFB16223AA6}" type="slidenum">
              <a:rPr lang="en-GB" sz="1000" b="1" i="0" u="none" strike="noStrike" baseline="0" smtClean="0">
                <a:solidFill>
                  <a:schemeClr val="tx1"/>
                </a:solidFill>
                <a:latin typeface="+mn-lt"/>
              </a:rPr>
              <a:pPr algn="l"/>
              <a:t>‹#›</a:t>
            </a:fld>
            <a:endParaRPr lang="en-GB" sz="1000" b="1" baseline="0">
              <a:solidFill>
                <a:schemeClr val="tx1"/>
              </a:solidFill>
              <a:latin typeface="+mn-lt"/>
            </a:endParaRPr>
          </a:p>
        </p:txBody>
      </p:sp>
      <p:pic>
        <p:nvPicPr>
          <p:cNvPr id="11" name="Picture 10">
            <a:extLst>
              <a:ext uri="{FF2B5EF4-FFF2-40B4-BE49-F238E27FC236}">
                <a16:creationId xmlns:a16="http://schemas.microsoft.com/office/drawing/2014/main" id="{BFF9E1AB-4C31-934C-8070-FC2241F8C50B}"/>
              </a:ext>
            </a:extLst>
          </p:cNvPr>
          <p:cNvPicPr>
            <a:picLocks noChangeAspect="1"/>
          </p:cNvPicPr>
          <p:nvPr userDrawn="1"/>
        </p:nvPicPr>
        <p:blipFill rotWithShape="1">
          <a:blip r:embed="rId2" cstate="print">
            <a:biLevel thresh="25000"/>
            <a:extLst>
              <a:ext uri="{28A0092B-C50C-407E-A947-70E740481C1C}">
                <a14:useLocalDpi xmlns:a14="http://schemas.microsoft.com/office/drawing/2010/main" val="0"/>
              </a:ext>
            </a:extLst>
          </a:blip>
          <a:srcRect t="24443" r="67616" b="36711"/>
          <a:stretch/>
        </p:blipFill>
        <p:spPr>
          <a:xfrm>
            <a:off x="10070028" y="6236027"/>
            <a:ext cx="1404938" cy="415838"/>
          </a:xfrm>
          <a:prstGeom prst="rect">
            <a:avLst/>
          </a:prstGeom>
        </p:spPr>
      </p:pic>
    </p:spTree>
    <p:extLst>
      <p:ext uri="{BB962C8B-B14F-4D97-AF65-F5344CB8AC3E}">
        <p14:creationId xmlns:p14="http://schemas.microsoft.com/office/powerpoint/2010/main" val="1681030171"/>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NORMAL SLIDE">
    <p:spTree>
      <p:nvGrpSpPr>
        <p:cNvPr id="1" name=""/>
        <p:cNvGrpSpPr/>
        <p:nvPr/>
      </p:nvGrpSpPr>
      <p:grpSpPr>
        <a:xfrm>
          <a:off x="0" y="0"/>
          <a:ext cx="0" cy="0"/>
          <a:chOff x="0" y="0"/>
          <a:chExt cx="0" cy="0"/>
        </a:xfrm>
      </p:grpSpPr>
      <p:sp>
        <p:nvSpPr>
          <p:cNvPr id="3" name="Text Placeholder 14"/>
          <p:cNvSpPr>
            <a:spLocks noGrp="1"/>
          </p:cNvSpPr>
          <p:nvPr>
            <p:ph type="body" sz="quarter" idx="10" hasCustomPrompt="1"/>
          </p:nvPr>
        </p:nvSpPr>
        <p:spPr>
          <a:xfrm>
            <a:off x="724898" y="253999"/>
            <a:ext cx="10676165" cy="749301"/>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1" i="0" u="none" cap="none" spc="10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Title</a:t>
            </a:r>
          </a:p>
        </p:txBody>
      </p:sp>
      <p:sp>
        <p:nvSpPr>
          <p:cNvPr id="4" name="Text Placeholder 14"/>
          <p:cNvSpPr>
            <a:spLocks noGrp="1"/>
          </p:cNvSpPr>
          <p:nvPr>
            <p:ph type="body" sz="quarter" idx="11" hasCustomPrompt="1"/>
          </p:nvPr>
        </p:nvSpPr>
        <p:spPr>
          <a:xfrm>
            <a:off x="724898" y="1003300"/>
            <a:ext cx="10676165" cy="727525"/>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1" i="0" u="none" cap="none" spc="10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Subtitle</a:t>
            </a:r>
          </a:p>
        </p:txBody>
      </p:sp>
      <p:sp>
        <p:nvSpPr>
          <p:cNvPr id="12" name="Text Placeholder 14"/>
          <p:cNvSpPr>
            <a:spLocks noGrp="1"/>
          </p:cNvSpPr>
          <p:nvPr>
            <p:ph type="body" sz="quarter" idx="12" hasCustomPrompt="1"/>
          </p:nvPr>
        </p:nvSpPr>
        <p:spPr>
          <a:xfrm>
            <a:off x="724898" y="1752601"/>
            <a:ext cx="10676165" cy="4025899"/>
          </a:xfrm>
          <a:prstGeom prst="rect">
            <a:avLst/>
          </a:prstGeom>
        </p:spPr>
        <p:txBody>
          <a:bodyPr anchor="t"/>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0" u="none" cap="none" spc="10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a:t>
            </a:r>
          </a:p>
        </p:txBody>
      </p:sp>
    </p:spTree>
    <p:extLst>
      <p:ext uri="{BB962C8B-B14F-4D97-AF65-F5344CB8AC3E}">
        <p14:creationId xmlns:p14="http://schemas.microsoft.com/office/powerpoint/2010/main" val="398334854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NORMAL SLIDE GREEN">
    <p:bg>
      <p:bgPr>
        <a:solidFill>
          <a:schemeClr val="accent2"/>
        </a:solidFill>
        <a:effectLst/>
      </p:bgPr>
    </p:bg>
    <p:spTree>
      <p:nvGrpSpPr>
        <p:cNvPr id="1" name=""/>
        <p:cNvGrpSpPr/>
        <p:nvPr/>
      </p:nvGrpSpPr>
      <p:grpSpPr>
        <a:xfrm>
          <a:off x="0" y="0"/>
          <a:ext cx="0" cy="0"/>
          <a:chOff x="0" y="0"/>
          <a:chExt cx="0" cy="0"/>
        </a:xfrm>
      </p:grpSpPr>
      <p:sp>
        <p:nvSpPr>
          <p:cNvPr id="12" name="Text Placeholder 14"/>
          <p:cNvSpPr>
            <a:spLocks noGrp="1"/>
          </p:cNvSpPr>
          <p:nvPr>
            <p:ph type="body" sz="quarter" idx="12" hasCustomPrompt="1"/>
          </p:nvPr>
        </p:nvSpPr>
        <p:spPr>
          <a:xfrm>
            <a:off x="717034" y="1752601"/>
            <a:ext cx="10757932" cy="4025899"/>
          </a:xfrm>
          <a:prstGeom prst="rect">
            <a:avLst/>
          </a:prstGeom>
        </p:spPr>
        <p:txBody>
          <a:bodyPr anchor="t"/>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0" u="none" cap="none" spc="100" baseline="0">
                <a:solidFill>
                  <a:schemeClr val="tx1"/>
                </a:solidFill>
                <a:uFill>
                  <a:solidFill>
                    <a:schemeClr val="bg1"/>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a:t>
            </a:r>
          </a:p>
        </p:txBody>
      </p:sp>
      <p:sp>
        <p:nvSpPr>
          <p:cNvPr id="5" name="Rectangle 4"/>
          <p:cNvSpPr/>
          <p:nvPr userDrawn="1"/>
        </p:nvSpPr>
        <p:spPr>
          <a:xfrm>
            <a:off x="0" y="6029893"/>
            <a:ext cx="12192000" cy="8281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8694" tIns="49347" rIns="98694" bIns="49347" numCol="1" spcCol="0" rtlCol="0" fromWordArt="0" anchor="ctr" anchorCtr="0" forceAA="0" compatLnSpc="1">
            <a:prstTxWarp prst="textNoShape">
              <a:avLst/>
            </a:prstTxWarp>
            <a:noAutofit/>
          </a:bodyPr>
          <a:lstStyle/>
          <a:p>
            <a:pPr algn="ctr"/>
            <a:endParaRPr lang="en-GB" sz="2115"/>
          </a:p>
        </p:txBody>
      </p:sp>
      <p:sp>
        <p:nvSpPr>
          <p:cNvPr id="9" name="Text Placeholder 14"/>
          <p:cNvSpPr>
            <a:spLocks noGrp="1"/>
          </p:cNvSpPr>
          <p:nvPr>
            <p:ph type="body" sz="quarter" idx="10" hasCustomPrompt="1"/>
          </p:nvPr>
        </p:nvSpPr>
        <p:spPr>
          <a:xfrm>
            <a:off x="717034" y="253999"/>
            <a:ext cx="10757932" cy="749301"/>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1" i="0" u="none" cap="none" spc="100" baseline="0">
                <a:solidFill>
                  <a:schemeClr val="tx1"/>
                </a:solidFill>
                <a:uFill>
                  <a:solidFill>
                    <a:schemeClr val="bg1"/>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Title</a:t>
            </a:r>
          </a:p>
        </p:txBody>
      </p:sp>
      <p:sp>
        <p:nvSpPr>
          <p:cNvPr id="10" name="Text Placeholder 14"/>
          <p:cNvSpPr>
            <a:spLocks noGrp="1"/>
          </p:cNvSpPr>
          <p:nvPr>
            <p:ph type="body" sz="quarter" idx="11" hasCustomPrompt="1"/>
          </p:nvPr>
        </p:nvSpPr>
        <p:spPr>
          <a:xfrm>
            <a:off x="717034" y="1003300"/>
            <a:ext cx="10757932" cy="727525"/>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1" i="0" u="none" cap="none" spc="10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Subtitle</a:t>
            </a:r>
          </a:p>
        </p:txBody>
      </p:sp>
      <p:sp>
        <p:nvSpPr>
          <p:cNvPr id="11" name="Rectangle 10">
            <a:extLst>
              <a:ext uri="{FF2B5EF4-FFF2-40B4-BE49-F238E27FC236}">
                <a16:creationId xmlns:a16="http://schemas.microsoft.com/office/drawing/2014/main" id="{A0CB9A60-DE30-E14D-9B21-B48E1F793767}"/>
              </a:ext>
            </a:extLst>
          </p:cNvPr>
          <p:cNvSpPr/>
          <p:nvPr userDrawn="1"/>
        </p:nvSpPr>
        <p:spPr>
          <a:xfrm>
            <a:off x="717034" y="6429942"/>
            <a:ext cx="1926775" cy="246221"/>
          </a:xfrm>
          <a:prstGeom prst="rect">
            <a:avLst/>
          </a:prstGeom>
        </p:spPr>
        <p:txBody>
          <a:bodyPr wrap="square">
            <a:spAutoFit/>
          </a:bodyPr>
          <a:lstStyle/>
          <a:p>
            <a:pPr algn="l"/>
            <a:r>
              <a:rPr lang="en-GB" sz="1000" b="0" i="0" u="none" strike="noStrike" baseline="0">
                <a:solidFill>
                  <a:schemeClr val="tx1"/>
                </a:solidFill>
                <a:latin typeface="+mn-lt"/>
              </a:rPr>
              <a:t>© All Rights Reserved | 2019</a:t>
            </a:r>
            <a:endParaRPr lang="en-GB" sz="1000" baseline="0">
              <a:solidFill>
                <a:schemeClr val="tx1"/>
              </a:solidFill>
              <a:latin typeface="+mn-lt"/>
            </a:endParaRPr>
          </a:p>
        </p:txBody>
      </p:sp>
      <p:sp>
        <p:nvSpPr>
          <p:cNvPr id="13" name="Rectangle 12">
            <a:extLst>
              <a:ext uri="{FF2B5EF4-FFF2-40B4-BE49-F238E27FC236}">
                <a16:creationId xmlns:a16="http://schemas.microsoft.com/office/drawing/2014/main" id="{CF3DA7DA-3AF4-6849-BF6C-80D25DFABC95}"/>
              </a:ext>
            </a:extLst>
          </p:cNvPr>
          <p:cNvSpPr/>
          <p:nvPr userDrawn="1"/>
        </p:nvSpPr>
        <p:spPr>
          <a:xfrm>
            <a:off x="717034" y="6183721"/>
            <a:ext cx="940276" cy="246221"/>
          </a:xfrm>
          <a:prstGeom prst="rect">
            <a:avLst/>
          </a:prstGeom>
        </p:spPr>
        <p:txBody>
          <a:bodyPr wrap="square">
            <a:spAutoFit/>
          </a:bodyPr>
          <a:lstStyle/>
          <a:p>
            <a:pPr algn="l"/>
            <a:r>
              <a:rPr lang="en-GB" sz="1000" b="1" i="0" u="none" strike="noStrike" baseline="0">
                <a:solidFill>
                  <a:schemeClr val="tx1"/>
                </a:solidFill>
                <a:latin typeface="+mn-lt"/>
              </a:rPr>
              <a:t>Slide </a:t>
            </a:r>
            <a:fld id="{F26B99BE-0CD1-47E1-8C2E-7CFB16223AA6}" type="slidenum">
              <a:rPr lang="en-GB" sz="1000" b="1" i="0" u="none" strike="noStrike" baseline="0" smtClean="0">
                <a:solidFill>
                  <a:schemeClr val="tx1"/>
                </a:solidFill>
                <a:latin typeface="+mn-lt"/>
              </a:rPr>
              <a:pPr algn="l"/>
              <a:t>‹#›</a:t>
            </a:fld>
            <a:endParaRPr lang="en-GB" sz="1000" b="1" baseline="0">
              <a:solidFill>
                <a:schemeClr val="tx1"/>
              </a:solidFill>
              <a:latin typeface="+mn-lt"/>
            </a:endParaRPr>
          </a:p>
        </p:txBody>
      </p:sp>
      <p:pic>
        <p:nvPicPr>
          <p:cNvPr id="14" name="Picture 13">
            <a:extLst>
              <a:ext uri="{FF2B5EF4-FFF2-40B4-BE49-F238E27FC236}">
                <a16:creationId xmlns:a16="http://schemas.microsoft.com/office/drawing/2014/main" id="{79B01390-DD6F-194D-8D89-D75F3816A567}"/>
              </a:ext>
            </a:extLst>
          </p:cNvPr>
          <p:cNvPicPr>
            <a:picLocks noChangeAspect="1"/>
          </p:cNvPicPr>
          <p:nvPr userDrawn="1"/>
        </p:nvPicPr>
        <p:blipFill rotWithShape="1">
          <a:blip r:embed="rId2" cstate="print">
            <a:biLevel thresh="25000"/>
            <a:extLst>
              <a:ext uri="{28A0092B-C50C-407E-A947-70E740481C1C}">
                <a14:useLocalDpi xmlns:a14="http://schemas.microsoft.com/office/drawing/2010/main" val="0"/>
              </a:ext>
            </a:extLst>
          </a:blip>
          <a:srcRect t="24443" r="67616" b="36711"/>
          <a:stretch/>
        </p:blipFill>
        <p:spPr>
          <a:xfrm>
            <a:off x="10070028" y="6236027"/>
            <a:ext cx="1404938" cy="415838"/>
          </a:xfrm>
          <a:prstGeom prst="rect">
            <a:avLst/>
          </a:prstGeom>
        </p:spPr>
      </p:pic>
    </p:spTree>
    <p:extLst>
      <p:ext uri="{BB962C8B-B14F-4D97-AF65-F5344CB8AC3E}">
        <p14:creationId xmlns:p14="http://schemas.microsoft.com/office/powerpoint/2010/main" val="339952576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0" name="Picture Placeholder 19"/>
          <p:cNvSpPr>
            <a:spLocks noGrp="1"/>
          </p:cNvSpPr>
          <p:nvPr>
            <p:ph type="pic" sz="quarter" idx="10" hasCustomPrompt="1"/>
          </p:nvPr>
        </p:nvSpPr>
        <p:spPr>
          <a:xfrm flipH="1">
            <a:off x="6667500" y="735330"/>
            <a:ext cx="5524500" cy="4531995"/>
          </a:xfrm>
          <a:prstGeom prst="flowChartDelay">
            <a:avLst/>
          </a:prstGeom>
          <a:ln>
            <a:noFill/>
          </a:ln>
        </p:spPr>
        <p:txBody>
          <a:bodyPr anchor="ctr"/>
          <a:lstStyle>
            <a:lvl1pPr marL="0" indent="0" algn="ctr">
              <a:buNone/>
              <a:defRPr/>
            </a:lvl1pPr>
          </a:lstStyle>
          <a:p>
            <a:r>
              <a:rPr lang="en-GB"/>
              <a:t>Click Icon to add Picture</a:t>
            </a:r>
          </a:p>
        </p:txBody>
      </p:sp>
      <p:sp>
        <p:nvSpPr>
          <p:cNvPr id="21" name="Text Placeholder 14"/>
          <p:cNvSpPr>
            <a:spLocks noGrp="1"/>
          </p:cNvSpPr>
          <p:nvPr>
            <p:ph type="body" sz="quarter" idx="11" hasCustomPrompt="1"/>
          </p:nvPr>
        </p:nvSpPr>
        <p:spPr>
          <a:xfrm>
            <a:off x="724899" y="735330"/>
            <a:ext cx="5942601" cy="4531995"/>
          </a:xfrm>
          <a:prstGeom prst="rect">
            <a:avLst/>
          </a:prstGeom>
        </p:spPr>
        <p:txBody>
          <a:bodyPr anchor="t"/>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4800" b="0" i="0" u="none" cap="none" spc="10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Quote</a:t>
            </a:r>
          </a:p>
        </p:txBody>
      </p:sp>
    </p:spTree>
    <p:extLst>
      <p:ext uri="{BB962C8B-B14F-4D97-AF65-F5344CB8AC3E}">
        <p14:creationId xmlns:p14="http://schemas.microsoft.com/office/powerpoint/2010/main" val="402430603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WHAT I'VE LEARNE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3" name="Rectangle 2"/>
          <p:cNvSpPr/>
          <p:nvPr userDrawn="1"/>
        </p:nvSpPr>
        <p:spPr>
          <a:xfrm>
            <a:off x="0" y="6029893"/>
            <a:ext cx="12192000" cy="82810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8694" tIns="49347" rIns="98694" bIns="49347" numCol="1" spcCol="0" rtlCol="0" fromWordArt="0" anchor="ctr" anchorCtr="0" forceAA="0" compatLnSpc="1">
            <a:prstTxWarp prst="textNoShape">
              <a:avLst/>
            </a:prstTxWarp>
            <a:noAutofit/>
          </a:bodyPr>
          <a:lstStyle/>
          <a:p>
            <a:pPr algn="ctr"/>
            <a:endParaRPr lang="en-GB" sz="2115"/>
          </a:p>
        </p:txBody>
      </p:sp>
      <p:sp>
        <p:nvSpPr>
          <p:cNvPr id="10" name="Rectangle 9"/>
          <p:cNvSpPr/>
          <p:nvPr userDrawn="1"/>
        </p:nvSpPr>
        <p:spPr>
          <a:xfrm>
            <a:off x="717034" y="1573603"/>
            <a:ext cx="8817499" cy="2862322"/>
          </a:xfrm>
          <a:prstGeom prst="rect">
            <a:avLst/>
          </a:prstGeom>
        </p:spPr>
        <p:txBody>
          <a:bodyPr wrap="square">
            <a:spAutoFit/>
          </a:bodyPr>
          <a:lstStyle/>
          <a:p>
            <a:pPr algn="l"/>
            <a:r>
              <a:rPr lang="en-GB" sz="6000" b="1" i="0" u="none" strike="noStrike" baseline="0">
                <a:solidFill>
                  <a:schemeClr val="tx1"/>
                </a:solidFill>
                <a:latin typeface="+mn-lt"/>
              </a:rPr>
              <a:t>What</a:t>
            </a:r>
          </a:p>
          <a:p>
            <a:pPr algn="l"/>
            <a:r>
              <a:rPr lang="en-GB" sz="6000" b="1" i="0" u="none" strike="noStrike" baseline="0">
                <a:solidFill>
                  <a:schemeClr val="tx1"/>
                </a:solidFill>
                <a:latin typeface="+mn-lt"/>
              </a:rPr>
              <a:t>I’ve</a:t>
            </a:r>
          </a:p>
          <a:p>
            <a:pPr algn="l"/>
            <a:r>
              <a:rPr lang="en-GB" sz="6000" b="1" i="0" u="sng" strike="noStrike" baseline="0">
                <a:solidFill>
                  <a:schemeClr val="tx1"/>
                </a:solidFill>
                <a:uFill>
                  <a:solidFill>
                    <a:schemeClr val="bg1"/>
                  </a:solidFill>
                </a:uFill>
                <a:latin typeface="+mn-lt"/>
              </a:rPr>
              <a:t>Learned</a:t>
            </a:r>
            <a:endParaRPr lang="en-GB" sz="6000" b="1" u="sng" baseline="0">
              <a:solidFill>
                <a:schemeClr val="tx1"/>
              </a:solidFill>
              <a:uFill>
                <a:solidFill>
                  <a:schemeClr val="bg1"/>
                </a:solidFill>
              </a:uFill>
              <a:latin typeface="+mn-lt"/>
            </a:endParaRPr>
          </a:p>
        </p:txBody>
      </p:sp>
      <p:sp>
        <p:nvSpPr>
          <p:cNvPr id="13" name="Rectangle 12">
            <a:extLst>
              <a:ext uri="{FF2B5EF4-FFF2-40B4-BE49-F238E27FC236}">
                <a16:creationId xmlns:a16="http://schemas.microsoft.com/office/drawing/2014/main" id="{B2808991-BFBD-1041-B780-9E488FB9A862}"/>
              </a:ext>
            </a:extLst>
          </p:cNvPr>
          <p:cNvSpPr/>
          <p:nvPr userDrawn="1"/>
        </p:nvSpPr>
        <p:spPr>
          <a:xfrm>
            <a:off x="717034" y="6429942"/>
            <a:ext cx="1926775" cy="246221"/>
          </a:xfrm>
          <a:prstGeom prst="rect">
            <a:avLst/>
          </a:prstGeom>
        </p:spPr>
        <p:txBody>
          <a:bodyPr wrap="square">
            <a:spAutoFit/>
          </a:bodyPr>
          <a:lstStyle/>
          <a:p>
            <a:pPr algn="l"/>
            <a:r>
              <a:rPr lang="en-GB" sz="1000" b="0" i="0" u="none" strike="noStrike" baseline="0">
                <a:solidFill>
                  <a:schemeClr val="tx1"/>
                </a:solidFill>
                <a:latin typeface="+mn-lt"/>
              </a:rPr>
              <a:t>© All Rights Reserved | 2019</a:t>
            </a:r>
            <a:endParaRPr lang="en-GB" sz="1000" baseline="0">
              <a:solidFill>
                <a:schemeClr val="tx1"/>
              </a:solidFill>
              <a:latin typeface="+mn-lt"/>
            </a:endParaRPr>
          </a:p>
        </p:txBody>
      </p:sp>
      <p:sp>
        <p:nvSpPr>
          <p:cNvPr id="14" name="Rectangle 13">
            <a:extLst>
              <a:ext uri="{FF2B5EF4-FFF2-40B4-BE49-F238E27FC236}">
                <a16:creationId xmlns:a16="http://schemas.microsoft.com/office/drawing/2014/main" id="{401ABF06-6A35-7C47-9E12-7570CCC7D760}"/>
              </a:ext>
            </a:extLst>
          </p:cNvPr>
          <p:cNvSpPr/>
          <p:nvPr userDrawn="1"/>
        </p:nvSpPr>
        <p:spPr>
          <a:xfrm>
            <a:off x="717034" y="6183721"/>
            <a:ext cx="940276" cy="246221"/>
          </a:xfrm>
          <a:prstGeom prst="rect">
            <a:avLst/>
          </a:prstGeom>
        </p:spPr>
        <p:txBody>
          <a:bodyPr wrap="square">
            <a:spAutoFit/>
          </a:bodyPr>
          <a:lstStyle/>
          <a:p>
            <a:pPr algn="l"/>
            <a:r>
              <a:rPr lang="en-GB" sz="1000" b="1" i="0" u="none" strike="noStrike" baseline="0">
                <a:solidFill>
                  <a:schemeClr val="tx1"/>
                </a:solidFill>
                <a:latin typeface="+mn-lt"/>
              </a:rPr>
              <a:t>Slide </a:t>
            </a:r>
            <a:fld id="{F26B99BE-0CD1-47E1-8C2E-7CFB16223AA6}" type="slidenum">
              <a:rPr lang="en-GB" sz="1000" b="1" i="0" u="none" strike="noStrike" baseline="0" smtClean="0">
                <a:solidFill>
                  <a:schemeClr val="tx1"/>
                </a:solidFill>
                <a:latin typeface="+mn-lt"/>
              </a:rPr>
              <a:pPr algn="l"/>
              <a:t>‹#›</a:t>
            </a:fld>
            <a:endParaRPr lang="en-GB" sz="1000" b="1" baseline="0">
              <a:solidFill>
                <a:schemeClr val="tx1"/>
              </a:solidFill>
              <a:latin typeface="+mn-lt"/>
            </a:endParaRPr>
          </a:p>
        </p:txBody>
      </p:sp>
      <p:pic>
        <p:nvPicPr>
          <p:cNvPr id="15" name="Picture 14">
            <a:extLst>
              <a:ext uri="{FF2B5EF4-FFF2-40B4-BE49-F238E27FC236}">
                <a16:creationId xmlns:a16="http://schemas.microsoft.com/office/drawing/2014/main" id="{503CB2C1-C191-D44C-9E99-FF22892C9946}"/>
              </a:ext>
            </a:extLst>
          </p:cNvPr>
          <p:cNvPicPr>
            <a:picLocks noChangeAspect="1"/>
          </p:cNvPicPr>
          <p:nvPr userDrawn="1"/>
        </p:nvPicPr>
        <p:blipFill rotWithShape="1">
          <a:blip r:embed="rId2" cstate="print">
            <a:biLevel thresh="25000"/>
            <a:extLst>
              <a:ext uri="{28A0092B-C50C-407E-A947-70E740481C1C}">
                <a14:useLocalDpi xmlns:a14="http://schemas.microsoft.com/office/drawing/2010/main" val="0"/>
              </a:ext>
            </a:extLst>
          </a:blip>
          <a:srcRect t="24443" r="67616" b="36711"/>
          <a:stretch/>
        </p:blipFill>
        <p:spPr>
          <a:xfrm>
            <a:off x="10070028" y="6236027"/>
            <a:ext cx="1404938" cy="415838"/>
          </a:xfrm>
          <a:prstGeom prst="rect">
            <a:avLst/>
          </a:prstGeom>
        </p:spPr>
      </p:pic>
    </p:spTree>
    <p:extLst>
      <p:ext uri="{BB962C8B-B14F-4D97-AF65-F5344CB8AC3E}">
        <p14:creationId xmlns:p14="http://schemas.microsoft.com/office/powerpoint/2010/main" val="405032116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NORMAL 2 COLUMNS">
    <p:spTree>
      <p:nvGrpSpPr>
        <p:cNvPr id="1" name=""/>
        <p:cNvGrpSpPr/>
        <p:nvPr/>
      </p:nvGrpSpPr>
      <p:grpSpPr>
        <a:xfrm>
          <a:off x="0" y="0"/>
          <a:ext cx="0" cy="0"/>
          <a:chOff x="0" y="0"/>
          <a:chExt cx="0" cy="0"/>
        </a:xfrm>
      </p:grpSpPr>
      <p:sp>
        <p:nvSpPr>
          <p:cNvPr id="12" name="Text Placeholder 14"/>
          <p:cNvSpPr>
            <a:spLocks noGrp="1"/>
          </p:cNvSpPr>
          <p:nvPr>
            <p:ph type="body" sz="quarter" idx="12" hasCustomPrompt="1"/>
          </p:nvPr>
        </p:nvSpPr>
        <p:spPr>
          <a:xfrm>
            <a:off x="724898" y="1752601"/>
            <a:ext cx="5371102" cy="4025899"/>
          </a:xfrm>
          <a:prstGeom prst="rect">
            <a:avLst/>
          </a:prstGeom>
        </p:spPr>
        <p:txBody>
          <a:bodyPr anchor="t"/>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0" u="none" cap="none" spc="10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a:t>
            </a:r>
          </a:p>
        </p:txBody>
      </p:sp>
      <p:sp>
        <p:nvSpPr>
          <p:cNvPr id="5" name="Text Placeholder 14"/>
          <p:cNvSpPr>
            <a:spLocks noGrp="1"/>
          </p:cNvSpPr>
          <p:nvPr>
            <p:ph type="body" sz="quarter" idx="13" hasCustomPrompt="1"/>
          </p:nvPr>
        </p:nvSpPr>
        <p:spPr>
          <a:xfrm>
            <a:off x="6096000" y="1752601"/>
            <a:ext cx="5371102" cy="4025899"/>
          </a:xfrm>
          <a:prstGeom prst="rect">
            <a:avLst/>
          </a:prstGeom>
        </p:spPr>
        <p:txBody>
          <a:bodyPr anchor="t"/>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0" u="none" cap="none" spc="10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a:t>
            </a:r>
          </a:p>
        </p:txBody>
      </p:sp>
      <p:sp>
        <p:nvSpPr>
          <p:cNvPr id="6" name="Text Placeholder 14"/>
          <p:cNvSpPr>
            <a:spLocks noGrp="1"/>
          </p:cNvSpPr>
          <p:nvPr>
            <p:ph type="body" sz="quarter" idx="10" hasCustomPrompt="1"/>
          </p:nvPr>
        </p:nvSpPr>
        <p:spPr>
          <a:xfrm>
            <a:off x="724898" y="253999"/>
            <a:ext cx="10742204" cy="749301"/>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1" i="0" u="none" cap="none" spc="100" normalizeH="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Title</a:t>
            </a:r>
          </a:p>
        </p:txBody>
      </p:sp>
      <p:sp>
        <p:nvSpPr>
          <p:cNvPr id="7" name="Text Placeholder 14"/>
          <p:cNvSpPr>
            <a:spLocks noGrp="1"/>
          </p:cNvSpPr>
          <p:nvPr>
            <p:ph type="body" sz="quarter" idx="11" hasCustomPrompt="1"/>
          </p:nvPr>
        </p:nvSpPr>
        <p:spPr>
          <a:xfrm>
            <a:off x="724898" y="1003300"/>
            <a:ext cx="10742204" cy="727525"/>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1" i="0" u="none" cap="none" spc="10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Subtitle</a:t>
            </a:r>
          </a:p>
        </p:txBody>
      </p:sp>
    </p:spTree>
    <p:extLst>
      <p:ext uri="{BB962C8B-B14F-4D97-AF65-F5344CB8AC3E}">
        <p14:creationId xmlns:p14="http://schemas.microsoft.com/office/powerpoint/2010/main" val="92910187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 COLUMNS GREEN">
    <p:bg>
      <p:bgPr>
        <a:solidFill>
          <a:schemeClr val="accent2"/>
        </a:solidFill>
        <a:effectLst/>
      </p:bgPr>
    </p:bg>
    <p:spTree>
      <p:nvGrpSpPr>
        <p:cNvPr id="1" name=""/>
        <p:cNvGrpSpPr/>
        <p:nvPr/>
      </p:nvGrpSpPr>
      <p:grpSpPr>
        <a:xfrm>
          <a:off x="0" y="0"/>
          <a:ext cx="0" cy="0"/>
          <a:chOff x="0" y="0"/>
          <a:chExt cx="0" cy="0"/>
        </a:xfrm>
      </p:grpSpPr>
      <p:sp>
        <p:nvSpPr>
          <p:cNvPr id="5" name="Rectangle 4"/>
          <p:cNvSpPr/>
          <p:nvPr userDrawn="1"/>
        </p:nvSpPr>
        <p:spPr>
          <a:xfrm>
            <a:off x="0" y="6029893"/>
            <a:ext cx="12192000" cy="8281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8694" tIns="49347" rIns="98694" bIns="49347" numCol="1" spcCol="0" rtlCol="0" fromWordArt="0" anchor="ctr" anchorCtr="0" forceAA="0" compatLnSpc="1">
            <a:prstTxWarp prst="textNoShape">
              <a:avLst/>
            </a:prstTxWarp>
            <a:noAutofit/>
          </a:bodyPr>
          <a:lstStyle/>
          <a:p>
            <a:pPr algn="ctr"/>
            <a:endParaRPr lang="en-GB" sz="2115"/>
          </a:p>
        </p:txBody>
      </p:sp>
      <p:sp>
        <p:nvSpPr>
          <p:cNvPr id="9" name="Text Placeholder 14"/>
          <p:cNvSpPr>
            <a:spLocks noGrp="1"/>
          </p:cNvSpPr>
          <p:nvPr>
            <p:ph type="body" sz="quarter" idx="12" hasCustomPrompt="1"/>
          </p:nvPr>
        </p:nvSpPr>
        <p:spPr>
          <a:xfrm>
            <a:off x="717034" y="1752601"/>
            <a:ext cx="5378966" cy="4025899"/>
          </a:xfrm>
          <a:prstGeom prst="rect">
            <a:avLst/>
          </a:prstGeom>
        </p:spPr>
        <p:txBody>
          <a:bodyPr anchor="t"/>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0" u="none" cap="none" spc="10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a:t>
            </a:r>
          </a:p>
        </p:txBody>
      </p:sp>
      <p:sp>
        <p:nvSpPr>
          <p:cNvPr id="10" name="Text Placeholder 14"/>
          <p:cNvSpPr>
            <a:spLocks noGrp="1"/>
          </p:cNvSpPr>
          <p:nvPr>
            <p:ph type="body" sz="quarter" idx="13" hasCustomPrompt="1"/>
          </p:nvPr>
        </p:nvSpPr>
        <p:spPr>
          <a:xfrm>
            <a:off x="6095998" y="1752600"/>
            <a:ext cx="5378967" cy="4025899"/>
          </a:xfrm>
          <a:prstGeom prst="rect">
            <a:avLst/>
          </a:prstGeom>
        </p:spPr>
        <p:txBody>
          <a:bodyPr anchor="t"/>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0" u="none" cap="none" spc="10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Text</a:t>
            </a:r>
          </a:p>
        </p:txBody>
      </p:sp>
      <p:sp>
        <p:nvSpPr>
          <p:cNvPr id="11" name="Text Placeholder 14"/>
          <p:cNvSpPr>
            <a:spLocks noGrp="1"/>
          </p:cNvSpPr>
          <p:nvPr>
            <p:ph type="body" sz="quarter" idx="10" hasCustomPrompt="1"/>
          </p:nvPr>
        </p:nvSpPr>
        <p:spPr>
          <a:xfrm>
            <a:off x="717034" y="253999"/>
            <a:ext cx="10757931" cy="749301"/>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1" i="0" u="none" cap="none" spc="10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Title</a:t>
            </a:r>
          </a:p>
        </p:txBody>
      </p:sp>
      <p:sp>
        <p:nvSpPr>
          <p:cNvPr id="13" name="Text Placeholder 14"/>
          <p:cNvSpPr>
            <a:spLocks noGrp="1"/>
          </p:cNvSpPr>
          <p:nvPr>
            <p:ph type="body" sz="quarter" idx="11" hasCustomPrompt="1"/>
          </p:nvPr>
        </p:nvSpPr>
        <p:spPr>
          <a:xfrm>
            <a:off x="717034" y="1003300"/>
            <a:ext cx="10757931" cy="727525"/>
          </a:xfrm>
          <a:prstGeom prst="rect">
            <a:avLst/>
          </a:prstGeom>
        </p:spPr>
        <p:txBody>
          <a:bodyPr anchor="ct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b="1" i="0" u="none" cap="none" spc="100" baseline="0">
                <a:solidFill>
                  <a:schemeClr val="tx1"/>
                </a:solidFill>
                <a:uFill>
                  <a:solidFill>
                    <a:schemeClr val="bg2"/>
                  </a:solidFill>
                </a:uFill>
              </a:defRPr>
            </a:lvl1pPr>
            <a:lvl2pPr marL="457200" indent="0" algn="ctr">
              <a:buNone/>
              <a:defRPr b="1">
                <a:solidFill>
                  <a:schemeClr val="bg1"/>
                </a:solidFill>
              </a:defRPr>
            </a:lvl2pPr>
            <a:lvl3pPr marL="914400" indent="0" algn="ctr">
              <a:buNone/>
              <a:defRPr b="1">
                <a:solidFill>
                  <a:schemeClr val="bg1"/>
                </a:solidFill>
              </a:defRPr>
            </a:lvl3pPr>
            <a:lvl4pPr marL="1371600" indent="0" algn="ctr">
              <a:buNone/>
              <a:defRPr b="1">
                <a:solidFill>
                  <a:schemeClr val="bg1"/>
                </a:solidFill>
              </a:defRPr>
            </a:lvl4pPr>
            <a:lvl5pPr marL="1828800" indent="0" algn="ctr">
              <a:buNone/>
              <a:defRPr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Subtitle</a:t>
            </a:r>
          </a:p>
        </p:txBody>
      </p:sp>
      <p:sp>
        <p:nvSpPr>
          <p:cNvPr id="12" name="Rectangle 11">
            <a:extLst>
              <a:ext uri="{FF2B5EF4-FFF2-40B4-BE49-F238E27FC236}">
                <a16:creationId xmlns:a16="http://schemas.microsoft.com/office/drawing/2014/main" id="{85A6DEF0-6128-FA49-B980-7E12C228DBBA}"/>
              </a:ext>
            </a:extLst>
          </p:cNvPr>
          <p:cNvSpPr/>
          <p:nvPr userDrawn="1"/>
        </p:nvSpPr>
        <p:spPr>
          <a:xfrm>
            <a:off x="717034" y="6429942"/>
            <a:ext cx="1926775" cy="246221"/>
          </a:xfrm>
          <a:prstGeom prst="rect">
            <a:avLst/>
          </a:prstGeom>
        </p:spPr>
        <p:txBody>
          <a:bodyPr wrap="square">
            <a:spAutoFit/>
          </a:bodyPr>
          <a:lstStyle/>
          <a:p>
            <a:pPr algn="l"/>
            <a:r>
              <a:rPr lang="en-GB" sz="1000" b="0" i="0" u="none" strike="noStrike" baseline="0">
                <a:solidFill>
                  <a:schemeClr val="tx1"/>
                </a:solidFill>
                <a:latin typeface="+mn-lt"/>
              </a:rPr>
              <a:t>© All Rights Reserved | 2019</a:t>
            </a:r>
            <a:endParaRPr lang="en-GB" sz="1000" baseline="0">
              <a:solidFill>
                <a:schemeClr val="tx1"/>
              </a:solidFill>
              <a:latin typeface="+mn-lt"/>
            </a:endParaRPr>
          </a:p>
        </p:txBody>
      </p:sp>
      <p:sp>
        <p:nvSpPr>
          <p:cNvPr id="14" name="Rectangle 13">
            <a:extLst>
              <a:ext uri="{FF2B5EF4-FFF2-40B4-BE49-F238E27FC236}">
                <a16:creationId xmlns:a16="http://schemas.microsoft.com/office/drawing/2014/main" id="{35A97846-1B49-2044-B392-39F9576235E1}"/>
              </a:ext>
            </a:extLst>
          </p:cNvPr>
          <p:cNvSpPr/>
          <p:nvPr userDrawn="1"/>
        </p:nvSpPr>
        <p:spPr>
          <a:xfrm>
            <a:off x="717034" y="6183721"/>
            <a:ext cx="940276" cy="246221"/>
          </a:xfrm>
          <a:prstGeom prst="rect">
            <a:avLst/>
          </a:prstGeom>
        </p:spPr>
        <p:txBody>
          <a:bodyPr wrap="square">
            <a:spAutoFit/>
          </a:bodyPr>
          <a:lstStyle/>
          <a:p>
            <a:pPr algn="l"/>
            <a:r>
              <a:rPr lang="en-GB" sz="1000" b="1" i="0" u="none" strike="noStrike" baseline="0">
                <a:solidFill>
                  <a:schemeClr val="tx1"/>
                </a:solidFill>
                <a:latin typeface="+mn-lt"/>
              </a:rPr>
              <a:t>Slide </a:t>
            </a:r>
            <a:fld id="{F26B99BE-0CD1-47E1-8C2E-7CFB16223AA6}" type="slidenum">
              <a:rPr lang="en-GB" sz="1000" b="1" i="0" u="none" strike="noStrike" baseline="0" smtClean="0">
                <a:solidFill>
                  <a:schemeClr val="tx1"/>
                </a:solidFill>
                <a:latin typeface="+mn-lt"/>
              </a:rPr>
              <a:pPr algn="l"/>
              <a:t>‹#›</a:t>
            </a:fld>
            <a:endParaRPr lang="en-GB" sz="1000" b="1" baseline="0">
              <a:solidFill>
                <a:schemeClr val="tx1"/>
              </a:solidFill>
              <a:latin typeface="+mn-lt"/>
            </a:endParaRPr>
          </a:p>
        </p:txBody>
      </p:sp>
      <p:pic>
        <p:nvPicPr>
          <p:cNvPr id="15" name="Picture 14">
            <a:extLst>
              <a:ext uri="{FF2B5EF4-FFF2-40B4-BE49-F238E27FC236}">
                <a16:creationId xmlns:a16="http://schemas.microsoft.com/office/drawing/2014/main" id="{6C6421EE-7F10-B340-A473-60BA340D2129}"/>
              </a:ext>
            </a:extLst>
          </p:cNvPr>
          <p:cNvPicPr>
            <a:picLocks noChangeAspect="1"/>
          </p:cNvPicPr>
          <p:nvPr userDrawn="1"/>
        </p:nvPicPr>
        <p:blipFill rotWithShape="1">
          <a:blip r:embed="rId2" cstate="print">
            <a:biLevel thresh="25000"/>
            <a:extLst>
              <a:ext uri="{28A0092B-C50C-407E-A947-70E740481C1C}">
                <a14:useLocalDpi xmlns:a14="http://schemas.microsoft.com/office/drawing/2010/main" val="0"/>
              </a:ext>
            </a:extLst>
          </a:blip>
          <a:srcRect t="24443" r="67616" b="36711"/>
          <a:stretch/>
        </p:blipFill>
        <p:spPr>
          <a:xfrm>
            <a:off x="10070028" y="6236027"/>
            <a:ext cx="1404938" cy="415838"/>
          </a:xfrm>
          <a:prstGeom prst="rect">
            <a:avLst/>
          </a:prstGeom>
        </p:spPr>
      </p:pic>
    </p:spTree>
    <p:extLst>
      <p:ext uri="{BB962C8B-B14F-4D97-AF65-F5344CB8AC3E}">
        <p14:creationId xmlns:p14="http://schemas.microsoft.com/office/powerpoint/2010/main" val="1399023627"/>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userDrawn="1">
  <p:cSld name="STANDARD PAGE 4">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907346" y="664260"/>
            <a:ext cx="10377311" cy="5525337"/>
          </a:xfrm>
          <a:prstGeom prst="round2DiagRect">
            <a:avLst>
              <a:gd name="adj1" fmla="val 10843"/>
              <a:gd name="adj2" fmla="val 0"/>
            </a:avLst>
          </a:prstGeom>
          <a:ln w="28575">
            <a:solidFill>
              <a:schemeClr val="bg2"/>
            </a:solidFill>
          </a:ln>
        </p:spPr>
        <p:txBody>
          <a:bodyPr/>
          <a:lstStyle>
            <a:lvl1pPr marL="0" indent="0" algn="l">
              <a:buNone/>
              <a:defRPr sz="692"/>
            </a:lvl1pPr>
            <a:lvl2pPr marL="457162" indent="0" algn="l">
              <a:buNone/>
              <a:defRPr sz="692"/>
            </a:lvl2pPr>
            <a:lvl3pPr marL="914323" indent="0" algn="l">
              <a:buNone/>
              <a:defRPr sz="692"/>
            </a:lvl3pPr>
            <a:lvl4pPr marL="1371484" indent="0" algn="l">
              <a:buNone/>
              <a:defRPr sz="692"/>
            </a:lvl4pPr>
            <a:lvl5pPr marL="1828646" indent="0" algn="l">
              <a:buNone/>
              <a:defRPr sz="692"/>
            </a:lvl5pPr>
          </a:lstStyle>
          <a:p>
            <a:pPr lvl="0"/>
            <a:r>
              <a:rPr lang="en-US"/>
              <a:t>TEXT</a:t>
            </a:r>
            <a:endParaRPr lang="en-GB"/>
          </a:p>
        </p:txBody>
      </p:sp>
      <p:sp>
        <p:nvSpPr>
          <p:cNvPr id="5" name="Text Placeholder 21"/>
          <p:cNvSpPr>
            <a:spLocks noGrp="1"/>
          </p:cNvSpPr>
          <p:nvPr>
            <p:ph type="body" sz="quarter" idx="12" hasCustomPrompt="1"/>
          </p:nvPr>
        </p:nvSpPr>
        <p:spPr>
          <a:xfrm>
            <a:off x="0" y="361552"/>
            <a:ext cx="12192000" cy="151354"/>
          </a:xfrm>
          <a:prstGeom prst="rect">
            <a:avLst/>
          </a:prstGeom>
        </p:spPr>
        <p:txBody>
          <a:bodyPr/>
          <a:lstStyle>
            <a:lvl1pPr marL="0" indent="0" algn="ctr">
              <a:buNone/>
              <a:defRPr sz="831" b="0" cap="all" baseline="0"/>
            </a:lvl1pPr>
            <a:lvl2pPr marL="457162" indent="0">
              <a:buNone/>
              <a:defRPr sz="831"/>
            </a:lvl2pPr>
            <a:lvl3pPr marL="914323" indent="0">
              <a:buNone/>
              <a:defRPr sz="831"/>
            </a:lvl3pPr>
            <a:lvl4pPr marL="1371484" indent="0">
              <a:buNone/>
              <a:defRPr sz="831"/>
            </a:lvl4pPr>
            <a:lvl5pPr marL="1828646" indent="0">
              <a:buNone/>
              <a:defRPr sz="831"/>
            </a:lvl5pPr>
          </a:lstStyle>
          <a:p>
            <a:pPr lvl="0"/>
            <a:r>
              <a:rPr lang="en-US"/>
              <a:t>SUBTITLE</a:t>
            </a:r>
            <a:endParaRPr lang="en-GB"/>
          </a:p>
        </p:txBody>
      </p:sp>
      <p:sp>
        <p:nvSpPr>
          <p:cNvPr id="6" name="Text Placeholder 21"/>
          <p:cNvSpPr>
            <a:spLocks noGrp="1"/>
          </p:cNvSpPr>
          <p:nvPr>
            <p:ph type="body" sz="quarter" idx="13" hasCustomPrompt="1"/>
          </p:nvPr>
        </p:nvSpPr>
        <p:spPr>
          <a:xfrm>
            <a:off x="0" y="199233"/>
            <a:ext cx="12192000" cy="151354"/>
          </a:xfrm>
          <a:prstGeom prst="rect">
            <a:avLst/>
          </a:prstGeom>
        </p:spPr>
        <p:txBody>
          <a:bodyPr/>
          <a:lstStyle>
            <a:lvl1pPr marL="0" indent="0" algn="ctr">
              <a:buNone/>
              <a:defRPr sz="831" b="1" u="heavy" cap="all" baseline="0">
                <a:solidFill>
                  <a:schemeClr val="tx1"/>
                </a:solidFill>
                <a:uFill>
                  <a:solidFill>
                    <a:schemeClr val="bg2"/>
                  </a:solidFill>
                </a:uFill>
              </a:defRPr>
            </a:lvl1pPr>
            <a:lvl2pPr marL="457162" indent="0">
              <a:buNone/>
              <a:defRPr sz="831"/>
            </a:lvl2pPr>
            <a:lvl3pPr marL="914323" indent="0">
              <a:buNone/>
              <a:defRPr sz="831"/>
            </a:lvl3pPr>
            <a:lvl4pPr marL="1371484" indent="0">
              <a:buNone/>
              <a:defRPr sz="831"/>
            </a:lvl4pPr>
            <a:lvl5pPr marL="1828646" indent="0">
              <a:buNone/>
              <a:defRPr sz="831"/>
            </a:lvl5pPr>
          </a:lstStyle>
          <a:p>
            <a:pPr lvl="0"/>
            <a:r>
              <a:rPr lang="en-US"/>
              <a:t>TITLE</a:t>
            </a:r>
            <a:endParaRPr lang="en-GB"/>
          </a:p>
        </p:txBody>
      </p:sp>
    </p:spTree>
    <p:extLst>
      <p:ext uri="{BB962C8B-B14F-4D97-AF65-F5344CB8AC3E}">
        <p14:creationId xmlns:p14="http://schemas.microsoft.com/office/powerpoint/2010/main" val="109627274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grpSp>
        <p:nvGrpSpPr>
          <p:cNvPr id="7" name="Group 6"/>
          <p:cNvGrpSpPr/>
          <p:nvPr userDrawn="1"/>
        </p:nvGrpSpPr>
        <p:grpSpPr>
          <a:xfrm>
            <a:off x="1153632" y="700933"/>
            <a:ext cx="9146846" cy="129503"/>
            <a:chOff x="372955" y="6391474"/>
            <a:chExt cx="2396463" cy="27432"/>
          </a:xfrm>
        </p:grpSpPr>
        <p:sp>
          <p:nvSpPr>
            <p:cNvPr id="8" name="Freeform 1"/>
            <p:cNvSpPr>
              <a:spLocks noChangeAspect="1" noChangeArrowheads="1"/>
            </p:cNvSpPr>
            <p:nvPr userDrawn="1"/>
          </p:nvSpPr>
          <p:spPr bwMode="auto">
            <a:xfrm>
              <a:off x="372955" y="6391474"/>
              <a:ext cx="940618" cy="27432"/>
            </a:xfrm>
            <a:custGeom>
              <a:avLst/>
              <a:gdLst>
                <a:gd name="T0" fmla="*/ 500 w 21469"/>
                <a:gd name="T1" fmla="*/ 0 h 625"/>
                <a:gd name="T2" fmla="*/ 500 w 21469"/>
                <a:gd name="T3" fmla="*/ 0 h 625"/>
                <a:gd name="T4" fmla="*/ 469 w 21469"/>
                <a:gd name="T5" fmla="*/ 0 h 625"/>
                <a:gd name="T6" fmla="*/ 375 w 21469"/>
                <a:gd name="T7" fmla="*/ 63 h 625"/>
                <a:gd name="T8" fmla="*/ 375 w 21469"/>
                <a:gd name="T9" fmla="*/ 63 h 625"/>
                <a:gd name="T10" fmla="*/ 0 w 21469"/>
                <a:gd name="T11" fmla="*/ 624 h 625"/>
                <a:gd name="T12" fmla="*/ 0 w 21469"/>
                <a:gd name="T13" fmla="*/ 624 h 625"/>
                <a:gd name="T14" fmla="*/ 20937 w 21469"/>
                <a:gd name="T15" fmla="*/ 624 h 625"/>
                <a:gd name="T16" fmla="*/ 20968 w 21469"/>
                <a:gd name="T17" fmla="*/ 624 h 625"/>
                <a:gd name="T18" fmla="*/ 20968 w 21469"/>
                <a:gd name="T19" fmla="*/ 624 h 625"/>
                <a:gd name="T20" fmla="*/ 20968 w 21469"/>
                <a:gd name="T21" fmla="*/ 624 h 625"/>
                <a:gd name="T22" fmla="*/ 21093 w 21469"/>
                <a:gd name="T23" fmla="*/ 562 h 625"/>
                <a:gd name="T24" fmla="*/ 21093 w 21469"/>
                <a:gd name="T25" fmla="*/ 562 h 625"/>
                <a:gd name="T26" fmla="*/ 21468 w 21469"/>
                <a:gd name="T27" fmla="*/ 0 h 625"/>
                <a:gd name="T28" fmla="*/ 500 w 21469"/>
                <a:gd name="T29"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469" h="625">
                  <a:moveTo>
                    <a:pt x="500" y="0"/>
                  </a:moveTo>
                  <a:lnTo>
                    <a:pt x="500" y="0"/>
                  </a:lnTo>
                  <a:cubicBezTo>
                    <a:pt x="469" y="0"/>
                    <a:pt x="469" y="0"/>
                    <a:pt x="469" y="0"/>
                  </a:cubicBezTo>
                  <a:cubicBezTo>
                    <a:pt x="438" y="0"/>
                    <a:pt x="407" y="32"/>
                    <a:pt x="375" y="63"/>
                  </a:cubicBezTo>
                  <a:lnTo>
                    <a:pt x="375" y="63"/>
                  </a:lnTo>
                  <a:cubicBezTo>
                    <a:pt x="0" y="624"/>
                    <a:pt x="0" y="624"/>
                    <a:pt x="0" y="624"/>
                  </a:cubicBezTo>
                  <a:lnTo>
                    <a:pt x="0" y="624"/>
                  </a:lnTo>
                  <a:cubicBezTo>
                    <a:pt x="20937" y="624"/>
                    <a:pt x="20937" y="624"/>
                    <a:pt x="20937" y="624"/>
                  </a:cubicBezTo>
                  <a:cubicBezTo>
                    <a:pt x="20968" y="624"/>
                    <a:pt x="20968" y="624"/>
                    <a:pt x="20968" y="624"/>
                  </a:cubicBezTo>
                  <a:lnTo>
                    <a:pt x="20968" y="624"/>
                  </a:lnTo>
                  <a:lnTo>
                    <a:pt x="20968" y="624"/>
                  </a:lnTo>
                  <a:cubicBezTo>
                    <a:pt x="20999" y="624"/>
                    <a:pt x="21062" y="593"/>
                    <a:pt x="21093" y="562"/>
                  </a:cubicBezTo>
                  <a:lnTo>
                    <a:pt x="21093" y="562"/>
                  </a:lnTo>
                  <a:cubicBezTo>
                    <a:pt x="21468" y="0"/>
                    <a:pt x="21468" y="0"/>
                    <a:pt x="21468" y="0"/>
                  </a:cubicBezTo>
                  <a:lnTo>
                    <a:pt x="500" y="0"/>
                  </a:lnTo>
                </a:path>
              </a:pathLst>
            </a:custGeom>
            <a:solidFill>
              <a:srgbClr val="96D700"/>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1463">
                <a:solidFill>
                  <a:prstClr val="black"/>
                </a:solidFill>
              </a:endParaRPr>
            </a:p>
          </p:txBody>
        </p:sp>
        <p:sp>
          <p:nvSpPr>
            <p:cNvPr id="9" name="Freeform 1"/>
            <p:cNvSpPr>
              <a:spLocks noChangeAspect="1" noChangeArrowheads="1"/>
            </p:cNvSpPr>
            <p:nvPr userDrawn="1"/>
          </p:nvSpPr>
          <p:spPr bwMode="auto">
            <a:xfrm>
              <a:off x="1219200" y="6391474"/>
              <a:ext cx="940618" cy="27432"/>
            </a:xfrm>
            <a:custGeom>
              <a:avLst/>
              <a:gdLst>
                <a:gd name="T0" fmla="*/ 500 w 21469"/>
                <a:gd name="T1" fmla="*/ 0 h 625"/>
                <a:gd name="T2" fmla="*/ 500 w 21469"/>
                <a:gd name="T3" fmla="*/ 0 h 625"/>
                <a:gd name="T4" fmla="*/ 469 w 21469"/>
                <a:gd name="T5" fmla="*/ 0 h 625"/>
                <a:gd name="T6" fmla="*/ 375 w 21469"/>
                <a:gd name="T7" fmla="*/ 63 h 625"/>
                <a:gd name="T8" fmla="*/ 375 w 21469"/>
                <a:gd name="T9" fmla="*/ 63 h 625"/>
                <a:gd name="T10" fmla="*/ 0 w 21469"/>
                <a:gd name="T11" fmla="*/ 624 h 625"/>
                <a:gd name="T12" fmla="*/ 0 w 21469"/>
                <a:gd name="T13" fmla="*/ 624 h 625"/>
                <a:gd name="T14" fmla="*/ 20937 w 21469"/>
                <a:gd name="T15" fmla="*/ 624 h 625"/>
                <a:gd name="T16" fmla="*/ 20968 w 21469"/>
                <a:gd name="T17" fmla="*/ 624 h 625"/>
                <a:gd name="T18" fmla="*/ 20968 w 21469"/>
                <a:gd name="T19" fmla="*/ 624 h 625"/>
                <a:gd name="T20" fmla="*/ 20968 w 21469"/>
                <a:gd name="T21" fmla="*/ 624 h 625"/>
                <a:gd name="T22" fmla="*/ 21093 w 21469"/>
                <a:gd name="T23" fmla="*/ 562 h 625"/>
                <a:gd name="T24" fmla="*/ 21093 w 21469"/>
                <a:gd name="T25" fmla="*/ 562 h 625"/>
                <a:gd name="T26" fmla="*/ 21468 w 21469"/>
                <a:gd name="T27" fmla="*/ 0 h 625"/>
                <a:gd name="T28" fmla="*/ 500 w 21469"/>
                <a:gd name="T29"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469" h="625">
                  <a:moveTo>
                    <a:pt x="500" y="0"/>
                  </a:moveTo>
                  <a:lnTo>
                    <a:pt x="500" y="0"/>
                  </a:lnTo>
                  <a:cubicBezTo>
                    <a:pt x="469" y="0"/>
                    <a:pt x="469" y="0"/>
                    <a:pt x="469" y="0"/>
                  </a:cubicBezTo>
                  <a:cubicBezTo>
                    <a:pt x="438" y="0"/>
                    <a:pt x="407" y="32"/>
                    <a:pt x="375" y="63"/>
                  </a:cubicBezTo>
                  <a:lnTo>
                    <a:pt x="375" y="63"/>
                  </a:lnTo>
                  <a:cubicBezTo>
                    <a:pt x="0" y="624"/>
                    <a:pt x="0" y="624"/>
                    <a:pt x="0" y="624"/>
                  </a:cubicBezTo>
                  <a:lnTo>
                    <a:pt x="0" y="624"/>
                  </a:lnTo>
                  <a:cubicBezTo>
                    <a:pt x="20937" y="624"/>
                    <a:pt x="20937" y="624"/>
                    <a:pt x="20937" y="624"/>
                  </a:cubicBezTo>
                  <a:cubicBezTo>
                    <a:pt x="20968" y="624"/>
                    <a:pt x="20968" y="624"/>
                    <a:pt x="20968" y="624"/>
                  </a:cubicBezTo>
                  <a:lnTo>
                    <a:pt x="20968" y="624"/>
                  </a:lnTo>
                  <a:lnTo>
                    <a:pt x="20968" y="624"/>
                  </a:lnTo>
                  <a:cubicBezTo>
                    <a:pt x="20999" y="624"/>
                    <a:pt x="21062" y="593"/>
                    <a:pt x="21093" y="562"/>
                  </a:cubicBezTo>
                  <a:lnTo>
                    <a:pt x="21093" y="562"/>
                  </a:lnTo>
                  <a:cubicBezTo>
                    <a:pt x="21468" y="0"/>
                    <a:pt x="21468" y="0"/>
                    <a:pt x="21468" y="0"/>
                  </a:cubicBezTo>
                  <a:lnTo>
                    <a:pt x="500" y="0"/>
                  </a:lnTo>
                </a:path>
              </a:pathLst>
            </a:custGeom>
            <a:solidFill>
              <a:srgbClr val="96D700"/>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1463">
                <a:solidFill>
                  <a:prstClr val="black"/>
                </a:solidFill>
              </a:endParaRPr>
            </a:p>
          </p:txBody>
        </p:sp>
        <p:sp>
          <p:nvSpPr>
            <p:cNvPr id="10" name="Freeform 1"/>
            <p:cNvSpPr>
              <a:spLocks noChangeAspect="1" noChangeArrowheads="1"/>
            </p:cNvSpPr>
            <p:nvPr userDrawn="1"/>
          </p:nvSpPr>
          <p:spPr bwMode="auto">
            <a:xfrm>
              <a:off x="1828800" y="6391474"/>
              <a:ext cx="940618" cy="27432"/>
            </a:xfrm>
            <a:custGeom>
              <a:avLst/>
              <a:gdLst>
                <a:gd name="T0" fmla="*/ 500 w 21469"/>
                <a:gd name="T1" fmla="*/ 0 h 625"/>
                <a:gd name="T2" fmla="*/ 500 w 21469"/>
                <a:gd name="T3" fmla="*/ 0 h 625"/>
                <a:gd name="T4" fmla="*/ 469 w 21469"/>
                <a:gd name="T5" fmla="*/ 0 h 625"/>
                <a:gd name="T6" fmla="*/ 375 w 21469"/>
                <a:gd name="T7" fmla="*/ 63 h 625"/>
                <a:gd name="T8" fmla="*/ 375 w 21469"/>
                <a:gd name="T9" fmla="*/ 63 h 625"/>
                <a:gd name="T10" fmla="*/ 0 w 21469"/>
                <a:gd name="T11" fmla="*/ 624 h 625"/>
                <a:gd name="T12" fmla="*/ 0 w 21469"/>
                <a:gd name="T13" fmla="*/ 624 h 625"/>
                <a:gd name="T14" fmla="*/ 20937 w 21469"/>
                <a:gd name="T15" fmla="*/ 624 h 625"/>
                <a:gd name="T16" fmla="*/ 20968 w 21469"/>
                <a:gd name="T17" fmla="*/ 624 h 625"/>
                <a:gd name="T18" fmla="*/ 20968 w 21469"/>
                <a:gd name="T19" fmla="*/ 624 h 625"/>
                <a:gd name="T20" fmla="*/ 20968 w 21469"/>
                <a:gd name="T21" fmla="*/ 624 h 625"/>
                <a:gd name="T22" fmla="*/ 21093 w 21469"/>
                <a:gd name="T23" fmla="*/ 562 h 625"/>
                <a:gd name="T24" fmla="*/ 21093 w 21469"/>
                <a:gd name="T25" fmla="*/ 562 h 625"/>
                <a:gd name="T26" fmla="*/ 21468 w 21469"/>
                <a:gd name="T27" fmla="*/ 0 h 625"/>
                <a:gd name="T28" fmla="*/ 500 w 21469"/>
                <a:gd name="T29"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469" h="625">
                  <a:moveTo>
                    <a:pt x="500" y="0"/>
                  </a:moveTo>
                  <a:lnTo>
                    <a:pt x="500" y="0"/>
                  </a:lnTo>
                  <a:cubicBezTo>
                    <a:pt x="469" y="0"/>
                    <a:pt x="469" y="0"/>
                    <a:pt x="469" y="0"/>
                  </a:cubicBezTo>
                  <a:cubicBezTo>
                    <a:pt x="438" y="0"/>
                    <a:pt x="407" y="32"/>
                    <a:pt x="375" y="63"/>
                  </a:cubicBezTo>
                  <a:lnTo>
                    <a:pt x="375" y="63"/>
                  </a:lnTo>
                  <a:cubicBezTo>
                    <a:pt x="0" y="624"/>
                    <a:pt x="0" y="624"/>
                    <a:pt x="0" y="624"/>
                  </a:cubicBezTo>
                  <a:lnTo>
                    <a:pt x="0" y="624"/>
                  </a:lnTo>
                  <a:cubicBezTo>
                    <a:pt x="20937" y="624"/>
                    <a:pt x="20937" y="624"/>
                    <a:pt x="20937" y="624"/>
                  </a:cubicBezTo>
                  <a:cubicBezTo>
                    <a:pt x="20968" y="624"/>
                    <a:pt x="20968" y="624"/>
                    <a:pt x="20968" y="624"/>
                  </a:cubicBezTo>
                  <a:lnTo>
                    <a:pt x="20968" y="624"/>
                  </a:lnTo>
                  <a:lnTo>
                    <a:pt x="20968" y="624"/>
                  </a:lnTo>
                  <a:cubicBezTo>
                    <a:pt x="20999" y="624"/>
                    <a:pt x="21062" y="593"/>
                    <a:pt x="21093" y="562"/>
                  </a:cubicBezTo>
                  <a:lnTo>
                    <a:pt x="21093" y="562"/>
                  </a:lnTo>
                  <a:cubicBezTo>
                    <a:pt x="21468" y="0"/>
                    <a:pt x="21468" y="0"/>
                    <a:pt x="21468" y="0"/>
                  </a:cubicBezTo>
                  <a:lnTo>
                    <a:pt x="500" y="0"/>
                  </a:lnTo>
                </a:path>
              </a:pathLst>
            </a:custGeom>
            <a:solidFill>
              <a:srgbClr val="96D700"/>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1463">
                <a:solidFill>
                  <a:prstClr val="black"/>
                </a:solidFill>
              </a:endParaRPr>
            </a:p>
          </p:txBody>
        </p:sp>
      </p:grpSp>
      <p:sp>
        <p:nvSpPr>
          <p:cNvPr id="11" name="Text Placeholder 1"/>
          <p:cNvSpPr>
            <a:spLocks noGrp="1"/>
          </p:cNvSpPr>
          <p:nvPr>
            <p:ph type="body" sz="quarter" idx="13" hasCustomPrompt="1"/>
          </p:nvPr>
        </p:nvSpPr>
        <p:spPr>
          <a:xfrm>
            <a:off x="785192" y="222827"/>
            <a:ext cx="9930617" cy="478094"/>
          </a:xfrm>
          <a:prstGeom prst="rect">
            <a:avLst/>
          </a:prstGeom>
          <a:ln>
            <a:noFill/>
          </a:ln>
        </p:spPr>
        <p:txBody>
          <a:bodyPr/>
          <a:lstStyle>
            <a:lvl1pPr marL="0" indent="0" algn="ctr">
              <a:buNone/>
              <a:defRPr>
                <a:latin typeface="Arial" panose="020B0604020202020204" pitchFamily="34" charset="0"/>
                <a:cs typeface="Arial" panose="020B0604020202020204" pitchFamily="34" charset="0"/>
              </a:defRPr>
            </a:lvl1pPr>
          </a:lstStyle>
          <a:p>
            <a:r>
              <a:rPr lang="en-US"/>
              <a:t>Title</a:t>
            </a:r>
          </a:p>
        </p:txBody>
      </p:sp>
      <p:sp>
        <p:nvSpPr>
          <p:cNvPr id="12" name="Text Placeholder 1"/>
          <p:cNvSpPr>
            <a:spLocks noGrp="1"/>
          </p:cNvSpPr>
          <p:nvPr>
            <p:ph type="body" sz="quarter" idx="14" hasCustomPrompt="1"/>
          </p:nvPr>
        </p:nvSpPr>
        <p:spPr>
          <a:xfrm>
            <a:off x="785192" y="838647"/>
            <a:ext cx="9930617" cy="478094"/>
          </a:xfrm>
          <a:prstGeom prst="rect">
            <a:avLst/>
          </a:prstGeom>
          <a:ln>
            <a:noFill/>
          </a:ln>
        </p:spPr>
        <p:txBody>
          <a:bodyPr/>
          <a:lstStyle>
            <a:lvl1pPr marL="0" marR="0" indent="0" algn="ctr" defTabSz="742987" rtl="0" eaLnBrk="1" fontAlgn="auto" latinLnBrk="0" hangingPunct="1">
              <a:lnSpc>
                <a:spcPct val="90000"/>
              </a:lnSpc>
              <a:spcBef>
                <a:spcPts val="813"/>
              </a:spcBef>
              <a:spcAft>
                <a:spcPts val="0"/>
              </a:spcAft>
              <a:buClrTx/>
              <a:buSzTx/>
              <a:buFont typeface="Arial" panose="020B0604020202020204" pitchFamily="34" charset="0"/>
              <a:buNone/>
              <a:tabLst/>
              <a:defRPr sz="1800">
                <a:latin typeface="Arial" panose="020B0604020202020204" pitchFamily="34" charset="0"/>
                <a:cs typeface="Arial" panose="020B0604020202020204" pitchFamily="34" charset="0"/>
              </a:defRPr>
            </a:lvl1pPr>
          </a:lstStyle>
          <a:p>
            <a:pPr marL="185746" marR="0" lvl="0" indent="-185746" algn="l" defTabSz="742987" rtl="0" eaLnBrk="1" fontAlgn="auto" latinLnBrk="0" hangingPunct="1">
              <a:lnSpc>
                <a:spcPct val="90000"/>
              </a:lnSpc>
              <a:spcBef>
                <a:spcPts val="813"/>
              </a:spcBef>
              <a:spcAft>
                <a:spcPts val="0"/>
              </a:spcAft>
              <a:buClrTx/>
              <a:buSzTx/>
              <a:tabLst/>
              <a:defRPr/>
            </a:pPr>
            <a:r>
              <a:rPr lang="en-US"/>
              <a:t>Section Subtitle</a:t>
            </a:r>
          </a:p>
        </p:txBody>
      </p:sp>
    </p:spTree>
    <p:extLst>
      <p:ext uri="{BB962C8B-B14F-4D97-AF65-F5344CB8AC3E}">
        <p14:creationId xmlns:p14="http://schemas.microsoft.com/office/powerpoint/2010/main" val="172207617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simple white with logo">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D227C39-2A1A-4D59-A168-ADBF8AA60371}"/>
              </a:ext>
            </a:extLst>
          </p:cNvPr>
          <p:cNvSpPr/>
          <p:nvPr userDrawn="1"/>
        </p:nvSpPr>
        <p:spPr>
          <a:xfrm>
            <a:off x="7673975" y="1165225"/>
            <a:ext cx="2384425" cy="454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rgbClr val="FFFFFF"/>
              </a:solidFill>
            </a:endParaRPr>
          </a:p>
        </p:txBody>
      </p:sp>
      <p:grpSp>
        <p:nvGrpSpPr>
          <p:cNvPr id="5" name="Group 13">
            <a:extLst>
              <a:ext uri="{FF2B5EF4-FFF2-40B4-BE49-F238E27FC236}">
                <a16:creationId xmlns:a16="http://schemas.microsoft.com/office/drawing/2014/main" id="{651EEBD5-8CBA-440E-AC73-F84BAE34CAEB}"/>
              </a:ext>
            </a:extLst>
          </p:cNvPr>
          <p:cNvGrpSpPr>
            <a:grpSpLocks/>
          </p:cNvGrpSpPr>
          <p:nvPr userDrawn="1"/>
        </p:nvGrpSpPr>
        <p:grpSpPr bwMode="auto">
          <a:xfrm>
            <a:off x="357188" y="701675"/>
            <a:ext cx="9147175" cy="128588"/>
            <a:chOff x="372955" y="6391474"/>
            <a:chExt cx="2396463" cy="27432"/>
          </a:xfrm>
        </p:grpSpPr>
        <p:sp>
          <p:nvSpPr>
            <p:cNvPr id="6" name="Freeform 1">
              <a:extLst>
                <a:ext uri="{FF2B5EF4-FFF2-40B4-BE49-F238E27FC236}">
                  <a16:creationId xmlns:a16="http://schemas.microsoft.com/office/drawing/2014/main" id="{F0AEAB4A-AE77-43F2-AB4A-008A72C72569}"/>
                </a:ext>
              </a:extLst>
            </p:cNvPr>
            <p:cNvSpPr>
              <a:spLocks noChangeAspect="1" noChangeArrowheads="1"/>
            </p:cNvSpPr>
            <p:nvPr userDrawn="1"/>
          </p:nvSpPr>
          <p:spPr bwMode="auto">
            <a:xfrm>
              <a:off x="372955" y="6391474"/>
              <a:ext cx="940618" cy="27432"/>
            </a:xfrm>
            <a:custGeom>
              <a:avLst/>
              <a:gdLst>
                <a:gd name="T0" fmla="*/ 42049993 w 21469"/>
                <a:gd name="T1" fmla="*/ 0 h 625"/>
                <a:gd name="T2" fmla="*/ 42049993 w 21469"/>
                <a:gd name="T3" fmla="*/ 0 h 625"/>
                <a:gd name="T4" fmla="*/ 39443216 w 21469"/>
                <a:gd name="T5" fmla="*/ 0 h 625"/>
                <a:gd name="T6" fmla="*/ 31538458 w 21469"/>
                <a:gd name="T7" fmla="*/ 5326592 h 625"/>
                <a:gd name="T8" fmla="*/ 31538458 w 21469"/>
                <a:gd name="T9" fmla="*/ 5326592 h 625"/>
                <a:gd name="T10" fmla="*/ 0 w 21469"/>
                <a:gd name="T11" fmla="*/ 52761260 h 625"/>
                <a:gd name="T12" fmla="*/ 0 w 21469"/>
                <a:gd name="T13" fmla="*/ 52761260 h 625"/>
                <a:gd name="T14" fmla="*/ 1760836633 w 21469"/>
                <a:gd name="T15" fmla="*/ 52761260 h 625"/>
                <a:gd name="T16" fmla="*/ 1763443410 w 21469"/>
                <a:gd name="T17" fmla="*/ 52761260 h 625"/>
                <a:gd name="T18" fmla="*/ 1763443410 w 21469"/>
                <a:gd name="T19" fmla="*/ 52761260 h 625"/>
                <a:gd name="T20" fmla="*/ 1763443410 w 21469"/>
                <a:gd name="T21" fmla="*/ 52761260 h 625"/>
                <a:gd name="T22" fmla="*/ 1773954944 w 21469"/>
                <a:gd name="T23" fmla="*/ 47519422 h 625"/>
                <a:gd name="T24" fmla="*/ 1773954944 w 21469"/>
                <a:gd name="T25" fmla="*/ 47519422 h 625"/>
                <a:gd name="T26" fmla="*/ 1805493403 w 21469"/>
                <a:gd name="T27" fmla="*/ 0 h 625"/>
                <a:gd name="T28" fmla="*/ 42049993 w 21469"/>
                <a:gd name="T29" fmla="*/ 0 h 6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469" h="625">
                  <a:moveTo>
                    <a:pt x="500" y="0"/>
                  </a:moveTo>
                  <a:lnTo>
                    <a:pt x="500" y="0"/>
                  </a:lnTo>
                  <a:cubicBezTo>
                    <a:pt x="469" y="0"/>
                    <a:pt x="469" y="0"/>
                    <a:pt x="469" y="0"/>
                  </a:cubicBezTo>
                  <a:cubicBezTo>
                    <a:pt x="438" y="0"/>
                    <a:pt x="407" y="32"/>
                    <a:pt x="375" y="63"/>
                  </a:cubicBezTo>
                  <a:cubicBezTo>
                    <a:pt x="0" y="624"/>
                    <a:pt x="0" y="624"/>
                    <a:pt x="0" y="624"/>
                  </a:cubicBezTo>
                  <a:cubicBezTo>
                    <a:pt x="20937" y="624"/>
                    <a:pt x="20937" y="624"/>
                    <a:pt x="20937" y="624"/>
                  </a:cubicBezTo>
                  <a:cubicBezTo>
                    <a:pt x="20968" y="624"/>
                    <a:pt x="20968" y="624"/>
                    <a:pt x="20968" y="624"/>
                  </a:cubicBezTo>
                  <a:cubicBezTo>
                    <a:pt x="20999" y="624"/>
                    <a:pt x="21062" y="593"/>
                    <a:pt x="21093" y="562"/>
                  </a:cubicBezTo>
                  <a:cubicBezTo>
                    <a:pt x="21468" y="0"/>
                    <a:pt x="21468" y="0"/>
                    <a:pt x="21468" y="0"/>
                  </a:cubicBezTo>
                  <a:lnTo>
                    <a:pt x="500" y="0"/>
                  </a:lnTo>
                </a:path>
              </a:pathLst>
            </a:custGeom>
            <a:solidFill>
              <a:srgbClr val="96D7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GB"/>
            </a:p>
          </p:txBody>
        </p:sp>
        <p:sp>
          <p:nvSpPr>
            <p:cNvPr id="7" name="Freeform 1">
              <a:extLst>
                <a:ext uri="{FF2B5EF4-FFF2-40B4-BE49-F238E27FC236}">
                  <a16:creationId xmlns:a16="http://schemas.microsoft.com/office/drawing/2014/main" id="{03DEE453-0187-415C-B2EC-E2AC18D5F7FD}"/>
                </a:ext>
              </a:extLst>
            </p:cNvPr>
            <p:cNvSpPr>
              <a:spLocks noChangeAspect="1" noChangeArrowheads="1"/>
            </p:cNvSpPr>
            <p:nvPr userDrawn="1"/>
          </p:nvSpPr>
          <p:spPr bwMode="auto">
            <a:xfrm>
              <a:off x="1219200" y="6391474"/>
              <a:ext cx="940618" cy="27432"/>
            </a:xfrm>
            <a:custGeom>
              <a:avLst/>
              <a:gdLst>
                <a:gd name="T0" fmla="*/ 42049993 w 21469"/>
                <a:gd name="T1" fmla="*/ 0 h 625"/>
                <a:gd name="T2" fmla="*/ 42049993 w 21469"/>
                <a:gd name="T3" fmla="*/ 0 h 625"/>
                <a:gd name="T4" fmla="*/ 39443216 w 21469"/>
                <a:gd name="T5" fmla="*/ 0 h 625"/>
                <a:gd name="T6" fmla="*/ 31538458 w 21469"/>
                <a:gd name="T7" fmla="*/ 5326592 h 625"/>
                <a:gd name="T8" fmla="*/ 31538458 w 21469"/>
                <a:gd name="T9" fmla="*/ 5326592 h 625"/>
                <a:gd name="T10" fmla="*/ 0 w 21469"/>
                <a:gd name="T11" fmla="*/ 52761260 h 625"/>
                <a:gd name="T12" fmla="*/ 0 w 21469"/>
                <a:gd name="T13" fmla="*/ 52761260 h 625"/>
                <a:gd name="T14" fmla="*/ 1760836633 w 21469"/>
                <a:gd name="T15" fmla="*/ 52761260 h 625"/>
                <a:gd name="T16" fmla="*/ 1763443410 w 21469"/>
                <a:gd name="T17" fmla="*/ 52761260 h 625"/>
                <a:gd name="T18" fmla="*/ 1763443410 w 21469"/>
                <a:gd name="T19" fmla="*/ 52761260 h 625"/>
                <a:gd name="T20" fmla="*/ 1763443410 w 21469"/>
                <a:gd name="T21" fmla="*/ 52761260 h 625"/>
                <a:gd name="T22" fmla="*/ 1773954944 w 21469"/>
                <a:gd name="T23" fmla="*/ 47519422 h 625"/>
                <a:gd name="T24" fmla="*/ 1773954944 w 21469"/>
                <a:gd name="T25" fmla="*/ 47519422 h 625"/>
                <a:gd name="T26" fmla="*/ 1805493403 w 21469"/>
                <a:gd name="T27" fmla="*/ 0 h 625"/>
                <a:gd name="T28" fmla="*/ 42049993 w 21469"/>
                <a:gd name="T29" fmla="*/ 0 h 6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469" h="625">
                  <a:moveTo>
                    <a:pt x="500" y="0"/>
                  </a:moveTo>
                  <a:lnTo>
                    <a:pt x="500" y="0"/>
                  </a:lnTo>
                  <a:cubicBezTo>
                    <a:pt x="469" y="0"/>
                    <a:pt x="469" y="0"/>
                    <a:pt x="469" y="0"/>
                  </a:cubicBezTo>
                  <a:cubicBezTo>
                    <a:pt x="438" y="0"/>
                    <a:pt x="407" y="32"/>
                    <a:pt x="375" y="63"/>
                  </a:cubicBezTo>
                  <a:cubicBezTo>
                    <a:pt x="0" y="624"/>
                    <a:pt x="0" y="624"/>
                    <a:pt x="0" y="624"/>
                  </a:cubicBezTo>
                  <a:cubicBezTo>
                    <a:pt x="20937" y="624"/>
                    <a:pt x="20937" y="624"/>
                    <a:pt x="20937" y="624"/>
                  </a:cubicBezTo>
                  <a:cubicBezTo>
                    <a:pt x="20968" y="624"/>
                    <a:pt x="20968" y="624"/>
                    <a:pt x="20968" y="624"/>
                  </a:cubicBezTo>
                  <a:cubicBezTo>
                    <a:pt x="20999" y="624"/>
                    <a:pt x="21062" y="593"/>
                    <a:pt x="21093" y="562"/>
                  </a:cubicBezTo>
                  <a:cubicBezTo>
                    <a:pt x="21468" y="0"/>
                    <a:pt x="21468" y="0"/>
                    <a:pt x="21468" y="0"/>
                  </a:cubicBezTo>
                  <a:lnTo>
                    <a:pt x="500" y="0"/>
                  </a:lnTo>
                </a:path>
              </a:pathLst>
            </a:custGeom>
            <a:solidFill>
              <a:srgbClr val="96D7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GB"/>
            </a:p>
          </p:txBody>
        </p:sp>
        <p:sp>
          <p:nvSpPr>
            <p:cNvPr id="8" name="Freeform 1">
              <a:extLst>
                <a:ext uri="{FF2B5EF4-FFF2-40B4-BE49-F238E27FC236}">
                  <a16:creationId xmlns:a16="http://schemas.microsoft.com/office/drawing/2014/main" id="{AAAD41DC-225E-467A-A0E6-4FFECC47516A}"/>
                </a:ext>
              </a:extLst>
            </p:cNvPr>
            <p:cNvSpPr>
              <a:spLocks noChangeAspect="1" noChangeArrowheads="1"/>
            </p:cNvSpPr>
            <p:nvPr userDrawn="1"/>
          </p:nvSpPr>
          <p:spPr bwMode="auto">
            <a:xfrm>
              <a:off x="1828800" y="6391474"/>
              <a:ext cx="940618" cy="27432"/>
            </a:xfrm>
            <a:custGeom>
              <a:avLst/>
              <a:gdLst>
                <a:gd name="T0" fmla="*/ 42049993 w 21469"/>
                <a:gd name="T1" fmla="*/ 0 h 625"/>
                <a:gd name="T2" fmla="*/ 42049993 w 21469"/>
                <a:gd name="T3" fmla="*/ 0 h 625"/>
                <a:gd name="T4" fmla="*/ 39443216 w 21469"/>
                <a:gd name="T5" fmla="*/ 0 h 625"/>
                <a:gd name="T6" fmla="*/ 31538458 w 21469"/>
                <a:gd name="T7" fmla="*/ 5326592 h 625"/>
                <a:gd name="T8" fmla="*/ 31538458 w 21469"/>
                <a:gd name="T9" fmla="*/ 5326592 h 625"/>
                <a:gd name="T10" fmla="*/ 0 w 21469"/>
                <a:gd name="T11" fmla="*/ 52761260 h 625"/>
                <a:gd name="T12" fmla="*/ 0 w 21469"/>
                <a:gd name="T13" fmla="*/ 52761260 h 625"/>
                <a:gd name="T14" fmla="*/ 1760836633 w 21469"/>
                <a:gd name="T15" fmla="*/ 52761260 h 625"/>
                <a:gd name="T16" fmla="*/ 1763443410 w 21469"/>
                <a:gd name="T17" fmla="*/ 52761260 h 625"/>
                <a:gd name="T18" fmla="*/ 1763443410 w 21469"/>
                <a:gd name="T19" fmla="*/ 52761260 h 625"/>
                <a:gd name="T20" fmla="*/ 1763443410 w 21469"/>
                <a:gd name="T21" fmla="*/ 52761260 h 625"/>
                <a:gd name="T22" fmla="*/ 1773954944 w 21469"/>
                <a:gd name="T23" fmla="*/ 47519422 h 625"/>
                <a:gd name="T24" fmla="*/ 1773954944 w 21469"/>
                <a:gd name="T25" fmla="*/ 47519422 h 625"/>
                <a:gd name="T26" fmla="*/ 1805493403 w 21469"/>
                <a:gd name="T27" fmla="*/ 0 h 625"/>
                <a:gd name="T28" fmla="*/ 42049993 w 21469"/>
                <a:gd name="T29" fmla="*/ 0 h 62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469" h="625">
                  <a:moveTo>
                    <a:pt x="500" y="0"/>
                  </a:moveTo>
                  <a:lnTo>
                    <a:pt x="500" y="0"/>
                  </a:lnTo>
                  <a:cubicBezTo>
                    <a:pt x="469" y="0"/>
                    <a:pt x="469" y="0"/>
                    <a:pt x="469" y="0"/>
                  </a:cubicBezTo>
                  <a:cubicBezTo>
                    <a:pt x="438" y="0"/>
                    <a:pt x="407" y="32"/>
                    <a:pt x="375" y="63"/>
                  </a:cubicBezTo>
                  <a:cubicBezTo>
                    <a:pt x="0" y="624"/>
                    <a:pt x="0" y="624"/>
                    <a:pt x="0" y="624"/>
                  </a:cubicBezTo>
                  <a:cubicBezTo>
                    <a:pt x="20937" y="624"/>
                    <a:pt x="20937" y="624"/>
                    <a:pt x="20937" y="624"/>
                  </a:cubicBezTo>
                  <a:cubicBezTo>
                    <a:pt x="20968" y="624"/>
                    <a:pt x="20968" y="624"/>
                    <a:pt x="20968" y="624"/>
                  </a:cubicBezTo>
                  <a:cubicBezTo>
                    <a:pt x="20999" y="624"/>
                    <a:pt x="21062" y="593"/>
                    <a:pt x="21093" y="562"/>
                  </a:cubicBezTo>
                  <a:cubicBezTo>
                    <a:pt x="21468" y="0"/>
                    <a:pt x="21468" y="0"/>
                    <a:pt x="21468" y="0"/>
                  </a:cubicBezTo>
                  <a:lnTo>
                    <a:pt x="500" y="0"/>
                  </a:lnTo>
                </a:path>
              </a:pathLst>
            </a:custGeom>
            <a:solidFill>
              <a:srgbClr val="96D7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GB"/>
            </a:p>
          </p:txBody>
        </p:sp>
      </p:grpSp>
      <p:sp>
        <p:nvSpPr>
          <p:cNvPr id="9" name="Text Placeholder 1"/>
          <p:cNvSpPr>
            <a:spLocks noGrp="1"/>
          </p:cNvSpPr>
          <p:nvPr>
            <p:ph type="body" sz="quarter" idx="13"/>
          </p:nvPr>
        </p:nvSpPr>
        <p:spPr>
          <a:xfrm>
            <a:off x="357939" y="222827"/>
            <a:ext cx="9930616" cy="478094"/>
          </a:xfrm>
          <a:prstGeom prst="rect">
            <a:avLst/>
          </a:prstGeom>
          <a:ln>
            <a:noFill/>
          </a:ln>
        </p:spPr>
        <p:txBody>
          <a:bodyPr/>
          <a:lstStyle>
            <a:lvl1pPr marL="0" indent="0">
              <a:buNone/>
              <a:defRPr/>
            </a:lvl1pPr>
          </a:lstStyle>
          <a:p>
            <a:pPr lvl="0"/>
            <a:r>
              <a:rPr lang="en-US"/>
              <a:t>Click to edit Master text styles</a:t>
            </a:r>
          </a:p>
        </p:txBody>
      </p:sp>
      <p:sp>
        <p:nvSpPr>
          <p:cNvPr id="10" name="Text Placeholder 1"/>
          <p:cNvSpPr>
            <a:spLocks noGrp="1"/>
          </p:cNvSpPr>
          <p:nvPr>
            <p:ph type="body" sz="quarter" idx="14"/>
          </p:nvPr>
        </p:nvSpPr>
        <p:spPr>
          <a:xfrm>
            <a:off x="357939" y="838647"/>
            <a:ext cx="9930616" cy="478094"/>
          </a:xfrm>
          <a:prstGeom prst="rect">
            <a:avLst/>
          </a:prstGeom>
          <a:ln>
            <a:noFill/>
          </a:ln>
        </p:spPr>
        <p:txBody>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000"/>
            </a:lvl1pPr>
          </a:lstStyle>
          <a:p>
            <a:pPr lvl="0"/>
            <a:r>
              <a:rPr lang="en-US"/>
              <a:t>Click to edit Master text styles</a:t>
            </a:r>
          </a:p>
        </p:txBody>
      </p:sp>
    </p:spTree>
    <p:extLst>
      <p:ext uri="{BB962C8B-B14F-4D97-AF65-F5344CB8AC3E}">
        <p14:creationId xmlns:p14="http://schemas.microsoft.com/office/powerpoint/2010/main" val="3900787147"/>
      </p:ext>
    </p:extLst>
  </p:cSld>
  <p:clrMapOvr>
    <a:masterClrMapping/>
  </p:clrMapOvr>
  <p:transition spd="slow">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graphicFrame>
        <p:nvGraphicFramePr>
          <p:cNvPr id="2" name="Object 1" hidden="1"/>
          <p:cNvGraphicFramePr>
            <a:graphicFrameLocks/>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26977"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7" name="Text Placeholder 6"/>
          <p:cNvSpPr>
            <a:spLocks noGrp="1"/>
          </p:cNvSpPr>
          <p:nvPr>
            <p:ph type="body" sz="quarter" idx="10" hasCustomPrompt="1"/>
          </p:nvPr>
        </p:nvSpPr>
        <p:spPr>
          <a:xfrm>
            <a:off x="2460812" y="18339"/>
            <a:ext cx="9398679" cy="831272"/>
          </a:xfrm>
          <a:prstGeom prst="rect">
            <a:avLst/>
          </a:prstGeom>
        </p:spPr>
        <p:txBody>
          <a:bodyPr vert="horz" anchor="ctr"/>
          <a:lstStyle>
            <a:lvl1pPr marL="0" indent="0" algn="l">
              <a:lnSpc>
                <a:spcPct val="80000"/>
              </a:lnSpc>
              <a:buNone/>
              <a:defRPr sz="2200" b="1">
                <a:solidFill>
                  <a:srgbClr val="4C3942"/>
                </a:solidFill>
              </a:defRPr>
            </a:lvl1pPr>
            <a:lvl2pPr algn="r">
              <a:defRPr/>
            </a:lvl2pPr>
            <a:lvl3pPr algn="r">
              <a:defRPr/>
            </a:lvl3pPr>
            <a:lvl4pPr algn="r">
              <a:defRPr/>
            </a:lvl4pPr>
            <a:lvl5pPr algn="r">
              <a:defRPr/>
            </a:lvl5pPr>
          </a:lstStyle>
          <a:p>
            <a:pPr lvl="0"/>
            <a:r>
              <a:rPr lang="de-CH"/>
              <a:t>x</a:t>
            </a:r>
            <a:endParaRPr lang="en-US" noProof="1"/>
          </a:p>
        </p:txBody>
      </p:sp>
      <p:sp>
        <p:nvSpPr>
          <p:cNvPr id="18" name="Text Placeholder 6"/>
          <p:cNvSpPr>
            <a:spLocks noGrp="1"/>
          </p:cNvSpPr>
          <p:nvPr>
            <p:ph type="body" sz="quarter" idx="11" hasCustomPrompt="1"/>
          </p:nvPr>
        </p:nvSpPr>
        <p:spPr>
          <a:xfrm>
            <a:off x="600543" y="1116922"/>
            <a:ext cx="11023421" cy="295019"/>
          </a:xfrm>
          <a:prstGeom prst="rect">
            <a:avLst/>
          </a:prstGeom>
        </p:spPr>
        <p:txBody>
          <a:bodyPr vert="horz" anchor="ctr"/>
          <a:lstStyle>
            <a:lvl1pPr marL="0" indent="0" algn="l">
              <a:lnSpc>
                <a:spcPct val="80000"/>
              </a:lnSpc>
              <a:buFont typeface="Arial"/>
              <a:buNone/>
              <a:defRPr sz="2000" baseline="0">
                <a:solidFill>
                  <a:srgbClr val="4C3942"/>
                </a:solidFill>
              </a:defRPr>
            </a:lvl1pPr>
            <a:lvl2pPr algn="r">
              <a:defRPr/>
            </a:lvl2pPr>
            <a:lvl3pPr algn="r">
              <a:defRPr/>
            </a:lvl3pPr>
            <a:lvl4pPr algn="r">
              <a:defRPr/>
            </a:lvl4pPr>
            <a:lvl5pPr algn="r">
              <a:defRPr/>
            </a:lvl5pPr>
          </a:lstStyle>
          <a:p>
            <a:pPr lvl="0"/>
            <a:r>
              <a:rPr lang="en-US" noProof="1"/>
              <a:t>CLICK HERE TO ENTER SLIDE TITLE</a:t>
            </a:r>
          </a:p>
        </p:txBody>
      </p:sp>
      <p:sp>
        <p:nvSpPr>
          <p:cNvPr id="6" name="Text Placeholder 11"/>
          <p:cNvSpPr>
            <a:spLocks noGrp="1"/>
          </p:cNvSpPr>
          <p:nvPr>
            <p:ph type="body" sz="quarter" idx="12" hasCustomPrompt="1"/>
          </p:nvPr>
        </p:nvSpPr>
        <p:spPr>
          <a:xfrm>
            <a:off x="600543" y="1694329"/>
            <a:ext cx="11002878" cy="4980648"/>
          </a:xfrm>
          <a:prstGeom prst="rect">
            <a:avLst/>
          </a:prstGeom>
          <a:noFill/>
        </p:spPr>
        <p:txBody>
          <a:bodyPr vert="horz"/>
          <a:lstStyle>
            <a:lvl1pPr marL="247644" indent="-247644">
              <a:spcBef>
                <a:spcPts val="0"/>
              </a:spcBef>
              <a:spcAft>
                <a:spcPts val="600"/>
              </a:spcAft>
              <a:buClr>
                <a:schemeClr val="accent2"/>
              </a:buClr>
              <a:buFont typeface="Wingdings" charset="2"/>
              <a:buChar char="§"/>
              <a:defRPr sz="1800" baseline="0">
                <a:solidFill>
                  <a:srgbClr val="4C3942"/>
                </a:solidFill>
              </a:defRPr>
            </a:lvl1pPr>
            <a:lvl2pPr marL="895335" indent="-285750">
              <a:spcBef>
                <a:spcPts val="0"/>
              </a:spcBef>
              <a:spcAft>
                <a:spcPts val="600"/>
              </a:spcAft>
              <a:buClr>
                <a:schemeClr val="accent2"/>
              </a:buClr>
              <a:buFont typeface="Calibri" panose="020F0502020204030204" pitchFamily="34" charset="0"/>
              <a:buChar char="₋"/>
              <a:defRPr sz="1800">
                <a:solidFill>
                  <a:srgbClr val="4C3942"/>
                </a:solidFill>
              </a:defRPr>
            </a:lvl2pPr>
            <a:lvl3pPr marL="1430831" indent="-211661">
              <a:spcBef>
                <a:spcPts val="0"/>
              </a:spcBef>
              <a:spcAft>
                <a:spcPts val="600"/>
              </a:spcAft>
              <a:buClr>
                <a:schemeClr val="accent2"/>
              </a:buClr>
              <a:buSzPct val="75000"/>
              <a:buFont typeface="Courier New"/>
              <a:buChar char="o"/>
              <a:defRPr sz="1600">
                <a:solidFill>
                  <a:srgbClr val="4C3942"/>
                </a:solidFill>
              </a:defRPr>
            </a:lvl3pPr>
          </a:lstStyle>
          <a:p>
            <a:pPr lvl="0"/>
            <a:r>
              <a:rPr lang="en-US"/>
              <a:t>Click to edit </a:t>
            </a:r>
            <a:r>
              <a:rPr lang="en-US" err="1"/>
              <a:t>bulletlja</a:t>
            </a:r>
            <a:r>
              <a:rPr lang="en-US"/>
              <a:t> </a:t>
            </a:r>
            <a:r>
              <a:rPr lang="en-US" err="1"/>
              <a:t>sldkj</a:t>
            </a:r>
            <a:r>
              <a:rPr lang="en-US"/>
              <a:t> </a:t>
            </a:r>
            <a:r>
              <a:rPr lang="en-US" err="1"/>
              <a:t>flökawje</a:t>
            </a:r>
            <a:r>
              <a:rPr lang="en-US"/>
              <a:t> </a:t>
            </a:r>
            <a:r>
              <a:rPr lang="en-US" err="1"/>
              <a:t>lwkj</a:t>
            </a:r>
            <a:endParaRPr lang="en-US"/>
          </a:p>
          <a:p>
            <a:pPr lvl="0"/>
            <a:endParaRPr lang="en-US"/>
          </a:p>
          <a:p>
            <a:pPr lvl="1"/>
            <a:r>
              <a:rPr lang="de-CH"/>
              <a:t>Second </a:t>
            </a:r>
            <a:r>
              <a:rPr lang="de-CH" err="1"/>
              <a:t>level</a:t>
            </a:r>
            <a:r>
              <a:rPr lang="de-CH"/>
              <a:t> </a:t>
            </a:r>
            <a:r>
              <a:rPr lang="de-CH" err="1"/>
              <a:t>bullet</a:t>
            </a:r>
            <a:endParaRPr lang="de-CH"/>
          </a:p>
          <a:p>
            <a:pPr lvl="2"/>
            <a:r>
              <a:rPr lang="de-CH"/>
              <a:t>Third </a:t>
            </a:r>
            <a:r>
              <a:rPr lang="de-CH" err="1"/>
              <a:t>level</a:t>
            </a:r>
            <a:r>
              <a:rPr lang="de-CH"/>
              <a:t> </a:t>
            </a:r>
            <a:r>
              <a:rPr lang="de-CH" err="1"/>
              <a:t>bullet</a:t>
            </a:r>
            <a:endParaRPr lang="en-US"/>
          </a:p>
        </p:txBody>
      </p:sp>
    </p:spTree>
    <p:extLst>
      <p:ext uri="{BB962C8B-B14F-4D97-AF65-F5344CB8AC3E}">
        <p14:creationId xmlns:p14="http://schemas.microsoft.com/office/powerpoint/2010/main" val="309656691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grpSp>
        <p:nvGrpSpPr>
          <p:cNvPr id="12" name="Group 11"/>
          <p:cNvGrpSpPr/>
          <p:nvPr userDrawn="1"/>
        </p:nvGrpSpPr>
        <p:grpSpPr>
          <a:xfrm>
            <a:off x="1153632" y="700933"/>
            <a:ext cx="9146846" cy="129503"/>
            <a:chOff x="372955" y="6391474"/>
            <a:chExt cx="2396463" cy="27432"/>
          </a:xfrm>
        </p:grpSpPr>
        <p:sp>
          <p:nvSpPr>
            <p:cNvPr id="13" name="Freeform 1"/>
            <p:cNvSpPr>
              <a:spLocks noChangeAspect="1" noChangeArrowheads="1"/>
            </p:cNvSpPr>
            <p:nvPr userDrawn="1"/>
          </p:nvSpPr>
          <p:spPr bwMode="auto">
            <a:xfrm>
              <a:off x="372955" y="6391474"/>
              <a:ext cx="940618" cy="27432"/>
            </a:xfrm>
            <a:custGeom>
              <a:avLst/>
              <a:gdLst>
                <a:gd name="T0" fmla="*/ 500 w 21469"/>
                <a:gd name="T1" fmla="*/ 0 h 625"/>
                <a:gd name="T2" fmla="*/ 500 w 21469"/>
                <a:gd name="T3" fmla="*/ 0 h 625"/>
                <a:gd name="T4" fmla="*/ 469 w 21469"/>
                <a:gd name="T5" fmla="*/ 0 h 625"/>
                <a:gd name="T6" fmla="*/ 375 w 21469"/>
                <a:gd name="T7" fmla="*/ 63 h 625"/>
                <a:gd name="T8" fmla="*/ 375 w 21469"/>
                <a:gd name="T9" fmla="*/ 63 h 625"/>
                <a:gd name="T10" fmla="*/ 0 w 21469"/>
                <a:gd name="T11" fmla="*/ 624 h 625"/>
                <a:gd name="T12" fmla="*/ 0 w 21469"/>
                <a:gd name="T13" fmla="*/ 624 h 625"/>
                <a:gd name="T14" fmla="*/ 20937 w 21469"/>
                <a:gd name="T15" fmla="*/ 624 h 625"/>
                <a:gd name="T16" fmla="*/ 20968 w 21469"/>
                <a:gd name="T17" fmla="*/ 624 h 625"/>
                <a:gd name="T18" fmla="*/ 20968 w 21469"/>
                <a:gd name="T19" fmla="*/ 624 h 625"/>
                <a:gd name="T20" fmla="*/ 20968 w 21469"/>
                <a:gd name="T21" fmla="*/ 624 h 625"/>
                <a:gd name="T22" fmla="*/ 21093 w 21469"/>
                <a:gd name="T23" fmla="*/ 562 h 625"/>
                <a:gd name="T24" fmla="*/ 21093 w 21469"/>
                <a:gd name="T25" fmla="*/ 562 h 625"/>
                <a:gd name="T26" fmla="*/ 21468 w 21469"/>
                <a:gd name="T27" fmla="*/ 0 h 625"/>
                <a:gd name="T28" fmla="*/ 500 w 21469"/>
                <a:gd name="T29"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469" h="625">
                  <a:moveTo>
                    <a:pt x="500" y="0"/>
                  </a:moveTo>
                  <a:lnTo>
                    <a:pt x="500" y="0"/>
                  </a:lnTo>
                  <a:cubicBezTo>
                    <a:pt x="469" y="0"/>
                    <a:pt x="469" y="0"/>
                    <a:pt x="469" y="0"/>
                  </a:cubicBezTo>
                  <a:cubicBezTo>
                    <a:pt x="438" y="0"/>
                    <a:pt x="407" y="32"/>
                    <a:pt x="375" y="63"/>
                  </a:cubicBezTo>
                  <a:lnTo>
                    <a:pt x="375" y="63"/>
                  </a:lnTo>
                  <a:cubicBezTo>
                    <a:pt x="0" y="624"/>
                    <a:pt x="0" y="624"/>
                    <a:pt x="0" y="624"/>
                  </a:cubicBezTo>
                  <a:lnTo>
                    <a:pt x="0" y="624"/>
                  </a:lnTo>
                  <a:cubicBezTo>
                    <a:pt x="20937" y="624"/>
                    <a:pt x="20937" y="624"/>
                    <a:pt x="20937" y="624"/>
                  </a:cubicBezTo>
                  <a:cubicBezTo>
                    <a:pt x="20968" y="624"/>
                    <a:pt x="20968" y="624"/>
                    <a:pt x="20968" y="624"/>
                  </a:cubicBezTo>
                  <a:lnTo>
                    <a:pt x="20968" y="624"/>
                  </a:lnTo>
                  <a:lnTo>
                    <a:pt x="20968" y="624"/>
                  </a:lnTo>
                  <a:cubicBezTo>
                    <a:pt x="20999" y="624"/>
                    <a:pt x="21062" y="593"/>
                    <a:pt x="21093" y="562"/>
                  </a:cubicBezTo>
                  <a:lnTo>
                    <a:pt x="21093" y="562"/>
                  </a:lnTo>
                  <a:cubicBezTo>
                    <a:pt x="21468" y="0"/>
                    <a:pt x="21468" y="0"/>
                    <a:pt x="21468" y="0"/>
                  </a:cubicBezTo>
                  <a:lnTo>
                    <a:pt x="500" y="0"/>
                  </a:lnTo>
                </a:path>
              </a:pathLst>
            </a:custGeom>
            <a:solidFill>
              <a:srgbClr val="96D700"/>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1463">
                <a:solidFill>
                  <a:prstClr val="black"/>
                </a:solidFill>
              </a:endParaRPr>
            </a:p>
          </p:txBody>
        </p:sp>
        <p:sp>
          <p:nvSpPr>
            <p:cNvPr id="14" name="Freeform 1"/>
            <p:cNvSpPr>
              <a:spLocks noChangeAspect="1" noChangeArrowheads="1"/>
            </p:cNvSpPr>
            <p:nvPr userDrawn="1"/>
          </p:nvSpPr>
          <p:spPr bwMode="auto">
            <a:xfrm>
              <a:off x="1219200" y="6391474"/>
              <a:ext cx="940618" cy="27432"/>
            </a:xfrm>
            <a:custGeom>
              <a:avLst/>
              <a:gdLst>
                <a:gd name="T0" fmla="*/ 500 w 21469"/>
                <a:gd name="T1" fmla="*/ 0 h 625"/>
                <a:gd name="T2" fmla="*/ 500 w 21469"/>
                <a:gd name="T3" fmla="*/ 0 h 625"/>
                <a:gd name="T4" fmla="*/ 469 w 21469"/>
                <a:gd name="T5" fmla="*/ 0 h 625"/>
                <a:gd name="T6" fmla="*/ 375 w 21469"/>
                <a:gd name="T7" fmla="*/ 63 h 625"/>
                <a:gd name="T8" fmla="*/ 375 w 21469"/>
                <a:gd name="T9" fmla="*/ 63 h 625"/>
                <a:gd name="T10" fmla="*/ 0 w 21469"/>
                <a:gd name="T11" fmla="*/ 624 h 625"/>
                <a:gd name="T12" fmla="*/ 0 w 21469"/>
                <a:gd name="T13" fmla="*/ 624 h 625"/>
                <a:gd name="T14" fmla="*/ 20937 w 21469"/>
                <a:gd name="T15" fmla="*/ 624 h 625"/>
                <a:gd name="T16" fmla="*/ 20968 w 21469"/>
                <a:gd name="T17" fmla="*/ 624 h 625"/>
                <a:gd name="T18" fmla="*/ 20968 w 21469"/>
                <a:gd name="T19" fmla="*/ 624 h 625"/>
                <a:gd name="T20" fmla="*/ 20968 w 21469"/>
                <a:gd name="T21" fmla="*/ 624 h 625"/>
                <a:gd name="T22" fmla="*/ 21093 w 21469"/>
                <a:gd name="T23" fmla="*/ 562 h 625"/>
                <a:gd name="T24" fmla="*/ 21093 w 21469"/>
                <a:gd name="T25" fmla="*/ 562 h 625"/>
                <a:gd name="T26" fmla="*/ 21468 w 21469"/>
                <a:gd name="T27" fmla="*/ 0 h 625"/>
                <a:gd name="T28" fmla="*/ 500 w 21469"/>
                <a:gd name="T29"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469" h="625">
                  <a:moveTo>
                    <a:pt x="500" y="0"/>
                  </a:moveTo>
                  <a:lnTo>
                    <a:pt x="500" y="0"/>
                  </a:lnTo>
                  <a:cubicBezTo>
                    <a:pt x="469" y="0"/>
                    <a:pt x="469" y="0"/>
                    <a:pt x="469" y="0"/>
                  </a:cubicBezTo>
                  <a:cubicBezTo>
                    <a:pt x="438" y="0"/>
                    <a:pt x="407" y="32"/>
                    <a:pt x="375" y="63"/>
                  </a:cubicBezTo>
                  <a:lnTo>
                    <a:pt x="375" y="63"/>
                  </a:lnTo>
                  <a:cubicBezTo>
                    <a:pt x="0" y="624"/>
                    <a:pt x="0" y="624"/>
                    <a:pt x="0" y="624"/>
                  </a:cubicBezTo>
                  <a:lnTo>
                    <a:pt x="0" y="624"/>
                  </a:lnTo>
                  <a:cubicBezTo>
                    <a:pt x="20937" y="624"/>
                    <a:pt x="20937" y="624"/>
                    <a:pt x="20937" y="624"/>
                  </a:cubicBezTo>
                  <a:cubicBezTo>
                    <a:pt x="20968" y="624"/>
                    <a:pt x="20968" y="624"/>
                    <a:pt x="20968" y="624"/>
                  </a:cubicBezTo>
                  <a:lnTo>
                    <a:pt x="20968" y="624"/>
                  </a:lnTo>
                  <a:lnTo>
                    <a:pt x="20968" y="624"/>
                  </a:lnTo>
                  <a:cubicBezTo>
                    <a:pt x="20999" y="624"/>
                    <a:pt x="21062" y="593"/>
                    <a:pt x="21093" y="562"/>
                  </a:cubicBezTo>
                  <a:lnTo>
                    <a:pt x="21093" y="562"/>
                  </a:lnTo>
                  <a:cubicBezTo>
                    <a:pt x="21468" y="0"/>
                    <a:pt x="21468" y="0"/>
                    <a:pt x="21468" y="0"/>
                  </a:cubicBezTo>
                  <a:lnTo>
                    <a:pt x="500" y="0"/>
                  </a:lnTo>
                </a:path>
              </a:pathLst>
            </a:custGeom>
            <a:solidFill>
              <a:srgbClr val="96D700"/>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1463">
                <a:solidFill>
                  <a:prstClr val="black"/>
                </a:solidFill>
              </a:endParaRPr>
            </a:p>
          </p:txBody>
        </p:sp>
        <p:sp>
          <p:nvSpPr>
            <p:cNvPr id="15" name="Freeform 1"/>
            <p:cNvSpPr>
              <a:spLocks noChangeAspect="1" noChangeArrowheads="1"/>
            </p:cNvSpPr>
            <p:nvPr userDrawn="1"/>
          </p:nvSpPr>
          <p:spPr bwMode="auto">
            <a:xfrm>
              <a:off x="1828800" y="6391474"/>
              <a:ext cx="940618" cy="27432"/>
            </a:xfrm>
            <a:custGeom>
              <a:avLst/>
              <a:gdLst>
                <a:gd name="T0" fmla="*/ 500 w 21469"/>
                <a:gd name="T1" fmla="*/ 0 h 625"/>
                <a:gd name="T2" fmla="*/ 500 w 21469"/>
                <a:gd name="T3" fmla="*/ 0 h 625"/>
                <a:gd name="T4" fmla="*/ 469 w 21469"/>
                <a:gd name="T5" fmla="*/ 0 h 625"/>
                <a:gd name="T6" fmla="*/ 375 w 21469"/>
                <a:gd name="T7" fmla="*/ 63 h 625"/>
                <a:gd name="T8" fmla="*/ 375 w 21469"/>
                <a:gd name="T9" fmla="*/ 63 h 625"/>
                <a:gd name="T10" fmla="*/ 0 w 21469"/>
                <a:gd name="T11" fmla="*/ 624 h 625"/>
                <a:gd name="T12" fmla="*/ 0 w 21469"/>
                <a:gd name="T13" fmla="*/ 624 h 625"/>
                <a:gd name="T14" fmla="*/ 20937 w 21469"/>
                <a:gd name="T15" fmla="*/ 624 h 625"/>
                <a:gd name="T16" fmla="*/ 20968 w 21469"/>
                <a:gd name="T17" fmla="*/ 624 h 625"/>
                <a:gd name="T18" fmla="*/ 20968 w 21469"/>
                <a:gd name="T19" fmla="*/ 624 h 625"/>
                <a:gd name="T20" fmla="*/ 20968 w 21469"/>
                <a:gd name="T21" fmla="*/ 624 h 625"/>
                <a:gd name="T22" fmla="*/ 21093 w 21469"/>
                <a:gd name="T23" fmla="*/ 562 h 625"/>
                <a:gd name="T24" fmla="*/ 21093 w 21469"/>
                <a:gd name="T25" fmla="*/ 562 h 625"/>
                <a:gd name="T26" fmla="*/ 21468 w 21469"/>
                <a:gd name="T27" fmla="*/ 0 h 625"/>
                <a:gd name="T28" fmla="*/ 500 w 21469"/>
                <a:gd name="T29"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469" h="625">
                  <a:moveTo>
                    <a:pt x="500" y="0"/>
                  </a:moveTo>
                  <a:lnTo>
                    <a:pt x="500" y="0"/>
                  </a:lnTo>
                  <a:cubicBezTo>
                    <a:pt x="469" y="0"/>
                    <a:pt x="469" y="0"/>
                    <a:pt x="469" y="0"/>
                  </a:cubicBezTo>
                  <a:cubicBezTo>
                    <a:pt x="438" y="0"/>
                    <a:pt x="407" y="32"/>
                    <a:pt x="375" y="63"/>
                  </a:cubicBezTo>
                  <a:lnTo>
                    <a:pt x="375" y="63"/>
                  </a:lnTo>
                  <a:cubicBezTo>
                    <a:pt x="0" y="624"/>
                    <a:pt x="0" y="624"/>
                    <a:pt x="0" y="624"/>
                  </a:cubicBezTo>
                  <a:lnTo>
                    <a:pt x="0" y="624"/>
                  </a:lnTo>
                  <a:cubicBezTo>
                    <a:pt x="20937" y="624"/>
                    <a:pt x="20937" y="624"/>
                    <a:pt x="20937" y="624"/>
                  </a:cubicBezTo>
                  <a:cubicBezTo>
                    <a:pt x="20968" y="624"/>
                    <a:pt x="20968" y="624"/>
                    <a:pt x="20968" y="624"/>
                  </a:cubicBezTo>
                  <a:lnTo>
                    <a:pt x="20968" y="624"/>
                  </a:lnTo>
                  <a:lnTo>
                    <a:pt x="20968" y="624"/>
                  </a:lnTo>
                  <a:cubicBezTo>
                    <a:pt x="20999" y="624"/>
                    <a:pt x="21062" y="593"/>
                    <a:pt x="21093" y="562"/>
                  </a:cubicBezTo>
                  <a:lnTo>
                    <a:pt x="21093" y="562"/>
                  </a:lnTo>
                  <a:cubicBezTo>
                    <a:pt x="21468" y="0"/>
                    <a:pt x="21468" y="0"/>
                    <a:pt x="21468" y="0"/>
                  </a:cubicBezTo>
                  <a:lnTo>
                    <a:pt x="500" y="0"/>
                  </a:lnTo>
                </a:path>
              </a:pathLst>
            </a:custGeom>
            <a:solidFill>
              <a:srgbClr val="96D700"/>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1463">
                <a:solidFill>
                  <a:prstClr val="black"/>
                </a:solidFill>
              </a:endParaRPr>
            </a:p>
          </p:txBody>
        </p:sp>
      </p:grpSp>
      <p:sp>
        <p:nvSpPr>
          <p:cNvPr id="16" name="Text Placeholder 1"/>
          <p:cNvSpPr>
            <a:spLocks noGrp="1"/>
          </p:cNvSpPr>
          <p:nvPr>
            <p:ph type="body" sz="quarter" idx="13" hasCustomPrompt="1"/>
          </p:nvPr>
        </p:nvSpPr>
        <p:spPr>
          <a:xfrm>
            <a:off x="785192" y="222827"/>
            <a:ext cx="9930617" cy="478094"/>
          </a:xfrm>
          <a:prstGeom prst="rect">
            <a:avLst/>
          </a:prstGeom>
          <a:ln>
            <a:noFill/>
          </a:ln>
        </p:spPr>
        <p:txBody>
          <a:bodyPr/>
          <a:lstStyle>
            <a:lvl1pPr marL="0" indent="0" algn="ctr">
              <a:buNone/>
              <a:defRPr>
                <a:latin typeface="Arial" panose="020B0604020202020204" pitchFamily="34" charset="0"/>
                <a:cs typeface="Arial" panose="020B0604020202020204" pitchFamily="34" charset="0"/>
              </a:defRPr>
            </a:lvl1pPr>
          </a:lstStyle>
          <a:p>
            <a:r>
              <a:rPr lang="en-US"/>
              <a:t>Title</a:t>
            </a:r>
          </a:p>
        </p:txBody>
      </p:sp>
      <p:sp>
        <p:nvSpPr>
          <p:cNvPr id="17" name="Text Placeholder 1"/>
          <p:cNvSpPr>
            <a:spLocks noGrp="1"/>
          </p:cNvSpPr>
          <p:nvPr>
            <p:ph type="body" sz="quarter" idx="14" hasCustomPrompt="1"/>
          </p:nvPr>
        </p:nvSpPr>
        <p:spPr>
          <a:xfrm>
            <a:off x="785192" y="838647"/>
            <a:ext cx="9930617" cy="478094"/>
          </a:xfrm>
          <a:prstGeom prst="rect">
            <a:avLst/>
          </a:prstGeom>
          <a:ln>
            <a:noFill/>
          </a:ln>
        </p:spPr>
        <p:txBody>
          <a:bodyPr/>
          <a:lstStyle>
            <a:lvl1pPr marL="0" marR="0" indent="0" algn="ctr" defTabSz="742987" rtl="0" eaLnBrk="1" fontAlgn="auto" latinLnBrk="0" hangingPunct="1">
              <a:lnSpc>
                <a:spcPct val="90000"/>
              </a:lnSpc>
              <a:spcBef>
                <a:spcPts val="813"/>
              </a:spcBef>
              <a:spcAft>
                <a:spcPts val="0"/>
              </a:spcAft>
              <a:buClrTx/>
              <a:buSzTx/>
              <a:buFont typeface="Arial" panose="020B0604020202020204" pitchFamily="34" charset="0"/>
              <a:buNone/>
              <a:tabLst/>
              <a:defRPr sz="1800">
                <a:latin typeface="Arial" panose="020B0604020202020204" pitchFamily="34" charset="0"/>
                <a:cs typeface="Arial" panose="020B0604020202020204" pitchFamily="34" charset="0"/>
              </a:defRPr>
            </a:lvl1pPr>
          </a:lstStyle>
          <a:p>
            <a:pPr marL="185746" marR="0" lvl="0" indent="-185746" algn="l" defTabSz="742987" rtl="0" eaLnBrk="1" fontAlgn="auto" latinLnBrk="0" hangingPunct="1">
              <a:lnSpc>
                <a:spcPct val="90000"/>
              </a:lnSpc>
              <a:spcBef>
                <a:spcPts val="813"/>
              </a:spcBef>
              <a:spcAft>
                <a:spcPts val="0"/>
              </a:spcAft>
              <a:buClrTx/>
              <a:buSzTx/>
              <a:tabLst/>
              <a:defRPr/>
            </a:pPr>
            <a:r>
              <a:rPr lang="en-US"/>
              <a:t>Section Subtitle</a:t>
            </a:r>
          </a:p>
        </p:txBody>
      </p:sp>
    </p:spTree>
    <p:extLst>
      <p:ext uri="{BB962C8B-B14F-4D97-AF65-F5344CB8AC3E}">
        <p14:creationId xmlns:p14="http://schemas.microsoft.com/office/powerpoint/2010/main" val="298385240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grpSp>
        <p:nvGrpSpPr>
          <p:cNvPr id="5" name="Group 4"/>
          <p:cNvGrpSpPr/>
          <p:nvPr userDrawn="1"/>
        </p:nvGrpSpPr>
        <p:grpSpPr>
          <a:xfrm>
            <a:off x="1153632" y="700929"/>
            <a:ext cx="9146846" cy="129503"/>
            <a:chOff x="372955" y="6391474"/>
            <a:chExt cx="2396463" cy="27432"/>
          </a:xfrm>
        </p:grpSpPr>
        <p:sp>
          <p:nvSpPr>
            <p:cNvPr id="6" name="Freeform 1"/>
            <p:cNvSpPr>
              <a:spLocks noChangeAspect="1" noChangeArrowheads="1"/>
            </p:cNvSpPr>
            <p:nvPr userDrawn="1"/>
          </p:nvSpPr>
          <p:spPr bwMode="auto">
            <a:xfrm>
              <a:off x="372955" y="6391474"/>
              <a:ext cx="940618" cy="27432"/>
            </a:xfrm>
            <a:custGeom>
              <a:avLst/>
              <a:gdLst>
                <a:gd name="T0" fmla="*/ 500 w 21469"/>
                <a:gd name="T1" fmla="*/ 0 h 625"/>
                <a:gd name="T2" fmla="*/ 500 w 21469"/>
                <a:gd name="T3" fmla="*/ 0 h 625"/>
                <a:gd name="T4" fmla="*/ 469 w 21469"/>
                <a:gd name="T5" fmla="*/ 0 h 625"/>
                <a:gd name="T6" fmla="*/ 375 w 21469"/>
                <a:gd name="T7" fmla="*/ 63 h 625"/>
                <a:gd name="T8" fmla="*/ 375 w 21469"/>
                <a:gd name="T9" fmla="*/ 63 h 625"/>
                <a:gd name="T10" fmla="*/ 0 w 21469"/>
                <a:gd name="T11" fmla="*/ 624 h 625"/>
                <a:gd name="T12" fmla="*/ 0 w 21469"/>
                <a:gd name="T13" fmla="*/ 624 h 625"/>
                <a:gd name="T14" fmla="*/ 20937 w 21469"/>
                <a:gd name="T15" fmla="*/ 624 h 625"/>
                <a:gd name="T16" fmla="*/ 20968 w 21469"/>
                <a:gd name="T17" fmla="*/ 624 h 625"/>
                <a:gd name="T18" fmla="*/ 20968 w 21469"/>
                <a:gd name="T19" fmla="*/ 624 h 625"/>
                <a:gd name="T20" fmla="*/ 20968 w 21469"/>
                <a:gd name="T21" fmla="*/ 624 h 625"/>
                <a:gd name="T22" fmla="*/ 21093 w 21469"/>
                <a:gd name="T23" fmla="*/ 562 h 625"/>
                <a:gd name="T24" fmla="*/ 21093 w 21469"/>
                <a:gd name="T25" fmla="*/ 562 h 625"/>
                <a:gd name="T26" fmla="*/ 21468 w 21469"/>
                <a:gd name="T27" fmla="*/ 0 h 625"/>
                <a:gd name="T28" fmla="*/ 500 w 21469"/>
                <a:gd name="T29"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469" h="625">
                  <a:moveTo>
                    <a:pt x="500" y="0"/>
                  </a:moveTo>
                  <a:lnTo>
                    <a:pt x="500" y="0"/>
                  </a:lnTo>
                  <a:cubicBezTo>
                    <a:pt x="469" y="0"/>
                    <a:pt x="469" y="0"/>
                    <a:pt x="469" y="0"/>
                  </a:cubicBezTo>
                  <a:cubicBezTo>
                    <a:pt x="438" y="0"/>
                    <a:pt x="407" y="32"/>
                    <a:pt x="375" y="63"/>
                  </a:cubicBezTo>
                  <a:lnTo>
                    <a:pt x="375" y="63"/>
                  </a:lnTo>
                  <a:cubicBezTo>
                    <a:pt x="0" y="624"/>
                    <a:pt x="0" y="624"/>
                    <a:pt x="0" y="624"/>
                  </a:cubicBezTo>
                  <a:lnTo>
                    <a:pt x="0" y="624"/>
                  </a:lnTo>
                  <a:cubicBezTo>
                    <a:pt x="20937" y="624"/>
                    <a:pt x="20937" y="624"/>
                    <a:pt x="20937" y="624"/>
                  </a:cubicBezTo>
                  <a:cubicBezTo>
                    <a:pt x="20968" y="624"/>
                    <a:pt x="20968" y="624"/>
                    <a:pt x="20968" y="624"/>
                  </a:cubicBezTo>
                  <a:lnTo>
                    <a:pt x="20968" y="624"/>
                  </a:lnTo>
                  <a:lnTo>
                    <a:pt x="20968" y="624"/>
                  </a:lnTo>
                  <a:cubicBezTo>
                    <a:pt x="20999" y="624"/>
                    <a:pt x="21062" y="593"/>
                    <a:pt x="21093" y="562"/>
                  </a:cubicBezTo>
                  <a:lnTo>
                    <a:pt x="21093" y="562"/>
                  </a:lnTo>
                  <a:cubicBezTo>
                    <a:pt x="21468" y="0"/>
                    <a:pt x="21468" y="0"/>
                    <a:pt x="21468" y="0"/>
                  </a:cubicBezTo>
                  <a:lnTo>
                    <a:pt x="500" y="0"/>
                  </a:lnTo>
                </a:path>
              </a:pathLst>
            </a:custGeom>
            <a:solidFill>
              <a:srgbClr val="96D700"/>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1463">
                <a:solidFill>
                  <a:prstClr val="black"/>
                </a:solidFill>
              </a:endParaRPr>
            </a:p>
          </p:txBody>
        </p:sp>
        <p:sp>
          <p:nvSpPr>
            <p:cNvPr id="7" name="Freeform 1"/>
            <p:cNvSpPr>
              <a:spLocks noChangeAspect="1" noChangeArrowheads="1"/>
            </p:cNvSpPr>
            <p:nvPr userDrawn="1"/>
          </p:nvSpPr>
          <p:spPr bwMode="auto">
            <a:xfrm>
              <a:off x="1219200" y="6391474"/>
              <a:ext cx="940618" cy="27432"/>
            </a:xfrm>
            <a:custGeom>
              <a:avLst/>
              <a:gdLst>
                <a:gd name="T0" fmla="*/ 500 w 21469"/>
                <a:gd name="T1" fmla="*/ 0 h 625"/>
                <a:gd name="T2" fmla="*/ 500 w 21469"/>
                <a:gd name="T3" fmla="*/ 0 h 625"/>
                <a:gd name="T4" fmla="*/ 469 w 21469"/>
                <a:gd name="T5" fmla="*/ 0 h 625"/>
                <a:gd name="T6" fmla="*/ 375 w 21469"/>
                <a:gd name="T7" fmla="*/ 63 h 625"/>
                <a:gd name="T8" fmla="*/ 375 w 21469"/>
                <a:gd name="T9" fmla="*/ 63 h 625"/>
                <a:gd name="T10" fmla="*/ 0 w 21469"/>
                <a:gd name="T11" fmla="*/ 624 h 625"/>
                <a:gd name="T12" fmla="*/ 0 w 21469"/>
                <a:gd name="T13" fmla="*/ 624 h 625"/>
                <a:gd name="T14" fmla="*/ 20937 w 21469"/>
                <a:gd name="T15" fmla="*/ 624 h 625"/>
                <a:gd name="T16" fmla="*/ 20968 w 21469"/>
                <a:gd name="T17" fmla="*/ 624 h 625"/>
                <a:gd name="T18" fmla="*/ 20968 w 21469"/>
                <a:gd name="T19" fmla="*/ 624 h 625"/>
                <a:gd name="T20" fmla="*/ 20968 w 21469"/>
                <a:gd name="T21" fmla="*/ 624 h 625"/>
                <a:gd name="T22" fmla="*/ 21093 w 21469"/>
                <a:gd name="T23" fmla="*/ 562 h 625"/>
                <a:gd name="T24" fmla="*/ 21093 w 21469"/>
                <a:gd name="T25" fmla="*/ 562 h 625"/>
                <a:gd name="T26" fmla="*/ 21468 w 21469"/>
                <a:gd name="T27" fmla="*/ 0 h 625"/>
                <a:gd name="T28" fmla="*/ 500 w 21469"/>
                <a:gd name="T29"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469" h="625">
                  <a:moveTo>
                    <a:pt x="500" y="0"/>
                  </a:moveTo>
                  <a:lnTo>
                    <a:pt x="500" y="0"/>
                  </a:lnTo>
                  <a:cubicBezTo>
                    <a:pt x="469" y="0"/>
                    <a:pt x="469" y="0"/>
                    <a:pt x="469" y="0"/>
                  </a:cubicBezTo>
                  <a:cubicBezTo>
                    <a:pt x="438" y="0"/>
                    <a:pt x="407" y="32"/>
                    <a:pt x="375" y="63"/>
                  </a:cubicBezTo>
                  <a:lnTo>
                    <a:pt x="375" y="63"/>
                  </a:lnTo>
                  <a:cubicBezTo>
                    <a:pt x="0" y="624"/>
                    <a:pt x="0" y="624"/>
                    <a:pt x="0" y="624"/>
                  </a:cubicBezTo>
                  <a:lnTo>
                    <a:pt x="0" y="624"/>
                  </a:lnTo>
                  <a:cubicBezTo>
                    <a:pt x="20937" y="624"/>
                    <a:pt x="20937" y="624"/>
                    <a:pt x="20937" y="624"/>
                  </a:cubicBezTo>
                  <a:cubicBezTo>
                    <a:pt x="20968" y="624"/>
                    <a:pt x="20968" y="624"/>
                    <a:pt x="20968" y="624"/>
                  </a:cubicBezTo>
                  <a:lnTo>
                    <a:pt x="20968" y="624"/>
                  </a:lnTo>
                  <a:lnTo>
                    <a:pt x="20968" y="624"/>
                  </a:lnTo>
                  <a:cubicBezTo>
                    <a:pt x="20999" y="624"/>
                    <a:pt x="21062" y="593"/>
                    <a:pt x="21093" y="562"/>
                  </a:cubicBezTo>
                  <a:lnTo>
                    <a:pt x="21093" y="562"/>
                  </a:lnTo>
                  <a:cubicBezTo>
                    <a:pt x="21468" y="0"/>
                    <a:pt x="21468" y="0"/>
                    <a:pt x="21468" y="0"/>
                  </a:cubicBezTo>
                  <a:lnTo>
                    <a:pt x="500" y="0"/>
                  </a:lnTo>
                </a:path>
              </a:pathLst>
            </a:custGeom>
            <a:solidFill>
              <a:srgbClr val="96D700"/>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1463">
                <a:solidFill>
                  <a:prstClr val="black"/>
                </a:solidFill>
              </a:endParaRPr>
            </a:p>
          </p:txBody>
        </p:sp>
        <p:sp>
          <p:nvSpPr>
            <p:cNvPr id="8" name="Freeform 1"/>
            <p:cNvSpPr>
              <a:spLocks noChangeAspect="1" noChangeArrowheads="1"/>
            </p:cNvSpPr>
            <p:nvPr userDrawn="1"/>
          </p:nvSpPr>
          <p:spPr bwMode="auto">
            <a:xfrm>
              <a:off x="1828800" y="6391474"/>
              <a:ext cx="940618" cy="27432"/>
            </a:xfrm>
            <a:custGeom>
              <a:avLst/>
              <a:gdLst>
                <a:gd name="T0" fmla="*/ 500 w 21469"/>
                <a:gd name="T1" fmla="*/ 0 h 625"/>
                <a:gd name="T2" fmla="*/ 500 w 21469"/>
                <a:gd name="T3" fmla="*/ 0 h 625"/>
                <a:gd name="T4" fmla="*/ 469 w 21469"/>
                <a:gd name="T5" fmla="*/ 0 h 625"/>
                <a:gd name="T6" fmla="*/ 375 w 21469"/>
                <a:gd name="T7" fmla="*/ 63 h 625"/>
                <a:gd name="T8" fmla="*/ 375 w 21469"/>
                <a:gd name="T9" fmla="*/ 63 h 625"/>
                <a:gd name="T10" fmla="*/ 0 w 21469"/>
                <a:gd name="T11" fmla="*/ 624 h 625"/>
                <a:gd name="T12" fmla="*/ 0 w 21469"/>
                <a:gd name="T13" fmla="*/ 624 h 625"/>
                <a:gd name="T14" fmla="*/ 20937 w 21469"/>
                <a:gd name="T15" fmla="*/ 624 h 625"/>
                <a:gd name="T16" fmla="*/ 20968 w 21469"/>
                <a:gd name="T17" fmla="*/ 624 h 625"/>
                <a:gd name="T18" fmla="*/ 20968 w 21469"/>
                <a:gd name="T19" fmla="*/ 624 h 625"/>
                <a:gd name="T20" fmla="*/ 20968 w 21469"/>
                <a:gd name="T21" fmla="*/ 624 h 625"/>
                <a:gd name="T22" fmla="*/ 21093 w 21469"/>
                <a:gd name="T23" fmla="*/ 562 h 625"/>
                <a:gd name="T24" fmla="*/ 21093 w 21469"/>
                <a:gd name="T25" fmla="*/ 562 h 625"/>
                <a:gd name="T26" fmla="*/ 21468 w 21469"/>
                <a:gd name="T27" fmla="*/ 0 h 625"/>
                <a:gd name="T28" fmla="*/ 500 w 21469"/>
                <a:gd name="T29"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469" h="625">
                  <a:moveTo>
                    <a:pt x="500" y="0"/>
                  </a:moveTo>
                  <a:lnTo>
                    <a:pt x="500" y="0"/>
                  </a:lnTo>
                  <a:cubicBezTo>
                    <a:pt x="469" y="0"/>
                    <a:pt x="469" y="0"/>
                    <a:pt x="469" y="0"/>
                  </a:cubicBezTo>
                  <a:cubicBezTo>
                    <a:pt x="438" y="0"/>
                    <a:pt x="407" y="32"/>
                    <a:pt x="375" y="63"/>
                  </a:cubicBezTo>
                  <a:lnTo>
                    <a:pt x="375" y="63"/>
                  </a:lnTo>
                  <a:cubicBezTo>
                    <a:pt x="0" y="624"/>
                    <a:pt x="0" y="624"/>
                    <a:pt x="0" y="624"/>
                  </a:cubicBezTo>
                  <a:lnTo>
                    <a:pt x="0" y="624"/>
                  </a:lnTo>
                  <a:cubicBezTo>
                    <a:pt x="20937" y="624"/>
                    <a:pt x="20937" y="624"/>
                    <a:pt x="20937" y="624"/>
                  </a:cubicBezTo>
                  <a:cubicBezTo>
                    <a:pt x="20968" y="624"/>
                    <a:pt x="20968" y="624"/>
                    <a:pt x="20968" y="624"/>
                  </a:cubicBezTo>
                  <a:lnTo>
                    <a:pt x="20968" y="624"/>
                  </a:lnTo>
                  <a:lnTo>
                    <a:pt x="20968" y="624"/>
                  </a:lnTo>
                  <a:cubicBezTo>
                    <a:pt x="20999" y="624"/>
                    <a:pt x="21062" y="593"/>
                    <a:pt x="21093" y="562"/>
                  </a:cubicBezTo>
                  <a:lnTo>
                    <a:pt x="21093" y="562"/>
                  </a:lnTo>
                  <a:cubicBezTo>
                    <a:pt x="21468" y="0"/>
                    <a:pt x="21468" y="0"/>
                    <a:pt x="21468" y="0"/>
                  </a:cubicBezTo>
                  <a:lnTo>
                    <a:pt x="500" y="0"/>
                  </a:lnTo>
                </a:path>
              </a:pathLst>
            </a:custGeom>
            <a:solidFill>
              <a:srgbClr val="96D700"/>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1463">
                <a:solidFill>
                  <a:prstClr val="black"/>
                </a:solidFill>
              </a:endParaRPr>
            </a:p>
          </p:txBody>
        </p:sp>
      </p:grpSp>
      <p:sp>
        <p:nvSpPr>
          <p:cNvPr id="9" name="Text Placeholder 1"/>
          <p:cNvSpPr>
            <a:spLocks noGrp="1"/>
          </p:cNvSpPr>
          <p:nvPr>
            <p:ph type="body" sz="quarter" idx="13" hasCustomPrompt="1"/>
          </p:nvPr>
        </p:nvSpPr>
        <p:spPr>
          <a:xfrm>
            <a:off x="785192" y="222827"/>
            <a:ext cx="9930617" cy="478094"/>
          </a:xfrm>
          <a:prstGeom prst="rect">
            <a:avLst/>
          </a:prstGeom>
          <a:ln>
            <a:noFill/>
          </a:ln>
        </p:spPr>
        <p:txBody>
          <a:bodyPr/>
          <a:lstStyle>
            <a:lvl1pPr marL="0" indent="0" algn="ctr">
              <a:buNone/>
              <a:defRPr>
                <a:latin typeface="Arial" panose="020B0604020202020204" pitchFamily="34" charset="0"/>
                <a:cs typeface="Arial" panose="020B0604020202020204" pitchFamily="34" charset="0"/>
              </a:defRPr>
            </a:lvl1pPr>
          </a:lstStyle>
          <a:p>
            <a:r>
              <a:rPr lang="en-US"/>
              <a:t>Title</a:t>
            </a:r>
          </a:p>
        </p:txBody>
      </p:sp>
      <p:sp>
        <p:nvSpPr>
          <p:cNvPr id="10" name="Text Placeholder 1"/>
          <p:cNvSpPr>
            <a:spLocks noGrp="1"/>
          </p:cNvSpPr>
          <p:nvPr>
            <p:ph type="body" sz="quarter" idx="14" hasCustomPrompt="1"/>
          </p:nvPr>
        </p:nvSpPr>
        <p:spPr>
          <a:xfrm>
            <a:off x="785192" y="838647"/>
            <a:ext cx="9930617" cy="478094"/>
          </a:xfrm>
          <a:prstGeom prst="rect">
            <a:avLst/>
          </a:prstGeom>
          <a:ln>
            <a:noFill/>
          </a:ln>
        </p:spPr>
        <p:txBody>
          <a:bodyPr/>
          <a:lstStyle>
            <a:lvl1pPr marL="0" marR="0" indent="0" algn="ctr" defTabSz="742969" rtl="0" eaLnBrk="1" fontAlgn="auto" latinLnBrk="0" hangingPunct="1">
              <a:lnSpc>
                <a:spcPct val="90000"/>
              </a:lnSpc>
              <a:spcBef>
                <a:spcPts val="813"/>
              </a:spcBef>
              <a:spcAft>
                <a:spcPts val="0"/>
              </a:spcAft>
              <a:buClrTx/>
              <a:buSzTx/>
              <a:buFont typeface="Arial" panose="020B0604020202020204" pitchFamily="34" charset="0"/>
              <a:buNone/>
              <a:tabLst/>
              <a:defRPr sz="1800">
                <a:latin typeface="Arial" panose="020B0604020202020204" pitchFamily="34" charset="0"/>
                <a:cs typeface="Arial" panose="020B0604020202020204" pitchFamily="34" charset="0"/>
              </a:defRPr>
            </a:lvl1pPr>
          </a:lstStyle>
          <a:p>
            <a:pPr marL="185742" marR="0" lvl="0" indent="-185742" algn="l" defTabSz="742969" rtl="0" eaLnBrk="1" fontAlgn="auto" latinLnBrk="0" hangingPunct="1">
              <a:lnSpc>
                <a:spcPct val="90000"/>
              </a:lnSpc>
              <a:spcBef>
                <a:spcPts val="813"/>
              </a:spcBef>
              <a:spcAft>
                <a:spcPts val="0"/>
              </a:spcAft>
              <a:buClrTx/>
              <a:buSzTx/>
              <a:tabLst/>
              <a:defRPr/>
            </a:pPr>
            <a:r>
              <a:rPr lang="en-US"/>
              <a:t>Section Subtitle</a:t>
            </a:r>
          </a:p>
        </p:txBody>
      </p:sp>
    </p:spTree>
    <p:extLst>
      <p:ext uri="{BB962C8B-B14F-4D97-AF65-F5344CB8AC3E}">
        <p14:creationId xmlns:p14="http://schemas.microsoft.com/office/powerpoint/2010/main" val="350386793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grpSp>
        <p:nvGrpSpPr>
          <p:cNvPr id="11" name="Group 10"/>
          <p:cNvGrpSpPr/>
          <p:nvPr userDrawn="1"/>
        </p:nvGrpSpPr>
        <p:grpSpPr>
          <a:xfrm>
            <a:off x="1153632" y="700933"/>
            <a:ext cx="9146846" cy="129503"/>
            <a:chOff x="372955" y="6391474"/>
            <a:chExt cx="2396463" cy="27432"/>
          </a:xfrm>
        </p:grpSpPr>
        <p:sp>
          <p:nvSpPr>
            <p:cNvPr id="12" name="Freeform 1"/>
            <p:cNvSpPr>
              <a:spLocks noChangeAspect="1" noChangeArrowheads="1"/>
            </p:cNvSpPr>
            <p:nvPr userDrawn="1"/>
          </p:nvSpPr>
          <p:spPr bwMode="auto">
            <a:xfrm>
              <a:off x="372955" y="6391474"/>
              <a:ext cx="940618" cy="27432"/>
            </a:xfrm>
            <a:custGeom>
              <a:avLst/>
              <a:gdLst>
                <a:gd name="T0" fmla="*/ 500 w 21469"/>
                <a:gd name="T1" fmla="*/ 0 h 625"/>
                <a:gd name="T2" fmla="*/ 500 w 21469"/>
                <a:gd name="T3" fmla="*/ 0 h 625"/>
                <a:gd name="T4" fmla="*/ 469 w 21469"/>
                <a:gd name="T5" fmla="*/ 0 h 625"/>
                <a:gd name="T6" fmla="*/ 375 w 21469"/>
                <a:gd name="T7" fmla="*/ 63 h 625"/>
                <a:gd name="T8" fmla="*/ 375 w 21469"/>
                <a:gd name="T9" fmla="*/ 63 h 625"/>
                <a:gd name="T10" fmla="*/ 0 w 21469"/>
                <a:gd name="T11" fmla="*/ 624 h 625"/>
                <a:gd name="T12" fmla="*/ 0 w 21469"/>
                <a:gd name="T13" fmla="*/ 624 h 625"/>
                <a:gd name="T14" fmla="*/ 20937 w 21469"/>
                <a:gd name="T15" fmla="*/ 624 h 625"/>
                <a:gd name="T16" fmla="*/ 20968 w 21469"/>
                <a:gd name="T17" fmla="*/ 624 h 625"/>
                <a:gd name="T18" fmla="*/ 20968 w 21469"/>
                <a:gd name="T19" fmla="*/ 624 h 625"/>
                <a:gd name="T20" fmla="*/ 20968 w 21469"/>
                <a:gd name="T21" fmla="*/ 624 h 625"/>
                <a:gd name="T22" fmla="*/ 21093 w 21469"/>
                <a:gd name="T23" fmla="*/ 562 h 625"/>
                <a:gd name="T24" fmla="*/ 21093 w 21469"/>
                <a:gd name="T25" fmla="*/ 562 h 625"/>
                <a:gd name="T26" fmla="*/ 21468 w 21469"/>
                <a:gd name="T27" fmla="*/ 0 h 625"/>
                <a:gd name="T28" fmla="*/ 500 w 21469"/>
                <a:gd name="T29"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469" h="625">
                  <a:moveTo>
                    <a:pt x="500" y="0"/>
                  </a:moveTo>
                  <a:lnTo>
                    <a:pt x="500" y="0"/>
                  </a:lnTo>
                  <a:cubicBezTo>
                    <a:pt x="469" y="0"/>
                    <a:pt x="469" y="0"/>
                    <a:pt x="469" y="0"/>
                  </a:cubicBezTo>
                  <a:cubicBezTo>
                    <a:pt x="438" y="0"/>
                    <a:pt x="407" y="32"/>
                    <a:pt x="375" y="63"/>
                  </a:cubicBezTo>
                  <a:lnTo>
                    <a:pt x="375" y="63"/>
                  </a:lnTo>
                  <a:cubicBezTo>
                    <a:pt x="0" y="624"/>
                    <a:pt x="0" y="624"/>
                    <a:pt x="0" y="624"/>
                  </a:cubicBezTo>
                  <a:lnTo>
                    <a:pt x="0" y="624"/>
                  </a:lnTo>
                  <a:cubicBezTo>
                    <a:pt x="20937" y="624"/>
                    <a:pt x="20937" y="624"/>
                    <a:pt x="20937" y="624"/>
                  </a:cubicBezTo>
                  <a:cubicBezTo>
                    <a:pt x="20968" y="624"/>
                    <a:pt x="20968" y="624"/>
                    <a:pt x="20968" y="624"/>
                  </a:cubicBezTo>
                  <a:lnTo>
                    <a:pt x="20968" y="624"/>
                  </a:lnTo>
                  <a:lnTo>
                    <a:pt x="20968" y="624"/>
                  </a:lnTo>
                  <a:cubicBezTo>
                    <a:pt x="20999" y="624"/>
                    <a:pt x="21062" y="593"/>
                    <a:pt x="21093" y="562"/>
                  </a:cubicBezTo>
                  <a:lnTo>
                    <a:pt x="21093" y="562"/>
                  </a:lnTo>
                  <a:cubicBezTo>
                    <a:pt x="21468" y="0"/>
                    <a:pt x="21468" y="0"/>
                    <a:pt x="21468" y="0"/>
                  </a:cubicBezTo>
                  <a:lnTo>
                    <a:pt x="500" y="0"/>
                  </a:lnTo>
                </a:path>
              </a:pathLst>
            </a:custGeom>
            <a:solidFill>
              <a:srgbClr val="96D700"/>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1463">
                <a:solidFill>
                  <a:prstClr val="black"/>
                </a:solidFill>
              </a:endParaRPr>
            </a:p>
          </p:txBody>
        </p:sp>
        <p:sp>
          <p:nvSpPr>
            <p:cNvPr id="15" name="Freeform 1"/>
            <p:cNvSpPr>
              <a:spLocks noChangeAspect="1" noChangeArrowheads="1"/>
            </p:cNvSpPr>
            <p:nvPr userDrawn="1"/>
          </p:nvSpPr>
          <p:spPr bwMode="auto">
            <a:xfrm>
              <a:off x="1219200" y="6391474"/>
              <a:ext cx="940618" cy="27432"/>
            </a:xfrm>
            <a:custGeom>
              <a:avLst/>
              <a:gdLst>
                <a:gd name="T0" fmla="*/ 500 w 21469"/>
                <a:gd name="T1" fmla="*/ 0 h 625"/>
                <a:gd name="T2" fmla="*/ 500 w 21469"/>
                <a:gd name="T3" fmla="*/ 0 h 625"/>
                <a:gd name="T4" fmla="*/ 469 w 21469"/>
                <a:gd name="T5" fmla="*/ 0 h 625"/>
                <a:gd name="T6" fmla="*/ 375 w 21469"/>
                <a:gd name="T7" fmla="*/ 63 h 625"/>
                <a:gd name="T8" fmla="*/ 375 w 21469"/>
                <a:gd name="T9" fmla="*/ 63 h 625"/>
                <a:gd name="T10" fmla="*/ 0 w 21469"/>
                <a:gd name="T11" fmla="*/ 624 h 625"/>
                <a:gd name="T12" fmla="*/ 0 w 21469"/>
                <a:gd name="T13" fmla="*/ 624 h 625"/>
                <a:gd name="T14" fmla="*/ 20937 w 21469"/>
                <a:gd name="T15" fmla="*/ 624 h 625"/>
                <a:gd name="T16" fmla="*/ 20968 w 21469"/>
                <a:gd name="T17" fmla="*/ 624 h 625"/>
                <a:gd name="T18" fmla="*/ 20968 w 21469"/>
                <a:gd name="T19" fmla="*/ 624 h 625"/>
                <a:gd name="T20" fmla="*/ 20968 w 21469"/>
                <a:gd name="T21" fmla="*/ 624 h 625"/>
                <a:gd name="T22" fmla="*/ 21093 w 21469"/>
                <a:gd name="T23" fmla="*/ 562 h 625"/>
                <a:gd name="T24" fmla="*/ 21093 w 21469"/>
                <a:gd name="T25" fmla="*/ 562 h 625"/>
                <a:gd name="T26" fmla="*/ 21468 w 21469"/>
                <a:gd name="T27" fmla="*/ 0 h 625"/>
                <a:gd name="T28" fmla="*/ 500 w 21469"/>
                <a:gd name="T29"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469" h="625">
                  <a:moveTo>
                    <a:pt x="500" y="0"/>
                  </a:moveTo>
                  <a:lnTo>
                    <a:pt x="500" y="0"/>
                  </a:lnTo>
                  <a:cubicBezTo>
                    <a:pt x="469" y="0"/>
                    <a:pt x="469" y="0"/>
                    <a:pt x="469" y="0"/>
                  </a:cubicBezTo>
                  <a:cubicBezTo>
                    <a:pt x="438" y="0"/>
                    <a:pt x="407" y="32"/>
                    <a:pt x="375" y="63"/>
                  </a:cubicBezTo>
                  <a:lnTo>
                    <a:pt x="375" y="63"/>
                  </a:lnTo>
                  <a:cubicBezTo>
                    <a:pt x="0" y="624"/>
                    <a:pt x="0" y="624"/>
                    <a:pt x="0" y="624"/>
                  </a:cubicBezTo>
                  <a:lnTo>
                    <a:pt x="0" y="624"/>
                  </a:lnTo>
                  <a:cubicBezTo>
                    <a:pt x="20937" y="624"/>
                    <a:pt x="20937" y="624"/>
                    <a:pt x="20937" y="624"/>
                  </a:cubicBezTo>
                  <a:cubicBezTo>
                    <a:pt x="20968" y="624"/>
                    <a:pt x="20968" y="624"/>
                    <a:pt x="20968" y="624"/>
                  </a:cubicBezTo>
                  <a:lnTo>
                    <a:pt x="20968" y="624"/>
                  </a:lnTo>
                  <a:lnTo>
                    <a:pt x="20968" y="624"/>
                  </a:lnTo>
                  <a:cubicBezTo>
                    <a:pt x="20999" y="624"/>
                    <a:pt x="21062" y="593"/>
                    <a:pt x="21093" y="562"/>
                  </a:cubicBezTo>
                  <a:lnTo>
                    <a:pt x="21093" y="562"/>
                  </a:lnTo>
                  <a:cubicBezTo>
                    <a:pt x="21468" y="0"/>
                    <a:pt x="21468" y="0"/>
                    <a:pt x="21468" y="0"/>
                  </a:cubicBezTo>
                  <a:lnTo>
                    <a:pt x="500" y="0"/>
                  </a:lnTo>
                </a:path>
              </a:pathLst>
            </a:custGeom>
            <a:solidFill>
              <a:srgbClr val="96D700"/>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1463">
                <a:solidFill>
                  <a:prstClr val="black"/>
                </a:solidFill>
              </a:endParaRPr>
            </a:p>
          </p:txBody>
        </p:sp>
        <p:sp>
          <p:nvSpPr>
            <p:cNvPr id="16" name="Freeform 1"/>
            <p:cNvSpPr>
              <a:spLocks noChangeAspect="1" noChangeArrowheads="1"/>
            </p:cNvSpPr>
            <p:nvPr userDrawn="1"/>
          </p:nvSpPr>
          <p:spPr bwMode="auto">
            <a:xfrm>
              <a:off x="1828800" y="6391474"/>
              <a:ext cx="940618" cy="27432"/>
            </a:xfrm>
            <a:custGeom>
              <a:avLst/>
              <a:gdLst>
                <a:gd name="T0" fmla="*/ 500 w 21469"/>
                <a:gd name="T1" fmla="*/ 0 h 625"/>
                <a:gd name="T2" fmla="*/ 500 w 21469"/>
                <a:gd name="T3" fmla="*/ 0 h 625"/>
                <a:gd name="T4" fmla="*/ 469 w 21469"/>
                <a:gd name="T5" fmla="*/ 0 h 625"/>
                <a:gd name="T6" fmla="*/ 375 w 21469"/>
                <a:gd name="T7" fmla="*/ 63 h 625"/>
                <a:gd name="T8" fmla="*/ 375 w 21469"/>
                <a:gd name="T9" fmla="*/ 63 h 625"/>
                <a:gd name="T10" fmla="*/ 0 w 21469"/>
                <a:gd name="T11" fmla="*/ 624 h 625"/>
                <a:gd name="T12" fmla="*/ 0 w 21469"/>
                <a:gd name="T13" fmla="*/ 624 h 625"/>
                <a:gd name="T14" fmla="*/ 20937 w 21469"/>
                <a:gd name="T15" fmla="*/ 624 h 625"/>
                <a:gd name="T16" fmla="*/ 20968 w 21469"/>
                <a:gd name="T17" fmla="*/ 624 h 625"/>
                <a:gd name="T18" fmla="*/ 20968 w 21469"/>
                <a:gd name="T19" fmla="*/ 624 h 625"/>
                <a:gd name="T20" fmla="*/ 20968 w 21469"/>
                <a:gd name="T21" fmla="*/ 624 h 625"/>
                <a:gd name="T22" fmla="*/ 21093 w 21469"/>
                <a:gd name="T23" fmla="*/ 562 h 625"/>
                <a:gd name="T24" fmla="*/ 21093 w 21469"/>
                <a:gd name="T25" fmla="*/ 562 h 625"/>
                <a:gd name="T26" fmla="*/ 21468 w 21469"/>
                <a:gd name="T27" fmla="*/ 0 h 625"/>
                <a:gd name="T28" fmla="*/ 500 w 21469"/>
                <a:gd name="T29"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469" h="625">
                  <a:moveTo>
                    <a:pt x="500" y="0"/>
                  </a:moveTo>
                  <a:lnTo>
                    <a:pt x="500" y="0"/>
                  </a:lnTo>
                  <a:cubicBezTo>
                    <a:pt x="469" y="0"/>
                    <a:pt x="469" y="0"/>
                    <a:pt x="469" y="0"/>
                  </a:cubicBezTo>
                  <a:cubicBezTo>
                    <a:pt x="438" y="0"/>
                    <a:pt x="407" y="32"/>
                    <a:pt x="375" y="63"/>
                  </a:cubicBezTo>
                  <a:lnTo>
                    <a:pt x="375" y="63"/>
                  </a:lnTo>
                  <a:cubicBezTo>
                    <a:pt x="0" y="624"/>
                    <a:pt x="0" y="624"/>
                    <a:pt x="0" y="624"/>
                  </a:cubicBezTo>
                  <a:lnTo>
                    <a:pt x="0" y="624"/>
                  </a:lnTo>
                  <a:cubicBezTo>
                    <a:pt x="20937" y="624"/>
                    <a:pt x="20937" y="624"/>
                    <a:pt x="20937" y="624"/>
                  </a:cubicBezTo>
                  <a:cubicBezTo>
                    <a:pt x="20968" y="624"/>
                    <a:pt x="20968" y="624"/>
                    <a:pt x="20968" y="624"/>
                  </a:cubicBezTo>
                  <a:lnTo>
                    <a:pt x="20968" y="624"/>
                  </a:lnTo>
                  <a:lnTo>
                    <a:pt x="20968" y="624"/>
                  </a:lnTo>
                  <a:cubicBezTo>
                    <a:pt x="20999" y="624"/>
                    <a:pt x="21062" y="593"/>
                    <a:pt x="21093" y="562"/>
                  </a:cubicBezTo>
                  <a:lnTo>
                    <a:pt x="21093" y="562"/>
                  </a:lnTo>
                  <a:cubicBezTo>
                    <a:pt x="21468" y="0"/>
                    <a:pt x="21468" y="0"/>
                    <a:pt x="21468" y="0"/>
                  </a:cubicBezTo>
                  <a:lnTo>
                    <a:pt x="500" y="0"/>
                  </a:lnTo>
                </a:path>
              </a:pathLst>
            </a:custGeom>
            <a:solidFill>
              <a:srgbClr val="96D700"/>
            </a:solidFill>
            <a:ln>
              <a:noFill/>
            </a:ln>
            <a:effectLst/>
            <a:extLst>
              <a:ext uri="{91240B29-F687-4f45-9708-019B960494DF}">
                <a14:hiddenLine xmlns:a14="http://schemas.microsoft.com/office/drawing/2010/main" xmlns="" w="9525" cap="flat">
                  <a:solidFill>
                    <a:srgbClr val="808080"/>
                  </a:solidFill>
                  <a:bevel/>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endParaRPr lang="en-US" sz="1463">
                <a:solidFill>
                  <a:prstClr val="black"/>
                </a:solidFill>
              </a:endParaRPr>
            </a:p>
          </p:txBody>
        </p:sp>
      </p:grpSp>
      <p:sp>
        <p:nvSpPr>
          <p:cNvPr id="17" name="Text Placeholder 1"/>
          <p:cNvSpPr>
            <a:spLocks noGrp="1"/>
          </p:cNvSpPr>
          <p:nvPr>
            <p:ph type="body" sz="quarter" idx="13" hasCustomPrompt="1"/>
          </p:nvPr>
        </p:nvSpPr>
        <p:spPr>
          <a:xfrm>
            <a:off x="785192" y="222827"/>
            <a:ext cx="9930617" cy="478094"/>
          </a:xfrm>
          <a:prstGeom prst="rect">
            <a:avLst/>
          </a:prstGeom>
          <a:ln>
            <a:noFill/>
          </a:ln>
        </p:spPr>
        <p:txBody>
          <a:bodyPr/>
          <a:lstStyle>
            <a:lvl1pPr marL="0" indent="0" algn="ctr">
              <a:buNone/>
              <a:defRPr>
                <a:latin typeface="Arial" panose="020B0604020202020204" pitchFamily="34" charset="0"/>
                <a:cs typeface="Arial" panose="020B0604020202020204" pitchFamily="34" charset="0"/>
              </a:defRPr>
            </a:lvl1pPr>
          </a:lstStyle>
          <a:p>
            <a:r>
              <a:rPr lang="en-US"/>
              <a:t>Title</a:t>
            </a:r>
          </a:p>
        </p:txBody>
      </p:sp>
      <p:sp>
        <p:nvSpPr>
          <p:cNvPr id="18" name="Text Placeholder 1"/>
          <p:cNvSpPr>
            <a:spLocks noGrp="1"/>
          </p:cNvSpPr>
          <p:nvPr>
            <p:ph type="body" sz="quarter" idx="14" hasCustomPrompt="1"/>
          </p:nvPr>
        </p:nvSpPr>
        <p:spPr>
          <a:xfrm>
            <a:off x="785192" y="838647"/>
            <a:ext cx="9930617" cy="478094"/>
          </a:xfrm>
          <a:prstGeom prst="rect">
            <a:avLst/>
          </a:prstGeom>
          <a:ln>
            <a:noFill/>
          </a:ln>
        </p:spPr>
        <p:txBody>
          <a:bodyPr/>
          <a:lstStyle>
            <a:lvl1pPr marL="0" marR="0" indent="0" algn="ctr" defTabSz="742987" rtl="0" eaLnBrk="1" fontAlgn="auto" latinLnBrk="0" hangingPunct="1">
              <a:lnSpc>
                <a:spcPct val="90000"/>
              </a:lnSpc>
              <a:spcBef>
                <a:spcPts val="813"/>
              </a:spcBef>
              <a:spcAft>
                <a:spcPts val="0"/>
              </a:spcAft>
              <a:buClrTx/>
              <a:buSzTx/>
              <a:buFont typeface="Arial" panose="020B0604020202020204" pitchFamily="34" charset="0"/>
              <a:buNone/>
              <a:tabLst/>
              <a:defRPr sz="1800">
                <a:latin typeface="Arial" panose="020B0604020202020204" pitchFamily="34" charset="0"/>
                <a:cs typeface="Arial" panose="020B0604020202020204" pitchFamily="34" charset="0"/>
              </a:defRPr>
            </a:lvl1pPr>
          </a:lstStyle>
          <a:p>
            <a:pPr marL="185746" marR="0" lvl="0" indent="-185746" algn="l" defTabSz="742987" rtl="0" eaLnBrk="1" fontAlgn="auto" latinLnBrk="0" hangingPunct="1">
              <a:lnSpc>
                <a:spcPct val="90000"/>
              </a:lnSpc>
              <a:spcBef>
                <a:spcPts val="813"/>
              </a:spcBef>
              <a:spcAft>
                <a:spcPts val="0"/>
              </a:spcAft>
              <a:buClrTx/>
              <a:buSzTx/>
              <a:tabLst/>
              <a:defRPr/>
            </a:pPr>
            <a:r>
              <a:rPr lang="en-US"/>
              <a:t>Section Subtitle</a:t>
            </a:r>
          </a:p>
        </p:txBody>
      </p:sp>
    </p:spTree>
    <p:extLst>
      <p:ext uri="{BB962C8B-B14F-4D97-AF65-F5344CB8AC3E}">
        <p14:creationId xmlns:p14="http://schemas.microsoft.com/office/powerpoint/2010/main" val="299082822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Blank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636F0-29D2-403B-B391-DA1E9189D46B}"/>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1133554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userDrawn="1">
  <p:cSld name="22_Content Slide">
    <p:spTree>
      <p:nvGrpSpPr>
        <p:cNvPr id="1" name=""/>
        <p:cNvGrpSpPr/>
        <p:nvPr/>
      </p:nvGrpSpPr>
      <p:grpSpPr>
        <a:xfrm>
          <a:off x="0" y="0"/>
          <a:ext cx="0" cy="0"/>
          <a:chOff x="0" y="0"/>
          <a:chExt cx="0" cy="0"/>
        </a:xfrm>
      </p:grpSpPr>
      <p:graphicFrame>
        <p:nvGraphicFramePr>
          <p:cNvPr id="2" name="Object 1" hidden="1"/>
          <p:cNvGraphicFramePr>
            <a:graphicFrameLocks/>
          </p:cNvGraphicFramePr>
          <p:nvPr userDrawn="1">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2097"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0" name="Text Placeholder 6"/>
          <p:cNvSpPr>
            <a:spLocks noGrp="1"/>
          </p:cNvSpPr>
          <p:nvPr>
            <p:ph type="body" sz="quarter" idx="11" hasCustomPrompt="1"/>
          </p:nvPr>
        </p:nvSpPr>
        <p:spPr>
          <a:xfrm>
            <a:off x="600543" y="1211051"/>
            <a:ext cx="11023421" cy="295019"/>
          </a:xfrm>
          <a:prstGeom prst="rect">
            <a:avLst/>
          </a:prstGeom>
        </p:spPr>
        <p:txBody>
          <a:bodyPr vert="horz" anchor="ctr"/>
          <a:lstStyle>
            <a:lvl1pPr marL="0" indent="0" algn="l">
              <a:lnSpc>
                <a:spcPct val="80000"/>
              </a:lnSpc>
              <a:buFont typeface="Arial"/>
              <a:buNone/>
              <a:defRPr sz="2000" baseline="0">
                <a:solidFill>
                  <a:srgbClr val="4C3942"/>
                </a:solidFill>
              </a:defRPr>
            </a:lvl1pPr>
            <a:lvl2pPr algn="r">
              <a:defRPr/>
            </a:lvl2pPr>
            <a:lvl3pPr algn="r">
              <a:defRPr/>
            </a:lvl3pPr>
            <a:lvl4pPr algn="r">
              <a:defRPr/>
            </a:lvl4pPr>
            <a:lvl5pPr algn="r">
              <a:defRPr/>
            </a:lvl5pPr>
          </a:lstStyle>
          <a:p>
            <a:pPr lvl="0"/>
            <a:r>
              <a:rPr lang="en-US" noProof="1"/>
              <a:t>CLICK HERE TO ENTER SLIDE TITLE</a:t>
            </a:r>
          </a:p>
        </p:txBody>
      </p:sp>
      <p:sp>
        <p:nvSpPr>
          <p:cNvPr id="21" name="Text Placeholder 11"/>
          <p:cNvSpPr>
            <a:spLocks noGrp="1"/>
          </p:cNvSpPr>
          <p:nvPr>
            <p:ph type="body" sz="quarter" idx="12" hasCustomPrompt="1"/>
          </p:nvPr>
        </p:nvSpPr>
        <p:spPr>
          <a:xfrm>
            <a:off x="600543" y="1748117"/>
            <a:ext cx="11002878" cy="4980648"/>
          </a:xfrm>
          <a:prstGeom prst="rect">
            <a:avLst/>
          </a:prstGeom>
          <a:noFill/>
        </p:spPr>
        <p:txBody>
          <a:bodyPr vert="horz"/>
          <a:lstStyle>
            <a:lvl1pPr marL="247644" indent="-247644">
              <a:spcBef>
                <a:spcPts val="0"/>
              </a:spcBef>
              <a:spcAft>
                <a:spcPts val="600"/>
              </a:spcAft>
              <a:buClr>
                <a:schemeClr val="accent2"/>
              </a:buClr>
              <a:buFont typeface="Wingdings" charset="2"/>
              <a:buChar char="§"/>
              <a:defRPr sz="1800" baseline="0">
                <a:solidFill>
                  <a:srgbClr val="4C3942"/>
                </a:solidFill>
              </a:defRPr>
            </a:lvl1pPr>
            <a:lvl2pPr marL="895335" indent="-285750">
              <a:spcBef>
                <a:spcPts val="0"/>
              </a:spcBef>
              <a:spcAft>
                <a:spcPts val="600"/>
              </a:spcAft>
              <a:buClr>
                <a:schemeClr val="accent2"/>
              </a:buClr>
              <a:buFont typeface="Calibri" panose="020F0502020204030204" pitchFamily="34" charset="0"/>
              <a:buChar char="₋"/>
              <a:defRPr sz="1800">
                <a:solidFill>
                  <a:srgbClr val="4C3942"/>
                </a:solidFill>
              </a:defRPr>
            </a:lvl2pPr>
            <a:lvl3pPr marL="1430831" indent="-211661">
              <a:spcBef>
                <a:spcPts val="0"/>
              </a:spcBef>
              <a:spcAft>
                <a:spcPts val="600"/>
              </a:spcAft>
              <a:buClr>
                <a:schemeClr val="accent2"/>
              </a:buClr>
              <a:buSzPct val="75000"/>
              <a:buFont typeface="Courier New"/>
              <a:buChar char="o"/>
              <a:defRPr sz="1600">
                <a:solidFill>
                  <a:srgbClr val="4C3942"/>
                </a:solidFill>
              </a:defRPr>
            </a:lvl3pPr>
          </a:lstStyle>
          <a:p>
            <a:pPr lvl="0"/>
            <a:r>
              <a:rPr lang="en-US"/>
              <a:t>Click to edit </a:t>
            </a:r>
            <a:r>
              <a:rPr lang="en-US" err="1"/>
              <a:t>bulletlja</a:t>
            </a:r>
            <a:r>
              <a:rPr lang="en-US"/>
              <a:t> </a:t>
            </a:r>
            <a:r>
              <a:rPr lang="en-US" err="1"/>
              <a:t>sldkj</a:t>
            </a:r>
            <a:r>
              <a:rPr lang="en-US"/>
              <a:t> </a:t>
            </a:r>
            <a:r>
              <a:rPr lang="en-US" err="1"/>
              <a:t>flökawje</a:t>
            </a:r>
            <a:r>
              <a:rPr lang="en-US"/>
              <a:t> </a:t>
            </a:r>
            <a:r>
              <a:rPr lang="en-US" err="1"/>
              <a:t>lwkj</a:t>
            </a:r>
            <a:endParaRPr lang="en-US"/>
          </a:p>
          <a:p>
            <a:pPr lvl="0"/>
            <a:endParaRPr lang="en-US"/>
          </a:p>
          <a:p>
            <a:pPr lvl="1"/>
            <a:r>
              <a:rPr lang="de-CH"/>
              <a:t>Second </a:t>
            </a:r>
            <a:r>
              <a:rPr lang="de-CH" err="1"/>
              <a:t>level</a:t>
            </a:r>
            <a:r>
              <a:rPr lang="de-CH"/>
              <a:t> </a:t>
            </a:r>
            <a:r>
              <a:rPr lang="de-CH" err="1"/>
              <a:t>bullet</a:t>
            </a:r>
            <a:endParaRPr lang="de-CH"/>
          </a:p>
          <a:p>
            <a:pPr lvl="2"/>
            <a:r>
              <a:rPr lang="de-CH"/>
              <a:t>Third </a:t>
            </a:r>
            <a:r>
              <a:rPr lang="de-CH" err="1"/>
              <a:t>level</a:t>
            </a:r>
            <a:r>
              <a:rPr lang="de-CH"/>
              <a:t> </a:t>
            </a:r>
            <a:r>
              <a:rPr lang="de-CH" err="1"/>
              <a:t>bullet</a:t>
            </a:r>
            <a:endParaRPr lang="en-US"/>
          </a:p>
        </p:txBody>
      </p:sp>
    </p:spTree>
    <p:extLst>
      <p:ext uri="{BB962C8B-B14F-4D97-AF65-F5344CB8AC3E}">
        <p14:creationId xmlns:p14="http://schemas.microsoft.com/office/powerpoint/2010/main" val="2632609161"/>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Only">
  <p:cSld name="1_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92617" y="415929"/>
            <a:ext cx="11768667" cy="5440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Date Placeholder 3">
            <a:extLst>
              <a:ext uri="{FF2B5EF4-FFF2-40B4-BE49-F238E27FC236}">
                <a16:creationId xmlns:a16="http://schemas.microsoft.com/office/drawing/2014/main" id="{0C0DBB33-44DB-490B-94B8-AC3B2D8C27A2}"/>
              </a:ext>
            </a:extLst>
          </p:cNvPr>
          <p:cNvSpPr>
            <a:spLocks noGrp="1"/>
          </p:cNvSpPr>
          <p:nvPr>
            <p:ph type="dt" sz="half" idx="10"/>
          </p:nvPr>
        </p:nvSpPr>
        <p:spPr/>
        <p:txBody>
          <a:bodyPr/>
          <a:lstStyle>
            <a:lvl1pPr>
              <a:defRPr>
                <a:ea typeface="+mn-ea"/>
              </a:defRPr>
            </a:lvl1pPr>
          </a:lstStyle>
          <a:p>
            <a:pPr>
              <a:defRPr/>
            </a:pPr>
            <a:endParaRPr lang="en-US"/>
          </a:p>
        </p:txBody>
      </p:sp>
      <p:sp>
        <p:nvSpPr>
          <p:cNvPr id="4" name="Footer Placeholder 4">
            <a:extLst>
              <a:ext uri="{FF2B5EF4-FFF2-40B4-BE49-F238E27FC236}">
                <a16:creationId xmlns:a16="http://schemas.microsoft.com/office/drawing/2014/main" id="{07413A76-59C2-4121-A3B6-CCE69CD272F7}"/>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ED0A9BB3-299C-43DD-A942-876B899F6299}"/>
              </a:ext>
            </a:extLst>
          </p:cNvPr>
          <p:cNvSpPr>
            <a:spLocks noGrp="1"/>
          </p:cNvSpPr>
          <p:nvPr>
            <p:ph type="sldNum" sz="quarter" idx="12"/>
          </p:nvPr>
        </p:nvSpPr>
        <p:spPr/>
        <p:txBody>
          <a:bodyPr/>
          <a:lstStyle>
            <a:lvl1pPr>
              <a:defRPr>
                <a:ea typeface="+mn-ea"/>
              </a:defRPr>
            </a:lvl1pPr>
          </a:lstStyle>
          <a:p>
            <a:pPr>
              <a:defRPr/>
            </a:pPr>
            <a:fld id="{59435993-8EC3-4FEA-ACCA-DBABF0865BEB}" type="slidenum">
              <a:rPr lang="en-US"/>
              <a:pPr>
                <a:defRPr/>
              </a:pPr>
              <a:t>‹#›</a:t>
            </a:fld>
            <a:endParaRPr lang="en-US"/>
          </a:p>
        </p:txBody>
      </p:sp>
    </p:spTree>
    <p:extLst>
      <p:ext uri="{BB962C8B-B14F-4D97-AF65-F5344CB8AC3E}">
        <p14:creationId xmlns:p14="http://schemas.microsoft.com/office/powerpoint/2010/main" val="2371253957"/>
      </p:ext>
    </p:extLst>
  </p:cSld>
  <p:clrMapOvr>
    <a:masterClrMapping/>
  </p:clrMapOvr>
  <p:transition>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90B09D20-A4C2-47D4-B06A-977A7FBCED67}"/>
              </a:ext>
            </a:extLst>
          </p:cNvPr>
          <p:cNvSpPr>
            <a:spLocks noGrp="1" noChangeArrowheads="1"/>
          </p:cNvSpPr>
          <p:nvPr>
            <p:ph type="ftr" sz="quarter" idx="10"/>
          </p:nvPr>
        </p:nvSpPr>
        <p:spPr/>
        <p:txBody>
          <a:bodyPr/>
          <a:lstStyle>
            <a:lvl1pPr>
              <a:defRPr/>
            </a:lvl1pPr>
          </a:lstStyle>
          <a:p>
            <a:pPr>
              <a:defRPr/>
            </a:pPr>
            <a:endParaRPr lang="en-US"/>
          </a:p>
        </p:txBody>
      </p:sp>
      <p:sp>
        <p:nvSpPr>
          <p:cNvPr id="3" name="Rectangle 7">
            <a:extLst>
              <a:ext uri="{FF2B5EF4-FFF2-40B4-BE49-F238E27FC236}">
                <a16:creationId xmlns:a16="http://schemas.microsoft.com/office/drawing/2014/main" id="{2E8F8E07-DA68-4315-AEBD-44A75D06A48A}"/>
              </a:ext>
            </a:extLst>
          </p:cNvPr>
          <p:cNvSpPr>
            <a:spLocks noGrp="1" noChangeArrowheads="1"/>
          </p:cNvSpPr>
          <p:nvPr>
            <p:ph type="sldNum" sz="quarter" idx="11"/>
          </p:nvPr>
        </p:nvSpPr>
        <p:spPr/>
        <p:txBody>
          <a:bodyPr/>
          <a:lstStyle>
            <a:lvl1pPr>
              <a:defRPr>
                <a:ea typeface="+mn-ea"/>
              </a:defRPr>
            </a:lvl1pPr>
          </a:lstStyle>
          <a:p>
            <a:pPr>
              <a:defRPr/>
            </a:pPr>
            <a:fld id="{238B1793-37AE-443C-ADFC-E0372A4A9293}" type="slidenum">
              <a:rPr lang="en-US"/>
              <a:pPr>
                <a:defRPr/>
              </a:pPr>
              <a:t>‹#›</a:t>
            </a:fld>
            <a:endParaRPr lang="en-US"/>
          </a:p>
        </p:txBody>
      </p:sp>
      <p:sp>
        <p:nvSpPr>
          <p:cNvPr id="4" name="Rectangle 8">
            <a:extLst>
              <a:ext uri="{FF2B5EF4-FFF2-40B4-BE49-F238E27FC236}">
                <a16:creationId xmlns:a16="http://schemas.microsoft.com/office/drawing/2014/main" id="{40A65BA5-12C1-4D36-9A34-3D097E06F9A5}"/>
              </a:ext>
            </a:extLst>
          </p:cNvPr>
          <p:cNvSpPr>
            <a:spLocks noGrp="1" noChangeArrowheads="1"/>
          </p:cNvSpPr>
          <p:nvPr>
            <p:ph type="dt" sz="half" idx="12"/>
          </p:nvPr>
        </p:nvSpPr>
        <p:spPr/>
        <p:txBody>
          <a:bodyPr/>
          <a:lstStyle>
            <a:lvl1pPr>
              <a:defRPr sz="1292">
                <a:solidFill>
                  <a:srgbClr val="000000"/>
                </a:solidFill>
                <a:ea typeface="+mn-ea"/>
              </a:defRPr>
            </a:lvl1pPr>
          </a:lstStyle>
          <a:p>
            <a:pPr>
              <a:defRPr/>
            </a:pPr>
            <a:endParaRPr lang="en-US"/>
          </a:p>
        </p:txBody>
      </p:sp>
    </p:spTree>
    <p:extLst>
      <p:ext uri="{BB962C8B-B14F-4D97-AF65-F5344CB8AC3E}">
        <p14:creationId xmlns:p14="http://schemas.microsoft.com/office/powerpoint/2010/main" val="51176908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a:extLst>
              <a:ext uri="{FF2B5EF4-FFF2-40B4-BE49-F238E27FC236}">
                <a16:creationId xmlns:a16="http://schemas.microsoft.com/office/drawing/2014/main" id="{D70A5D7A-1DEE-4E84-942D-592035CC6D95}"/>
              </a:ext>
            </a:extLst>
          </p:cNvPr>
          <p:cNvSpPr>
            <a:spLocks noGrp="1" noChangeArrowheads="1"/>
          </p:cNvSpPr>
          <p:nvPr>
            <p:ph type="ftr" sz="quarter" idx="10"/>
          </p:nvPr>
        </p:nvSpPr>
        <p:spPr/>
        <p:txBody>
          <a:bodyPr/>
          <a:lstStyle>
            <a:lvl1pPr>
              <a:defRPr/>
            </a:lvl1pPr>
          </a:lstStyle>
          <a:p>
            <a:pPr>
              <a:defRPr/>
            </a:pPr>
            <a:endParaRPr lang="en-US"/>
          </a:p>
        </p:txBody>
      </p:sp>
      <p:sp>
        <p:nvSpPr>
          <p:cNvPr id="5" name="Rectangle 7">
            <a:extLst>
              <a:ext uri="{FF2B5EF4-FFF2-40B4-BE49-F238E27FC236}">
                <a16:creationId xmlns:a16="http://schemas.microsoft.com/office/drawing/2014/main" id="{034AF641-0E96-4CB4-9581-1712FF511E0F}"/>
              </a:ext>
            </a:extLst>
          </p:cNvPr>
          <p:cNvSpPr>
            <a:spLocks noGrp="1" noChangeArrowheads="1"/>
          </p:cNvSpPr>
          <p:nvPr>
            <p:ph type="sldNum" sz="quarter" idx="11"/>
          </p:nvPr>
        </p:nvSpPr>
        <p:spPr/>
        <p:txBody>
          <a:bodyPr/>
          <a:lstStyle>
            <a:lvl1pPr>
              <a:defRPr>
                <a:ea typeface="+mn-ea"/>
              </a:defRPr>
            </a:lvl1pPr>
          </a:lstStyle>
          <a:p>
            <a:pPr>
              <a:defRPr/>
            </a:pPr>
            <a:fld id="{8F247348-9409-455F-B6A8-8596B7FAC4EB}" type="slidenum">
              <a:rPr lang="en-US"/>
              <a:pPr>
                <a:defRPr/>
              </a:pPr>
              <a:t>‹#›</a:t>
            </a:fld>
            <a:endParaRPr lang="en-US"/>
          </a:p>
        </p:txBody>
      </p:sp>
      <p:sp>
        <p:nvSpPr>
          <p:cNvPr id="6" name="Rectangle 8">
            <a:extLst>
              <a:ext uri="{FF2B5EF4-FFF2-40B4-BE49-F238E27FC236}">
                <a16:creationId xmlns:a16="http://schemas.microsoft.com/office/drawing/2014/main" id="{CE37A4D2-A03A-4C72-AA6E-A813147BDC2F}"/>
              </a:ext>
            </a:extLst>
          </p:cNvPr>
          <p:cNvSpPr>
            <a:spLocks noGrp="1" noChangeArrowheads="1"/>
          </p:cNvSpPr>
          <p:nvPr>
            <p:ph type="dt" sz="half" idx="12"/>
          </p:nvPr>
        </p:nvSpPr>
        <p:spPr/>
        <p:txBody>
          <a:bodyPr/>
          <a:lstStyle>
            <a:lvl1pPr>
              <a:defRPr sz="1292">
                <a:solidFill>
                  <a:srgbClr val="000000"/>
                </a:solidFill>
                <a:ea typeface="+mn-ea"/>
              </a:defRPr>
            </a:lvl1pPr>
          </a:lstStyle>
          <a:p>
            <a:pPr>
              <a:defRPr/>
            </a:pPr>
            <a:endParaRPr lang="en-US"/>
          </a:p>
        </p:txBody>
      </p:sp>
    </p:spTree>
    <p:extLst>
      <p:ext uri="{BB962C8B-B14F-4D97-AF65-F5344CB8AC3E}">
        <p14:creationId xmlns:p14="http://schemas.microsoft.com/office/powerpoint/2010/main" val="296726264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SBR Title Page Layout_2">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11FCC15-98CE-447B-A21F-7D4C1430D366}"/>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C1AE1602-E47E-41F9-9EBB-428083E5DD2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84805" y="6046553"/>
            <a:ext cx="2545195" cy="426138"/>
          </a:xfrm>
          <a:prstGeom prst="rect">
            <a:avLst/>
          </a:prstGeom>
        </p:spPr>
      </p:pic>
      <p:sp>
        <p:nvSpPr>
          <p:cNvPr id="15" name="Text Placeholder 24">
            <a:extLst>
              <a:ext uri="{FF2B5EF4-FFF2-40B4-BE49-F238E27FC236}">
                <a16:creationId xmlns:a16="http://schemas.microsoft.com/office/drawing/2014/main" id="{7096E48F-95D5-436C-9424-57F03FF3BB91}"/>
              </a:ext>
            </a:extLst>
          </p:cNvPr>
          <p:cNvSpPr>
            <a:spLocks noGrp="1"/>
          </p:cNvSpPr>
          <p:nvPr>
            <p:ph type="body" sz="quarter" idx="10" hasCustomPrompt="1"/>
          </p:nvPr>
        </p:nvSpPr>
        <p:spPr>
          <a:xfrm>
            <a:off x="1524000" y="3361652"/>
            <a:ext cx="9906000" cy="457873"/>
          </a:xfrm>
          <a:prstGeom prst="rect">
            <a:avLst/>
          </a:prstGeom>
        </p:spPr>
        <p:txBody>
          <a:bodyPr/>
          <a:lstStyle>
            <a:lvl1pPr marL="0" indent="0">
              <a:buNone/>
              <a:defRPr sz="3200" b="1" cap="all" baseline="0">
                <a:solidFill>
                  <a:schemeClr val="tx1"/>
                </a:solidFill>
              </a:defRPr>
            </a:lvl1pPr>
            <a:lvl2pPr marL="457200" indent="0">
              <a:buNone/>
              <a:defRPr/>
            </a:lvl2pPr>
          </a:lstStyle>
          <a:p>
            <a:pPr lvl="0"/>
            <a:r>
              <a:rPr lang="en-US"/>
              <a:t>DOCUMENT TITLE</a:t>
            </a:r>
          </a:p>
        </p:txBody>
      </p:sp>
      <p:sp>
        <p:nvSpPr>
          <p:cNvPr id="16" name="Text Placeholder 24">
            <a:extLst>
              <a:ext uri="{FF2B5EF4-FFF2-40B4-BE49-F238E27FC236}">
                <a16:creationId xmlns:a16="http://schemas.microsoft.com/office/drawing/2014/main" id="{DD077B68-A9A4-4093-85D2-5E864E80D298}"/>
              </a:ext>
            </a:extLst>
          </p:cNvPr>
          <p:cNvSpPr>
            <a:spLocks noGrp="1"/>
          </p:cNvSpPr>
          <p:nvPr>
            <p:ph type="body" sz="quarter" idx="11" hasCustomPrompt="1"/>
          </p:nvPr>
        </p:nvSpPr>
        <p:spPr>
          <a:xfrm>
            <a:off x="1524000" y="3804285"/>
            <a:ext cx="9906000" cy="1545368"/>
          </a:xfrm>
          <a:prstGeom prst="rect">
            <a:avLst/>
          </a:prstGeom>
        </p:spPr>
        <p:txBody>
          <a:bodyPr/>
          <a:lstStyle>
            <a:lvl1pPr marL="0" indent="0">
              <a:lnSpc>
                <a:spcPts val="2800"/>
              </a:lnSpc>
              <a:spcBef>
                <a:spcPts val="0"/>
              </a:spcBef>
              <a:buNone/>
              <a:defRPr sz="2000" b="1" cap="all" baseline="0">
                <a:solidFill>
                  <a:schemeClr val="tx1"/>
                </a:solidFill>
              </a:defRPr>
            </a:lvl1pPr>
            <a:lvl2pPr marL="457200" indent="0">
              <a:buNone/>
              <a:defRPr/>
            </a:lvl2pPr>
          </a:lstStyle>
          <a:p>
            <a:pPr lvl="0"/>
            <a:r>
              <a:rPr lang="en-US"/>
              <a:t>DOCUMENT SUBTITLE</a:t>
            </a:r>
          </a:p>
          <a:p>
            <a:pPr lvl="0"/>
            <a:r>
              <a:rPr lang="en-US"/>
              <a:t>PRESENTED TO:</a:t>
            </a:r>
          </a:p>
          <a:p>
            <a:pPr lvl="0"/>
            <a:r>
              <a:rPr lang="en-US"/>
              <a:t>PRESENTED BY:</a:t>
            </a:r>
          </a:p>
          <a:p>
            <a:pPr lvl="0"/>
            <a:r>
              <a:rPr lang="en-US"/>
              <a:t>DATE:</a:t>
            </a:r>
          </a:p>
        </p:txBody>
      </p:sp>
      <p:sp>
        <p:nvSpPr>
          <p:cNvPr id="9" name="Picture Placeholder 5">
            <a:extLst>
              <a:ext uri="{FF2B5EF4-FFF2-40B4-BE49-F238E27FC236}">
                <a16:creationId xmlns:a16="http://schemas.microsoft.com/office/drawing/2014/main" id="{2BD4D192-5999-4D1B-82E1-F80A4BD41699}"/>
              </a:ext>
            </a:extLst>
          </p:cNvPr>
          <p:cNvSpPr>
            <a:spLocks noGrp="1"/>
          </p:cNvSpPr>
          <p:nvPr>
            <p:ph type="pic" sz="quarter" idx="12" hasCustomPrompt="1"/>
          </p:nvPr>
        </p:nvSpPr>
        <p:spPr>
          <a:xfrm>
            <a:off x="8495366" y="680045"/>
            <a:ext cx="2934634" cy="1325218"/>
          </a:xfrm>
          <a:prstGeom prst="rect">
            <a:avLst/>
          </a:prstGeom>
        </p:spPr>
        <p:txBody>
          <a:bodyPr anchor="ctr"/>
          <a:lstStyle>
            <a:lvl1pPr marL="0" indent="0" algn="ctr">
              <a:buNone/>
              <a:defRPr sz="1800" b="1">
                <a:solidFill>
                  <a:schemeClr val="tx1"/>
                </a:solidFill>
              </a:defRPr>
            </a:lvl1pPr>
          </a:lstStyle>
          <a:p>
            <a:r>
              <a:rPr lang="en-GB"/>
              <a:t>Click to add client logo</a:t>
            </a:r>
          </a:p>
        </p:txBody>
      </p:sp>
    </p:spTree>
    <p:extLst>
      <p:ext uri="{BB962C8B-B14F-4D97-AF65-F5344CB8AC3E}">
        <p14:creationId xmlns:p14="http://schemas.microsoft.com/office/powerpoint/2010/main" val="415070092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44CBF-D44E-4965-AC31-90AECC79920C}"/>
              </a:ext>
            </a:extLst>
          </p:cNvPr>
          <p:cNvSpPr>
            <a:spLocks noGrp="1"/>
          </p:cNvSpPr>
          <p:nvPr>
            <p:ph type="title"/>
          </p:nvPr>
        </p:nvSpPr>
        <p:spPr/>
        <p:txBody>
          <a:bodyPr/>
          <a:lstStyle/>
          <a:p>
            <a:r>
              <a:rPr lang="en-US"/>
              <a:t>Click to edit Master title style</a:t>
            </a:r>
            <a:endParaRPr lang="en-GB"/>
          </a:p>
        </p:txBody>
      </p:sp>
      <p:pic>
        <p:nvPicPr>
          <p:cNvPr id="3" name="Picture 2" descr="https://sbrconsulting.com/wp-content/uploads/2019/01/Cover-p4-1024x400.jpeg">
            <a:extLst>
              <a:ext uri="{FF2B5EF4-FFF2-40B4-BE49-F238E27FC236}">
                <a16:creationId xmlns:a16="http://schemas.microsoft.com/office/drawing/2014/main" id="{8814CA74-6348-4E7D-902E-9FCD44A8CB60}"/>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28000"/>
          <a:stretch/>
        </p:blipFill>
        <p:spPr bwMode="auto">
          <a:xfrm>
            <a:off x="0" y="0"/>
            <a:ext cx="12192000" cy="3429000"/>
          </a:xfrm>
          <a:prstGeom prst="rect">
            <a:avLst/>
          </a:prstGeom>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DFB496B-FFB8-47C8-B1CF-BC3A545073D9}"/>
              </a:ext>
            </a:extLst>
          </p:cNvPr>
          <p:cNvSpPr/>
          <p:nvPr userDrawn="1"/>
        </p:nvSpPr>
        <p:spPr>
          <a:xfrm>
            <a:off x="0" y="0"/>
            <a:ext cx="12192000" cy="3429000"/>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iagonal Corners Rounded 4">
            <a:extLst>
              <a:ext uri="{FF2B5EF4-FFF2-40B4-BE49-F238E27FC236}">
                <a16:creationId xmlns:a16="http://schemas.microsoft.com/office/drawing/2014/main" id="{B547B2FD-370F-400B-9474-9F936FA1C3FB}"/>
              </a:ext>
            </a:extLst>
          </p:cNvPr>
          <p:cNvSpPr/>
          <p:nvPr userDrawn="1"/>
        </p:nvSpPr>
        <p:spPr>
          <a:xfrm>
            <a:off x="2323306" y="2703308"/>
            <a:ext cx="7545388" cy="2142248"/>
          </a:xfrm>
          <a:prstGeom prst="round2DiagRect">
            <a:avLst>
              <a:gd name="adj1" fmla="val 12638"/>
              <a:gd name="adj2" fmla="val 0"/>
            </a:avLst>
          </a:prstGeom>
          <a:solidFill>
            <a:schemeClr val="bg1"/>
          </a:solid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2">
            <a:extLst>
              <a:ext uri="{FF2B5EF4-FFF2-40B4-BE49-F238E27FC236}">
                <a16:creationId xmlns:a16="http://schemas.microsoft.com/office/drawing/2014/main" id="{89A6FF56-31CA-47B2-998F-C817FFA27BBC}"/>
              </a:ext>
            </a:extLst>
          </p:cNvPr>
          <p:cNvSpPr>
            <a:spLocks noGrp="1"/>
          </p:cNvSpPr>
          <p:nvPr>
            <p:ph type="body" sz="quarter" idx="22" hasCustomPrompt="1"/>
          </p:nvPr>
        </p:nvSpPr>
        <p:spPr>
          <a:xfrm>
            <a:off x="2323299" y="2703308"/>
            <a:ext cx="7545382" cy="2142248"/>
          </a:xfrm>
          <a:prstGeom prst="rect">
            <a:avLst/>
          </a:prstGeom>
        </p:spPr>
        <p:txBody>
          <a:bodyPr anchor="ctr"/>
          <a:lstStyle>
            <a:lvl1pPr marL="0" indent="0" algn="ctr">
              <a:lnSpc>
                <a:spcPts val="5400"/>
              </a:lnSpc>
              <a:spcBef>
                <a:spcPts val="0"/>
              </a:spcBef>
              <a:buFont typeface="Courier New" panose="02070309020205020404" pitchFamily="49" charset="0"/>
              <a:buNone/>
              <a:defRPr sz="5400" b="1" i="0" cap="all" baseline="0">
                <a:solidFill>
                  <a:schemeClr val="tx1"/>
                </a:solidFill>
                <a:latin typeface="+mn-lt"/>
              </a:defRPr>
            </a:lvl1pPr>
          </a:lstStyle>
          <a:p>
            <a:pPr lvl="0"/>
            <a:r>
              <a:rPr lang="en-US"/>
              <a:t>HEADING GOES HERE</a:t>
            </a:r>
          </a:p>
        </p:txBody>
      </p:sp>
    </p:spTree>
    <p:extLst>
      <p:ext uri="{BB962C8B-B14F-4D97-AF65-F5344CB8AC3E}">
        <p14:creationId xmlns:p14="http://schemas.microsoft.com/office/powerpoint/2010/main" val="340917372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Bio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F3D15-4876-47E2-9F57-1DC7497E88B1}"/>
              </a:ext>
            </a:extLst>
          </p:cNvPr>
          <p:cNvSpPr>
            <a:spLocks noGrp="1"/>
          </p:cNvSpPr>
          <p:nvPr>
            <p:ph type="title" hasCustomPrompt="1"/>
          </p:nvPr>
        </p:nvSpPr>
        <p:spPr/>
        <p:txBody>
          <a:bodyPr/>
          <a:lstStyle>
            <a:lvl1pPr>
              <a:defRPr/>
            </a:lvl1pPr>
          </a:lstStyle>
          <a:p>
            <a:r>
              <a:rPr lang="en-US"/>
              <a:t>WELCOME SLIDE TITLE</a:t>
            </a:r>
            <a:endParaRPr lang="en-GB"/>
          </a:p>
        </p:txBody>
      </p:sp>
      <p:sp>
        <p:nvSpPr>
          <p:cNvPr id="13" name="Text Placeholder 12">
            <a:extLst>
              <a:ext uri="{FF2B5EF4-FFF2-40B4-BE49-F238E27FC236}">
                <a16:creationId xmlns:a16="http://schemas.microsoft.com/office/drawing/2014/main" id="{D5A839CC-EFD7-4CF2-9DE3-10E9AA62AAD9}"/>
              </a:ext>
            </a:extLst>
          </p:cNvPr>
          <p:cNvSpPr>
            <a:spLocks noGrp="1"/>
          </p:cNvSpPr>
          <p:nvPr>
            <p:ph type="body" sz="quarter" idx="11" hasCustomPrompt="1"/>
          </p:nvPr>
        </p:nvSpPr>
        <p:spPr>
          <a:xfrm>
            <a:off x="2367536" y="1387522"/>
            <a:ext cx="8970723" cy="973421"/>
          </a:xfrm>
          <a:prstGeom prst="rect">
            <a:avLst/>
          </a:prstGeom>
        </p:spPr>
        <p:txBody>
          <a:bodyPr/>
          <a:lstStyle>
            <a:lvl1pPr marL="0" indent="0">
              <a:lnSpc>
                <a:spcPts val="1800"/>
              </a:lnSpc>
              <a:spcBef>
                <a:spcPts val="600"/>
              </a:spcBef>
              <a:buNone/>
              <a:defRPr sz="1200">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20" name="Text Placeholder 19">
            <a:extLst>
              <a:ext uri="{FF2B5EF4-FFF2-40B4-BE49-F238E27FC236}">
                <a16:creationId xmlns:a16="http://schemas.microsoft.com/office/drawing/2014/main" id="{BF22A25D-25A1-4350-80BF-7D62B5DAACD3}"/>
              </a:ext>
            </a:extLst>
          </p:cNvPr>
          <p:cNvSpPr>
            <a:spLocks noGrp="1"/>
          </p:cNvSpPr>
          <p:nvPr>
            <p:ph type="body" sz="quarter" idx="13" hasCustomPrompt="1"/>
          </p:nvPr>
        </p:nvSpPr>
        <p:spPr>
          <a:xfrm>
            <a:off x="2367536" y="2382067"/>
            <a:ext cx="5535613" cy="419115"/>
          </a:xfrm>
          <a:prstGeom prst="rect">
            <a:avLst/>
          </a:prstGeom>
        </p:spPr>
        <p:txBody>
          <a:bodyPr/>
          <a:lstStyle>
            <a:lvl1pPr marL="0" indent="0">
              <a:buNone/>
              <a:defRPr sz="2400" b="1">
                <a:solidFill>
                  <a:schemeClr val="tx1">
                    <a:lumMod val="75000"/>
                    <a:lumOff val="25000"/>
                  </a:schemeClr>
                </a:solidFill>
                <a:latin typeface="+mn-lt"/>
              </a:defRPr>
            </a:lvl1pPr>
            <a:lvl2pPr marL="457200" indent="0">
              <a:buNone/>
              <a:defRPr/>
            </a:lvl2pPr>
          </a:lstStyle>
          <a:p>
            <a:pPr lvl="0"/>
            <a:r>
              <a:rPr lang="en-US"/>
              <a:t>Consultant Name</a:t>
            </a:r>
          </a:p>
        </p:txBody>
      </p:sp>
      <p:sp>
        <p:nvSpPr>
          <p:cNvPr id="21" name="Text Placeholder 19">
            <a:extLst>
              <a:ext uri="{FF2B5EF4-FFF2-40B4-BE49-F238E27FC236}">
                <a16:creationId xmlns:a16="http://schemas.microsoft.com/office/drawing/2014/main" id="{6B16F4EF-3C52-40C6-A83F-E95AE373C5CB}"/>
              </a:ext>
            </a:extLst>
          </p:cNvPr>
          <p:cNvSpPr>
            <a:spLocks noGrp="1"/>
          </p:cNvSpPr>
          <p:nvPr>
            <p:ph type="body" sz="quarter" idx="14" hasCustomPrompt="1"/>
          </p:nvPr>
        </p:nvSpPr>
        <p:spPr>
          <a:xfrm>
            <a:off x="2367536" y="2830210"/>
            <a:ext cx="5535613" cy="419115"/>
          </a:xfrm>
          <a:prstGeom prst="rect">
            <a:avLst/>
          </a:prstGeom>
        </p:spPr>
        <p:txBody>
          <a:bodyPr/>
          <a:lstStyle>
            <a:lvl1pPr marL="0" indent="0">
              <a:buNone/>
              <a:defRPr sz="1600" b="0">
                <a:solidFill>
                  <a:schemeClr val="tx1">
                    <a:lumMod val="75000"/>
                    <a:lumOff val="25000"/>
                  </a:schemeClr>
                </a:solidFill>
                <a:latin typeface="+mj-lt"/>
              </a:defRPr>
            </a:lvl1pPr>
            <a:lvl2pPr marL="457200" indent="0">
              <a:buNone/>
              <a:defRPr/>
            </a:lvl2pPr>
          </a:lstStyle>
          <a:p>
            <a:pPr lvl="0"/>
            <a:r>
              <a:rPr lang="en-US"/>
              <a:t>Job Title</a:t>
            </a:r>
          </a:p>
        </p:txBody>
      </p:sp>
      <p:sp>
        <p:nvSpPr>
          <p:cNvPr id="24" name="Text Placeholder 12">
            <a:extLst>
              <a:ext uri="{FF2B5EF4-FFF2-40B4-BE49-F238E27FC236}">
                <a16:creationId xmlns:a16="http://schemas.microsoft.com/office/drawing/2014/main" id="{E79B136B-1883-4789-BAB6-5D34D28AC823}"/>
              </a:ext>
            </a:extLst>
          </p:cNvPr>
          <p:cNvSpPr>
            <a:spLocks noGrp="1"/>
          </p:cNvSpPr>
          <p:nvPr>
            <p:ph type="body" sz="quarter" idx="15" hasCustomPrompt="1"/>
          </p:nvPr>
        </p:nvSpPr>
        <p:spPr>
          <a:xfrm>
            <a:off x="2367536" y="3490814"/>
            <a:ext cx="8970723" cy="973421"/>
          </a:xfrm>
          <a:prstGeom prst="rect">
            <a:avLst/>
          </a:prstGeom>
        </p:spPr>
        <p:txBody>
          <a:bodyPr/>
          <a:lstStyle>
            <a:lvl1pPr marL="0" indent="0">
              <a:lnSpc>
                <a:spcPts val="1800"/>
              </a:lnSpc>
              <a:spcBef>
                <a:spcPts val="600"/>
              </a:spcBef>
              <a:buNone/>
              <a:defRPr sz="1200">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25" name="Text Placeholder 19">
            <a:extLst>
              <a:ext uri="{FF2B5EF4-FFF2-40B4-BE49-F238E27FC236}">
                <a16:creationId xmlns:a16="http://schemas.microsoft.com/office/drawing/2014/main" id="{8785110B-AE33-49B6-A456-A7CD29AFBD86}"/>
              </a:ext>
            </a:extLst>
          </p:cNvPr>
          <p:cNvSpPr>
            <a:spLocks noGrp="1"/>
          </p:cNvSpPr>
          <p:nvPr>
            <p:ph type="body" sz="quarter" idx="16" hasCustomPrompt="1"/>
          </p:nvPr>
        </p:nvSpPr>
        <p:spPr>
          <a:xfrm>
            <a:off x="2367536" y="4485359"/>
            <a:ext cx="5535613" cy="419115"/>
          </a:xfrm>
          <a:prstGeom prst="rect">
            <a:avLst/>
          </a:prstGeom>
        </p:spPr>
        <p:txBody>
          <a:bodyPr/>
          <a:lstStyle>
            <a:lvl1pPr marL="0" indent="0">
              <a:buNone/>
              <a:defRPr sz="2400" b="1">
                <a:solidFill>
                  <a:schemeClr val="tx1">
                    <a:lumMod val="75000"/>
                    <a:lumOff val="25000"/>
                  </a:schemeClr>
                </a:solidFill>
                <a:latin typeface="+mn-lt"/>
              </a:defRPr>
            </a:lvl1pPr>
            <a:lvl2pPr marL="457200" indent="0">
              <a:buNone/>
              <a:defRPr/>
            </a:lvl2pPr>
          </a:lstStyle>
          <a:p>
            <a:pPr lvl="0"/>
            <a:r>
              <a:rPr lang="en-US"/>
              <a:t>Consultant Name</a:t>
            </a:r>
          </a:p>
        </p:txBody>
      </p:sp>
      <p:sp>
        <p:nvSpPr>
          <p:cNvPr id="26" name="Text Placeholder 19">
            <a:extLst>
              <a:ext uri="{FF2B5EF4-FFF2-40B4-BE49-F238E27FC236}">
                <a16:creationId xmlns:a16="http://schemas.microsoft.com/office/drawing/2014/main" id="{15BA9C18-36A2-4A46-9C69-A71D5DF2B271}"/>
              </a:ext>
            </a:extLst>
          </p:cNvPr>
          <p:cNvSpPr>
            <a:spLocks noGrp="1"/>
          </p:cNvSpPr>
          <p:nvPr>
            <p:ph type="body" sz="quarter" idx="17" hasCustomPrompt="1"/>
          </p:nvPr>
        </p:nvSpPr>
        <p:spPr>
          <a:xfrm>
            <a:off x="2367536" y="4933502"/>
            <a:ext cx="5535613" cy="419115"/>
          </a:xfrm>
          <a:prstGeom prst="rect">
            <a:avLst/>
          </a:prstGeom>
        </p:spPr>
        <p:txBody>
          <a:bodyPr/>
          <a:lstStyle>
            <a:lvl1pPr marL="0" indent="0">
              <a:buNone/>
              <a:defRPr sz="1600" b="0">
                <a:solidFill>
                  <a:schemeClr val="tx1">
                    <a:lumMod val="75000"/>
                    <a:lumOff val="25000"/>
                  </a:schemeClr>
                </a:solidFill>
                <a:latin typeface="+mj-lt"/>
              </a:defRPr>
            </a:lvl1pPr>
            <a:lvl2pPr marL="457200" indent="0">
              <a:buNone/>
              <a:defRPr/>
            </a:lvl2pPr>
          </a:lstStyle>
          <a:p>
            <a:pPr lvl="0"/>
            <a:r>
              <a:rPr lang="en-US"/>
              <a:t>Job Title</a:t>
            </a:r>
          </a:p>
        </p:txBody>
      </p:sp>
    </p:spTree>
    <p:extLst>
      <p:ext uri="{BB962C8B-B14F-4D97-AF65-F5344CB8AC3E}">
        <p14:creationId xmlns:p14="http://schemas.microsoft.com/office/powerpoint/2010/main" val="286471268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44" name="Text Placeholder 43">
            <a:extLst>
              <a:ext uri="{FF2B5EF4-FFF2-40B4-BE49-F238E27FC236}">
                <a16:creationId xmlns:a16="http://schemas.microsoft.com/office/drawing/2014/main" id="{3C5B9959-532E-4892-B9E3-01FD5E5ABDEB}"/>
              </a:ext>
            </a:extLst>
          </p:cNvPr>
          <p:cNvSpPr>
            <a:spLocks noGrp="1"/>
          </p:cNvSpPr>
          <p:nvPr>
            <p:ph type="body" sz="quarter" idx="11" hasCustomPrompt="1"/>
          </p:nvPr>
        </p:nvSpPr>
        <p:spPr>
          <a:xfrm>
            <a:off x="1574821" y="1552575"/>
            <a:ext cx="8066311" cy="4194362"/>
          </a:xfrm>
          <a:prstGeom prst="rect">
            <a:avLst/>
          </a:prstGeom>
        </p:spPr>
        <p:txBody>
          <a:bodyPr/>
          <a:lstStyle>
            <a:lvl1pPr marL="0" indent="0">
              <a:lnSpc>
                <a:spcPct val="100000"/>
              </a:lnSpc>
              <a:spcAft>
                <a:spcPts val="600"/>
              </a:spcAft>
              <a:buNone/>
              <a:defRPr sz="1200" cap="all" baseline="0"/>
            </a:lvl1pPr>
          </a:lstStyle>
          <a:p>
            <a:pPr lvl="0"/>
            <a:r>
              <a:rPr lang="en-US"/>
              <a:t>ENTER  TITLES</a:t>
            </a:r>
          </a:p>
        </p:txBody>
      </p:sp>
      <p:sp>
        <p:nvSpPr>
          <p:cNvPr id="45" name="Text Placeholder 43">
            <a:extLst>
              <a:ext uri="{FF2B5EF4-FFF2-40B4-BE49-F238E27FC236}">
                <a16:creationId xmlns:a16="http://schemas.microsoft.com/office/drawing/2014/main" id="{9608D20F-C1F4-4A69-B11E-0058B1B87595}"/>
              </a:ext>
            </a:extLst>
          </p:cNvPr>
          <p:cNvSpPr>
            <a:spLocks noGrp="1"/>
          </p:cNvSpPr>
          <p:nvPr>
            <p:ph type="body" sz="quarter" idx="12" hasCustomPrompt="1"/>
          </p:nvPr>
        </p:nvSpPr>
        <p:spPr>
          <a:xfrm>
            <a:off x="9693580" y="1552575"/>
            <a:ext cx="1735464" cy="4194362"/>
          </a:xfrm>
          <a:prstGeom prst="rect">
            <a:avLst/>
          </a:prstGeom>
        </p:spPr>
        <p:txBody>
          <a:bodyPr/>
          <a:lstStyle>
            <a:lvl1pPr marL="0" indent="0" algn="ctr">
              <a:lnSpc>
                <a:spcPct val="100000"/>
              </a:lnSpc>
              <a:spcAft>
                <a:spcPts val="600"/>
              </a:spcAft>
              <a:buNone/>
              <a:defRPr sz="1200" cap="all" baseline="0"/>
            </a:lvl1pPr>
          </a:lstStyle>
          <a:p>
            <a:pPr lvl="0"/>
            <a:r>
              <a:rPr lang="en-US"/>
              <a:t>#</a:t>
            </a:r>
          </a:p>
        </p:txBody>
      </p:sp>
      <p:sp>
        <p:nvSpPr>
          <p:cNvPr id="43" name="Title Placeholder 14">
            <a:extLst>
              <a:ext uri="{FF2B5EF4-FFF2-40B4-BE49-F238E27FC236}">
                <a16:creationId xmlns:a16="http://schemas.microsoft.com/office/drawing/2014/main" id="{66FCB18E-DDFC-4E09-93F0-859126459F4E}"/>
              </a:ext>
            </a:extLst>
          </p:cNvPr>
          <p:cNvSpPr>
            <a:spLocks noGrp="1"/>
          </p:cNvSpPr>
          <p:nvPr>
            <p:ph type="title"/>
          </p:nvPr>
        </p:nvSpPr>
        <p:spPr>
          <a:xfrm>
            <a:off x="1085057" y="273238"/>
            <a:ext cx="10253202" cy="511438"/>
          </a:xfrm>
          <a:prstGeom prst="rect">
            <a:avLst/>
          </a:prstGeom>
        </p:spPr>
        <p:txBody>
          <a:bodyPr vert="horz" lIns="91440" tIns="45720" rIns="91440" bIns="45720" rtlCol="0" anchor="ctr">
            <a:normAutofit/>
          </a:bodyPr>
          <a:lstStyle/>
          <a:p>
            <a:r>
              <a:rPr lang="en-US"/>
              <a:t>Enter your title text</a:t>
            </a:r>
          </a:p>
        </p:txBody>
      </p:sp>
    </p:spTree>
    <p:extLst>
      <p:ext uri="{BB962C8B-B14F-4D97-AF65-F5344CB8AC3E}">
        <p14:creationId xmlns:p14="http://schemas.microsoft.com/office/powerpoint/2010/main" val="348452503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3 Triang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B86E-D7A8-4EB0-BF95-3B3DB1885EDF}"/>
              </a:ext>
            </a:extLst>
          </p:cNvPr>
          <p:cNvSpPr>
            <a:spLocks noGrp="1"/>
          </p:cNvSpPr>
          <p:nvPr>
            <p:ph type="title" hasCustomPrompt="1"/>
          </p:nvPr>
        </p:nvSpPr>
        <p:spPr/>
        <p:txBody>
          <a:bodyPr/>
          <a:lstStyle/>
          <a:p>
            <a:r>
              <a:rPr lang="en-US"/>
              <a:t>ENTER YOUR TITLE TEXT</a:t>
            </a:r>
            <a:endParaRPr lang="en-GB"/>
          </a:p>
        </p:txBody>
      </p:sp>
      <p:sp>
        <p:nvSpPr>
          <p:cNvPr id="8" name="Text Placeholder 12">
            <a:extLst>
              <a:ext uri="{FF2B5EF4-FFF2-40B4-BE49-F238E27FC236}">
                <a16:creationId xmlns:a16="http://schemas.microsoft.com/office/drawing/2014/main" id="{E332CCC3-B753-4F5D-842B-80BDACB9D1C4}"/>
              </a:ext>
            </a:extLst>
          </p:cNvPr>
          <p:cNvSpPr>
            <a:spLocks noGrp="1"/>
          </p:cNvSpPr>
          <p:nvPr>
            <p:ph type="body" sz="quarter" idx="14" hasCustomPrompt="1"/>
          </p:nvPr>
        </p:nvSpPr>
        <p:spPr>
          <a:xfrm>
            <a:off x="774701" y="961118"/>
            <a:ext cx="10655299" cy="1001108"/>
          </a:xfrm>
          <a:prstGeom prst="rect">
            <a:avLst/>
          </a:prstGeom>
        </p:spPr>
        <p:txBody>
          <a:bodyPr/>
          <a:lstStyle>
            <a:lvl1pPr marL="0" indent="0">
              <a:lnSpc>
                <a:spcPts val="1600"/>
              </a:lnSpc>
              <a:spcBef>
                <a:spcPts val="600"/>
              </a:spcBef>
              <a:buNone/>
              <a:defRPr sz="1000" spc="20" baseline="0">
                <a:solidFill>
                  <a:schemeClr val="tx1">
                    <a:lumMod val="75000"/>
                    <a:lumOff val="25000"/>
                  </a:schemeClr>
                </a:solidFill>
                <a:latin typeface="Soleto Ligh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a:t>
            </a:r>
          </a:p>
        </p:txBody>
      </p:sp>
      <p:sp>
        <p:nvSpPr>
          <p:cNvPr id="5" name="Picture Placeholder 5">
            <a:extLst>
              <a:ext uri="{FF2B5EF4-FFF2-40B4-BE49-F238E27FC236}">
                <a16:creationId xmlns:a16="http://schemas.microsoft.com/office/drawing/2014/main" id="{A0C92612-6433-458F-BBD6-A490F9465DB0}"/>
              </a:ext>
            </a:extLst>
          </p:cNvPr>
          <p:cNvSpPr>
            <a:spLocks noGrp="1"/>
          </p:cNvSpPr>
          <p:nvPr>
            <p:ph type="pic" sz="quarter" idx="11" hasCustomPrompt="1"/>
          </p:nvPr>
        </p:nvSpPr>
        <p:spPr>
          <a:xfrm>
            <a:off x="5641131" y="1962226"/>
            <a:ext cx="5007105" cy="3447896"/>
          </a:xfrm>
          <a:prstGeom prst="round2DiagRect">
            <a:avLst>
              <a:gd name="adj1" fmla="val 7175"/>
              <a:gd name="adj2" fmla="val 0"/>
            </a:avLst>
          </a:prstGeom>
        </p:spPr>
        <p:txBody>
          <a:bodyPr anchor="ctr"/>
          <a:lstStyle>
            <a:lvl1pPr marL="0" indent="0" algn="ctr">
              <a:buNone/>
              <a:defRPr sz="2400" b="1">
                <a:solidFill>
                  <a:sysClr val="windowText" lastClr="000000"/>
                </a:solidFill>
              </a:defRPr>
            </a:lvl1pPr>
          </a:lstStyle>
          <a:p>
            <a:r>
              <a:rPr lang="en-GB"/>
              <a:t>Click to add client logo</a:t>
            </a:r>
          </a:p>
        </p:txBody>
      </p:sp>
    </p:spTree>
    <p:extLst>
      <p:ext uri="{BB962C8B-B14F-4D97-AF65-F5344CB8AC3E}">
        <p14:creationId xmlns:p14="http://schemas.microsoft.com/office/powerpoint/2010/main" val="134206594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Breaker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8C2BC-7B7E-4986-A9B6-05AA1971C432}"/>
              </a:ext>
            </a:extLst>
          </p:cNvPr>
          <p:cNvSpPr>
            <a:spLocks noGrp="1"/>
          </p:cNvSpPr>
          <p:nvPr>
            <p:ph type="title" hasCustomPrompt="1"/>
          </p:nvPr>
        </p:nvSpPr>
        <p:spPr/>
        <p:txBody>
          <a:bodyPr/>
          <a:lstStyle/>
          <a:p>
            <a:r>
              <a:rPr lang="en-US"/>
              <a:t>ENTER YOUR TITLE TEXT</a:t>
            </a:r>
            <a:endParaRPr lang="en-GB"/>
          </a:p>
        </p:txBody>
      </p:sp>
    </p:spTree>
    <p:extLst>
      <p:ext uri="{BB962C8B-B14F-4D97-AF65-F5344CB8AC3E}">
        <p14:creationId xmlns:p14="http://schemas.microsoft.com/office/powerpoint/2010/main" val="615843044"/>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Breaker Page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8C2BC-7B7E-4986-A9B6-05AA1971C432}"/>
              </a:ext>
            </a:extLst>
          </p:cNvPr>
          <p:cNvSpPr>
            <a:spLocks noGrp="1"/>
          </p:cNvSpPr>
          <p:nvPr>
            <p:ph type="title" hasCustomPrompt="1"/>
          </p:nvPr>
        </p:nvSpPr>
        <p:spPr/>
        <p:txBody>
          <a:bodyPr/>
          <a:lstStyle/>
          <a:p>
            <a:r>
              <a:rPr lang="en-US"/>
              <a:t>ENTER YOUR TITLE TEXT</a:t>
            </a:r>
            <a:endParaRPr lang="en-GB"/>
          </a:p>
        </p:txBody>
      </p:sp>
    </p:spTree>
    <p:extLst>
      <p:ext uri="{BB962C8B-B14F-4D97-AF65-F5344CB8AC3E}">
        <p14:creationId xmlns:p14="http://schemas.microsoft.com/office/powerpoint/2010/main" val="1562618639"/>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Breaker Page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8C2BC-7B7E-4986-A9B6-05AA1971C432}"/>
              </a:ext>
            </a:extLst>
          </p:cNvPr>
          <p:cNvSpPr>
            <a:spLocks noGrp="1"/>
          </p:cNvSpPr>
          <p:nvPr>
            <p:ph type="title" hasCustomPrompt="1"/>
          </p:nvPr>
        </p:nvSpPr>
        <p:spPr/>
        <p:txBody>
          <a:bodyPr/>
          <a:lstStyle/>
          <a:p>
            <a:r>
              <a:rPr lang="en-US"/>
              <a:t>ENTER YOUR TITLE TEXT</a:t>
            </a:r>
            <a:endParaRPr lang="en-GB"/>
          </a:p>
        </p:txBody>
      </p:sp>
    </p:spTree>
    <p:extLst>
      <p:ext uri="{BB962C8B-B14F-4D97-AF65-F5344CB8AC3E}">
        <p14:creationId xmlns:p14="http://schemas.microsoft.com/office/powerpoint/2010/main" val="334852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 Heading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BFCE6-DEDD-4FB7-AFA2-EE33B9F6A6EC}"/>
              </a:ext>
            </a:extLst>
          </p:cNvPr>
          <p:cNvSpPr>
            <a:spLocks noGrp="1"/>
          </p:cNvSpPr>
          <p:nvPr>
            <p:ph type="title" hasCustomPrompt="1"/>
          </p:nvPr>
        </p:nvSpPr>
        <p:spPr/>
        <p:txBody>
          <a:bodyPr/>
          <a:lstStyle/>
          <a:p>
            <a:r>
              <a:rPr lang="en-US"/>
              <a:t>ENTER YOUR TITLE TEXT</a:t>
            </a:r>
            <a:endParaRPr lang="en-GB"/>
          </a:p>
        </p:txBody>
      </p:sp>
      <p:sp>
        <p:nvSpPr>
          <p:cNvPr id="39" name="Text Placeholder 12">
            <a:extLst>
              <a:ext uri="{FF2B5EF4-FFF2-40B4-BE49-F238E27FC236}">
                <a16:creationId xmlns:a16="http://schemas.microsoft.com/office/drawing/2014/main" id="{2D876392-CE2A-4799-A1BF-5544D0A1910B}"/>
              </a:ext>
            </a:extLst>
          </p:cNvPr>
          <p:cNvSpPr>
            <a:spLocks noGrp="1"/>
          </p:cNvSpPr>
          <p:nvPr>
            <p:ph type="body" sz="quarter" idx="22" hasCustomPrompt="1"/>
          </p:nvPr>
        </p:nvSpPr>
        <p:spPr>
          <a:xfrm>
            <a:off x="761995" y="983334"/>
            <a:ext cx="4332689" cy="2445666"/>
          </a:xfrm>
          <a:prstGeom prst="rect">
            <a:avLst/>
          </a:prstGeom>
        </p:spPr>
        <p:txBody>
          <a:bodyPr/>
          <a:lstStyle>
            <a:lvl1pPr marL="0" indent="0" algn="l">
              <a:lnSpc>
                <a:spcPts val="1600"/>
              </a:lnSpc>
              <a:spcBef>
                <a:spcPts val="600"/>
              </a:spcBef>
              <a:buFont typeface="Courier New" panose="02070309020205020404" pitchFamily="49" charset="0"/>
              <a:buNone/>
              <a:defRPr sz="1000" i="0" spc="20" baseline="0">
                <a:solidFill>
                  <a:schemeClr val="tx1">
                    <a:lumMod val="75000"/>
                    <a:lumOff val="25000"/>
                  </a:schemeClr>
                </a:solidFill>
                <a:latin typeface="Soleto Ligh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 Contrary to popular belief, Lorem Ipsum is not simply random text. It has roots in a piece of classical Latin literature from 45 BC, making it over 2000 years old.</a:t>
            </a:r>
          </a:p>
        </p:txBody>
      </p:sp>
    </p:spTree>
    <p:extLst>
      <p:ext uri="{BB962C8B-B14F-4D97-AF65-F5344CB8AC3E}">
        <p14:creationId xmlns:p14="http://schemas.microsoft.com/office/powerpoint/2010/main" val="3661009798"/>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2 Headings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5D3D3-00EB-45EF-8888-53A34C1AD4DE}"/>
              </a:ext>
            </a:extLst>
          </p:cNvPr>
          <p:cNvSpPr>
            <a:spLocks noGrp="1"/>
          </p:cNvSpPr>
          <p:nvPr>
            <p:ph type="title" hasCustomPrompt="1"/>
          </p:nvPr>
        </p:nvSpPr>
        <p:spPr/>
        <p:txBody>
          <a:bodyPr/>
          <a:lstStyle/>
          <a:p>
            <a:r>
              <a:rPr lang="en-US"/>
              <a:t>ENTER YOUR TITLE TEXT</a:t>
            </a:r>
            <a:endParaRPr lang="en-GB"/>
          </a:p>
        </p:txBody>
      </p:sp>
    </p:spTree>
    <p:extLst>
      <p:ext uri="{BB962C8B-B14F-4D97-AF65-F5344CB8AC3E}">
        <p14:creationId xmlns:p14="http://schemas.microsoft.com/office/powerpoint/2010/main" val="168377271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2 Headings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A9762-34F6-49B3-A3AC-D7054E658892}"/>
              </a:ext>
            </a:extLst>
          </p:cNvPr>
          <p:cNvSpPr>
            <a:spLocks noGrp="1"/>
          </p:cNvSpPr>
          <p:nvPr>
            <p:ph type="title" hasCustomPrompt="1"/>
          </p:nvPr>
        </p:nvSpPr>
        <p:spPr/>
        <p:txBody>
          <a:bodyPr/>
          <a:lstStyle/>
          <a:p>
            <a:r>
              <a:rPr lang="en-US"/>
              <a:t>ENTER YOUR TITLE TEXT</a:t>
            </a:r>
            <a:endParaRPr lang="en-GB"/>
          </a:p>
        </p:txBody>
      </p:sp>
      <p:sp>
        <p:nvSpPr>
          <p:cNvPr id="17" name="Text Placeholder 12">
            <a:extLst>
              <a:ext uri="{FF2B5EF4-FFF2-40B4-BE49-F238E27FC236}">
                <a16:creationId xmlns:a16="http://schemas.microsoft.com/office/drawing/2014/main" id="{401D6DC6-EC05-4367-99A6-68F4714181D7}"/>
              </a:ext>
            </a:extLst>
          </p:cNvPr>
          <p:cNvSpPr>
            <a:spLocks noGrp="1"/>
          </p:cNvSpPr>
          <p:nvPr>
            <p:ph type="body" sz="quarter" idx="36" hasCustomPrompt="1"/>
          </p:nvPr>
        </p:nvSpPr>
        <p:spPr>
          <a:xfrm>
            <a:off x="761999" y="776075"/>
            <a:ext cx="10576260" cy="319173"/>
          </a:xfrm>
          <a:prstGeom prst="rect">
            <a:avLst/>
          </a:prstGeom>
        </p:spPr>
        <p:txBody>
          <a:bodyPr/>
          <a:lstStyle>
            <a:lvl1pPr marL="0" indent="0" algn="l">
              <a:lnSpc>
                <a:spcPts val="1600"/>
              </a:lnSpc>
              <a:spcBef>
                <a:spcPts val="600"/>
              </a:spcBef>
              <a:buFont typeface="Courier New" panose="02070309020205020404" pitchFamily="49" charset="0"/>
              <a:buNone/>
              <a:defRPr sz="1100">
                <a:solidFill>
                  <a:schemeClr val="tx1"/>
                </a:solidFill>
                <a:latin typeface="+mn-lt"/>
              </a:defRPr>
            </a:lvl1pPr>
          </a:lstStyle>
          <a:p>
            <a:pPr lvl="0"/>
            <a:r>
              <a:rPr lang="en-US"/>
              <a:t>Lorem Ipsum is simply dummy text of the printing and typesetting industry. Lorem Ipsum has been the industry's standard dummy text ever since the 1500s.</a:t>
            </a:r>
          </a:p>
        </p:txBody>
      </p:sp>
    </p:spTree>
    <p:extLst>
      <p:ext uri="{BB962C8B-B14F-4D97-AF65-F5344CB8AC3E}">
        <p14:creationId xmlns:p14="http://schemas.microsoft.com/office/powerpoint/2010/main" val="350375908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2 Headings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5D3D3-00EB-45EF-8888-53A34C1AD4DE}"/>
              </a:ext>
            </a:extLst>
          </p:cNvPr>
          <p:cNvSpPr>
            <a:spLocks noGrp="1"/>
          </p:cNvSpPr>
          <p:nvPr>
            <p:ph type="title" hasCustomPrompt="1"/>
          </p:nvPr>
        </p:nvSpPr>
        <p:spPr/>
        <p:txBody>
          <a:bodyPr/>
          <a:lstStyle/>
          <a:p>
            <a:r>
              <a:rPr lang="en-US"/>
              <a:t>ENTER YOUR TITLE TEXT</a:t>
            </a:r>
            <a:endParaRPr lang="en-GB"/>
          </a:p>
        </p:txBody>
      </p:sp>
      <p:sp>
        <p:nvSpPr>
          <p:cNvPr id="25" name="Text Placeholder 12">
            <a:extLst>
              <a:ext uri="{FF2B5EF4-FFF2-40B4-BE49-F238E27FC236}">
                <a16:creationId xmlns:a16="http://schemas.microsoft.com/office/drawing/2014/main" id="{39D090D9-7807-4A0E-A5BE-C604A272E7C6}"/>
              </a:ext>
            </a:extLst>
          </p:cNvPr>
          <p:cNvSpPr>
            <a:spLocks noGrp="1"/>
          </p:cNvSpPr>
          <p:nvPr>
            <p:ph type="body" sz="quarter" idx="23" hasCustomPrompt="1"/>
          </p:nvPr>
        </p:nvSpPr>
        <p:spPr>
          <a:xfrm>
            <a:off x="774687" y="1047419"/>
            <a:ext cx="10642612" cy="940165"/>
          </a:xfrm>
          <a:prstGeom prst="rect">
            <a:avLst/>
          </a:prstGeom>
        </p:spPr>
        <p:txBody>
          <a:bodyPr/>
          <a:lstStyle>
            <a:lvl1pPr marL="0" indent="0">
              <a:lnSpc>
                <a:spcPts val="1600"/>
              </a:lnSpc>
              <a:spcBef>
                <a:spcPts val="600"/>
              </a:spcBef>
              <a:buNone/>
              <a:defRPr sz="1000" b="0" cap="none" spc="20" baseline="0">
                <a:solidFill>
                  <a:schemeClr val="tx1">
                    <a:lumMod val="75000"/>
                    <a:lumOff val="25000"/>
                  </a:schemeClr>
                </a:solidFill>
                <a:latin typeface="Soleto Ligh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1236311706"/>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 Headings_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5D3D3-00EB-45EF-8888-53A34C1AD4DE}"/>
              </a:ext>
            </a:extLst>
          </p:cNvPr>
          <p:cNvSpPr>
            <a:spLocks noGrp="1"/>
          </p:cNvSpPr>
          <p:nvPr>
            <p:ph type="title" hasCustomPrompt="1"/>
          </p:nvPr>
        </p:nvSpPr>
        <p:spPr/>
        <p:txBody>
          <a:bodyPr/>
          <a:lstStyle/>
          <a:p>
            <a:r>
              <a:rPr lang="en-US"/>
              <a:t>ENTER YOUR TITLE TEXT</a:t>
            </a:r>
            <a:endParaRPr lang="en-GB"/>
          </a:p>
        </p:txBody>
      </p:sp>
      <p:sp>
        <p:nvSpPr>
          <p:cNvPr id="25" name="Text Placeholder 12">
            <a:extLst>
              <a:ext uri="{FF2B5EF4-FFF2-40B4-BE49-F238E27FC236}">
                <a16:creationId xmlns:a16="http://schemas.microsoft.com/office/drawing/2014/main" id="{39D090D9-7807-4A0E-A5BE-C604A272E7C6}"/>
              </a:ext>
            </a:extLst>
          </p:cNvPr>
          <p:cNvSpPr>
            <a:spLocks noGrp="1"/>
          </p:cNvSpPr>
          <p:nvPr>
            <p:ph type="body" sz="quarter" idx="23" hasCustomPrompt="1"/>
          </p:nvPr>
        </p:nvSpPr>
        <p:spPr>
          <a:xfrm>
            <a:off x="774687" y="1047419"/>
            <a:ext cx="10642612" cy="940165"/>
          </a:xfrm>
          <a:prstGeom prst="rect">
            <a:avLst/>
          </a:prstGeom>
        </p:spPr>
        <p:txBody>
          <a:bodyPr/>
          <a:lstStyle>
            <a:lvl1pPr marL="0" indent="0">
              <a:lnSpc>
                <a:spcPts val="1600"/>
              </a:lnSpc>
              <a:spcBef>
                <a:spcPts val="600"/>
              </a:spcBef>
              <a:buNone/>
              <a:defRPr sz="1000" b="0" spc="20" baseline="0">
                <a:solidFill>
                  <a:schemeClr val="tx1">
                    <a:lumMod val="75000"/>
                    <a:lumOff val="25000"/>
                  </a:schemeClr>
                </a:solidFill>
                <a:latin typeface="+mn-l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132212813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1_3 Headings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2B722-C05B-4DD3-97D2-976179BA2A2B}"/>
              </a:ext>
            </a:extLst>
          </p:cNvPr>
          <p:cNvSpPr>
            <a:spLocks noGrp="1"/>
          </p:cNvSpPr>
          <p:nvPr>
            <p:ph type="title" hasCustomPrompt="1"/>
          </p:nvPr>
        </p:nvSpPr>
        <p:spPr/>
        <p:txBody>
          <a:bodyPr/>
          <a:lstStyle>
            <a:lvl1pPr>
              <a:defRPr/>
            </a:lvl1pPr>
          </a:lstStyle>
          <a:p>
            <a:r>
              <a:rPr lang="en-GB"/>
              <a:t>ENTER YOUR TITLE TEXT</a:t>
            </a:r>
          </a:p>
        </p:txBody>
      </p:sp>
      <p:sp>
        <p:nvSpPr>
          <p:cNvPr id="29" name="Text Placeholder 12">
            <a:extLst>
              <a:ext uri="{FF2B5EF4-FFF2-40B4-BE49-F238E27FC236}">
                <a16:creationId xmlns:a16="http://schemas.microsoft.com/office/drawing/2014/main" id="{0A12D0EF-73CA-43D9-86BE-C77006699589}"/>
              </a:ext>
            </a:extLst>
          </p:cNvPr>
          <p:cNvSpPr>
            <a:spLocks noGrp="1"/>
          </p:cNvSpPr>
          <p:nvPr>
            <p:ph type="body" sz="quarter" idx="29" hasCustomPrompt="1"/>
          </p:nvPr>
        </p:nvSpPr>
        <p:spPr>
          <a:xfrm>
            <a:off x="2656403" y="4930766"/>
            <a:ext cx="2223224" cy="1038269"/>
          </a:xfrm>
          <a:prstGeom prst="rect">
            <a:avLst/>
          </a:prstGeom>
        </p:spPr>
        <p:txBody>
          <a:bodyPr/>
          <a:lstStyle>
            <a:lvl1pPr marL="0" indent="0" algn="ctr">
              <a:lnSpc>
                <a:spcPts val="1800"/>
              </a:lnSpc>
              <a:spcBef>
                <a:spcPts val="600"/>
              </a:spcBef>
              <a:buNone/>
              <a:defRPr sz="1200">
                <a:solidFill>
                  <a:schemeClr val="tx1"/>
                </a:solidFill>
                <a:latin typeface="Soleto Light" panose="020B0406020203030204"/>
              </a:defRPr>
            </a:lvl1pPr>
          </a:lstStyle>
          <a:p>
            <a:pPr lvl="0"/>
            <a:r>
              <a:rPr lang="en-US"/>
              <a:t>Lorem Ipsum is simply dummy text of the printing and typesetting industry.</a:t>
            </a:r>
          </a:p>
        </p:txBody>
      </p:sp>
      <p:sp>
        <p:nvSpPr>
          <p:cNvPr id="32" name="Text Placeholder 12">
            <a:extLst>
              <a:ext uri="{FF2B5EF4-FFF2-40B4-BE49-F238E27FC236}">
                <a16:creationId xmlns:a16="http://schemas.microsoft.com/office/drawing/2014/main" id="{4AC59876-6549-4722-B4B0-0A59641D8FBB}"/>
              </a:ext>
            </a:extLst>
          </p:cNvPr>
          <p:cNvSpPr>
            <a:spLocks noGrp="1"/>
          </p:cNvSpPr>
          <p:nvPr>
            <p:ph type="body" sz="quarter" idx="28" hasCustomPrompt="1"/>
          </p:nvPr>
        </p:nvSpPr>
        <p:spPr>
          <a:xfrm>
            <a:off x="2656403" y="4623627"/>
            <a:ext cx="2223224" cy="273887"/>
          </a:xfrm>
          <a:prstGeom prst="rect">
            <a:avLst/>
          </a:prstGeom>
        </p:spPr>
        <p:txBody>
          <a:bodyPr/>
          <a:lstStyle>
            <a:lvl1pPr marL="0" indent="0" algn="ctr">
              <a:lnSpc>
                <a:spcPts val="1800"/>
              </a:lnSpc>
              <a:spcBef>
                <a:spcPts val="600"/>
              </a:spcBef>
              <a:buNone/>
              <a:defRPr sz="1200" b="1" cap="all" baseline="0">
                <a:solidFill>
                  <a:schemeClr val="tx1"/>
                </a:solidFill>
                <a:latin typeface="+mj-lt"/>
              </a:defRPr>
            </a:lvl1pPr>
          </a:lstStyle>
          <a:p>
            <a:pPr lvl="0"/>
            <a:r>
              <a:rPr lang="en-US"/>
              <a:t>HEADING Goes HERE</a:t>
            </a:r>
          </a:p>
        </p:txBody>
      </p:sp>
      <p:sp>
        <p:nvSpPr>
          <p:cNvPr id="33" name="Text Placeholder 12">
            <a:extLst>
              <a:ext uri="{FF2B5EF4-FFF2-40B4-BE49-F238E27FC236}">
                <a16:creationId xmlns:a16="http://schemas.microsoft.com/office/drawing/2014/main" id="{CB64E67D-A58C-4EEB-883A-B00D8DDC59C3}"/>
              </a:ext>
            </a:extLst>
          </p:cNvPr>
          <p:cNvSpPr>
            <a:spLocks noGrp="1"/>
          </p:cNvSpPr>
          <p:nvPr>
            <p:ph type="body" sz="quarter" idx="30" hasCustomPrompt="1"/>
          </p:nvPr>
        </p:nvSpPr>
        <p:spPr>
          <a:xfrm>
            <a:off x="7312373" y="4930766"/>
            <a:ext cx="2223224" cy="1038269"/>
          </a:xfrm>
          <a:prstGeom prst="rect">
            <a:avLst/>
          </a:prstGeom>
        </p:spPr>
        <p:txBody>
          <a:bodyPr/>
          <a:lstStyle>
            <a:lvl1pPr marL="0" indent="0" algn="ctr">
              <a:lnSpc>
                <a:spcPts val="1800"/>
              </a:lnSpc>
              <a:spcBef>
                <a:spcPts val="600"/>
              </a:spcBef>
              <a:buNone/>
              <a:defRPr sz="1200">
                <a:solidFill>
                  <a:schemeClr val="tx1"/>
                </a:solidFill>
                <a:latin typeface="Soleto Light" panose="020B0406020203030204"/>
              </a:defRPr>
            </a:lvl1pPr>
          </a:lstStyle>
          <a:p>
            <a:pPr lvl="0"/>
            <a:r>
              <a:rPr lang="en-US"/>
              <a:t>Lorem Ipsum is simply dummy text of the printing and typesetting industry.</a:t>
            </a:r>
          </a:p>
        </p:txBody>
      </p:sp>
      <p:sp>
        <p:nvSpPr>
          <p:cNvPr id="34" name="Text Placeholder 12">
            <a:extLst>
              <a:ext uri="{FF2B5EF4-FFF2-40B4-BE49-F238E27FC236}">
                <a16:creationId xmlns:a16="http://schemas.microsoft.com/office/drawing/2014/main" id="{38BA8DD2-1AAC-4D34-BC86-1F1FA2DD9DD1}"/>
              </a:ext>
            </a:extLst>
          </p:cNvPr>
          <p:cNvSpPr>
            <a:spLocks noGrp="1"/>
          </p:cNvSpPr>
          <p:nvPr>
            <p:ph type="body" sz="quarter" idx="31" hasCustomPrompt="1"/>
          </p:nvPr>
        </p:nvSpPr>
        <p:spPr>
          <a:xfrm>
            <a:off x="7312373" y="4623627"/>
            <a:ext cx="2223224" cy="273887"/>
          </a:xfrm>
          <a:prstGeom prst="rect">
            <a:avLst/>
          </a:prstGeom>
        </p:spPr>
        <p:txBody>
          <a:bodyPr/>
          <a:lstStyle>
            <a:lvl1pPr marL="0" indent="0" algn="ctr">
              <a:lnSpc>
                <a:spcPts val="1800"/>
              </a:lnSpc>
              <a:spcBef>
                <a:spcPts val="600"/>
              </a:spcBef>
              <a:buNone/>
              <a:defRPr sz="1200" b="1" cap="all" baseline="0">
                <a:solidFill>
                  <a:schemeClr val="tx1"/>
                </a:solidFill>
                <a:latin typeface="+mj-lt"/>
              </a:defRPr>
            </a:lvl1pPr>
          </a:lstStyle>
          <a:p>
            <a:pPr lvl="0"/>
            <a:r>
              <a:rPr lang="en-US"/>
              <a:t>HEADING Goes HERE</a:t>
            </a:r>
          </a:p>
        </p:txBody>
      </p:sp>
      <p:sp>
        <p:nvSpPr>
          <p:cNvPr id="35" name="Text Placeholder 12">
            <a:extLst>
              <a:ext uri="{FF2B5EF4-FFF2-40B4-BE49-F238E27FC236}">
                <a16:creationId xmlns:a16="http://schemas.microsoft.com/office/drawing/2014/main" id="{866B52CB-997A-4406-B466-1CB8AEA63685}"/>
              </a:ext>
            </a:extLst>
          </p:cNvPr>
          <p:cNvSpPr>
            <a:spLocks noGrp="1"/>
          </p:cNvSpPr>
          <p:nvPr>
            <p:ph type="body" sz="quarter" idx="32" hasCustomPrompt="1"/>
          </p:nvPr>
        </p:nvSpPr>
        <p:spPr>
          <a:xfrm>
            <a:off x="4984388" y="4930766"/>
            <a:ext cx="2223224" cy="1038269"/>
          </a:xfrm>
          <a:prstGeom prst="rect">
            <a:avLst/>
          </a:prstGeom>
        </p:spPr>
        <p:txBody>
          <a:bodyPr/>
          <a:lstStyle>
            <a:lvl1pPr marL="0" indent="0" algn="ctr">
              <a:lnSpc>
                <a:spcPts val="1800"/>
              </a:lnSpc>
              <a:spcBef>
                <a:spcPts val="600"/>
              </a:spcBef>
              <a:buNone/>
              <a:defRPr sz="1200">
                <a:solidFill>
                  <a:schemeClr val="tx1"/>
                </a:solidFill>
                <a:latin typeface="Soleto Light" panose="020B0406020203030204"/>
              </a:defRPr>
            </a:lvl1pPr>
          </a:lstStyle>
          <a:p>
            <a:pPr lvl="0"/>
            <a:r>
              <a:rPr lang="en-US"/>
              <a:t>Lorem Ipsum is simply dummy text of the printing and typesetting industry.</a:t>
            </a:r>
          </a:p>
        </p:txBody>
      </p:sp>
      <p:sp>
        <p:nvSpPr>
          <p:cNvPr id="36" name="Text Placeholder 12">
            <a:extLst>
              <a:ext uri="{FF2B5EF4-FFF2-40B4-BE49-F238E27FC236}">
                <a16:creationId xmlns:a16="http://schemas.microsoft.com/office/drawing/2014/main" id="{CC3E535C-93BB-42BD-8C5D-7B20FB6CBE0A}"/>
              </a:ext>
            </a:extLst>
          </p:cNvPr>
          <p:cNvSpPr>
            <a:spLocks noGrp="1"/>
          </p:cNvSpPr>
          <p:nvPr>
            <p:ph type="body" sz="quarter" idx="33" hasCustomPrompt="1"/>
          </p:nvPr>
        </p:nvSpPr>
        <p:spPr>
          <a:xfrm>
            <a:off x="4984388" y="4623627"/>
            <a:ext cx="2223224" cy="273887"/>
          </a:xfrm>
          <a:prstGeom prst="rect">
            <a:avLst/>
          </a:prstGeom>
        </p:spPr>
        <p:txBody>
          <a:bodyPr/>
          <a:lstStyle>
            <a:lvl1pPr marL="0" indent="0" algn="ctr">
              <a:lnSpc>
                <a:spcPts val="1800"/>
              </a:lnSpc>
              <a:spcBef>
                <a:spcPts val="600"/>
              </a:spcBef>
              <a:buNone/>
              <a:defRPr sz="1200" b="1" cap="all" baseline="0">
                <a:solidFill>
                  <a:schemeClr val="tx1"/>
                </a:solidFill>
                <a:latin typeface="+mj-lt"/>
              </a:defRPr>
            </a:lvl1pPr>
          </a:lstStyle>
          <a:p>
            <a:pPr lvl="0"/>
            <a:r>
              <a:rPr lang="en-US"/>
              <a:t>HEADING Goes HERE</a:t>
            </a:r>
          </a:p>
        </p:txBody>
      </p:sp>
    </p:spTree>
    <p:extLst>
      <p:ext uri="{BB962C8B-B14F-4D97-AF65-F5344CB8AC3E}">
        <p14:creationId xmlns:p14="http://schemas.microsoft.com/office/powerpoint/2010/main" val="350050570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1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FB788-6511-42DF-8F5E-383E620B67B2}"/>
              </a:ext>
            </a:extLst>
          </p:cNvPr>
          <p:cNvSpPr>
            <a:spLocks noGrp="1"/>
          </p:cNvSpPr>
          <p:nvPr>
            <p:ph type="title" hasCustomPrompt="1"/>
          </p:nvPr>
        </p:nvSpPr>
        <p:spPr/>
        <p:txBody>
          <a:bodyPr/>
          <a:lstStyle/>
          <a:p>
            <a:r>
              <a:rPr lang="en-US"/>
              <a:t>ENTER YOUR TITLE TEXT</a:t>
            </a:r>
            <a:endParaRPr lang="en-GB"/>
          </a:p>
        </p:txBody>
      </p:sp>
      <p:sp>
        <p:nvSpPr>
          <p:cNvPr id="9" name="Picture Placeholder 5">
            <a:extLst>
              <a:ext uri="{FF2B5EF4-FFF2-40B4-BE49-F238E27FC236}">
                <a16:creationId xmlns:a16="http://schemas.microsoft.com/office/drawing/2014/main" id="{CA88D695-77D5-44E5-B35A-3E00681EAB03}"/>
              </a:ext>
            </a:extLst>
          </p:cNvPr>
          <p:cNvSpPr>
            <a:spLocks noGrp="1"/>
          </p:cNvSpPr>
          <p:nvPr>
            <p:ph type="pic" sz="quarter" idx="11" hasCustomPrompt="1"/>
          </p:nvPr>
        </p:nvSpPr>
        <p:spPr>
          <a:xfrm>
            <a:off x="7934082" y="1381819"/>
            <a:ext cx="3404177" cy="2063230"/>
          </a:xfrm>
          <a:custGeom>
            <a:avLst/>
            <a:gdLst>
              <a:gd name="connsiteX0" fmla="*/ 236659 w 3404177"/>
              <a:gd name="connsiteY0" fmla="*/ 0 h 2060055"/>
              <a:gd name="connsiteX1" fmla="*/ 3404177 w 3404177"/>
              <a:gd name="connsiteY1" fmla="*/ 0 h 2060055"/>
              <a:gd name="connsiteX2" fmla="*/ 3404177 w 3404177"/>
              <a:gd name="connsiteY2" fmla="*/ 0 h 2060055"/>
              <a:gd name="connsiteX3" fmla="*/ 3404177 w 3404177"/>
              <a:gd name="connsiteY3" fmla="*/ 1823396 h 2060055"/>
              <a:gd name="connsiteX4" fmla="*/ 3167518 w 3404177"/>
              <a:gd name="connsiteY4" fmla="*/ 2060055 h 2060055"/>
              <a:gd name="connsiteX5" fmla="*/ 0 w 3404177"/>
              <a:gd name="connsiteY5" fmla="*/ 2060055 h 2060055"/>
              <a:gd name="connsiteX6" fmla="*/ 0 w 3404177"/>
              <a:gd name="connsiteY6" fmla="*/ 2060055 h 2060055"/>
              <a:gd name="connsiteX7" fmla="*/ 0 w 3404177"/>
              <a:gd name="connsiteY7" fmla="*/ 236659 h 2060055"/>
              <a:gd name="connsiteX8" fmla="*/ 236659 w 3404177"/>
              <a:gd name="connsiteY8" fmla="*/ 0 h 2060055"/>
              <a:gd name="connsiteX0" fmla="*/ 236659 w 3404177"/>
              <a:gd name="connsiteY0" fmla="*/ 0 h 2060055"/>
              <a:gd name="connsiteX1" fmla="*/ 3404177 w 3404177"/>
              <a:gd name="connsiteY1" fmla="*/ 0 h 2060055"/>
              <a:gd name="connsiteX2" fmla="*/ 3404177 w 3404177"/>
              <a:gd name="connsiteY2" fmla="*/ 0 h 2060055"/>
              <a:gd name="connsiteX3" fmla="*/ 3167518 w 3404177"/>
              <a:gd name="connsiteY3" fmla="*/ 2060055 h 2060055"/>
              <a:gd name="connsiteX4" fmla="*/ 0 w 3404177"/>
              <a:gd name="connsiteY4" fmla="*/ 2060055 h 2060055"/>
              <a:gd name="connsiteX5" fmla="*/ 0 w 3404177"/>
              <a:gd name="connsiteY5" fmla="*/ 2060055 h 2060055"/>
              <a:gd name="connsiteX6" fmla="*/ 0 w 3404177"/>
              <a:gd name="connsiteY6" fmla="*/ 236659 h 2060055"/>
              <a:gd name="connsiteX7" fmla="*/ 236659 w 3404177"/>
              <a:gd name="connsiteY7" fmla="*/ 0 h 2060055"/>
              <a:gd name="connsiteX0" fmla="*/ 236659 w 3404177"/>
              <a:gd name="connsiteY0" fmla="*/ 0 h 2063230"/>
              <a:gd name="connsiteX1" fmla="*/ 3404177 w 3404177"/>
              <a:gd name="connsiteY1" fmla="*/ 0 h 2063230"/>
              <a:gd name="connsiteX2" fmla="*/ 3404177 w 3404177"/>
              <a:gd name="connsiteY2" fmla="*/ 0 h 2063230"/>
              <a:gd name="connsiteX3" fmla="*/ 3399293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36659 w 3404177"/>
              <a:gd name="connsiteY7" fmla="*/ 0 h 2063230"/>
              <a:gd name="connsiteX0" fmla="*/ 236659 w 3404177"/>
              <a:gd name="connsiteY0" fmla="*/ 0 h 2063230"/>
              <a:gd name="connsiteX1" fmla="*/ 3404177 w 3404177"/>
              <a:gd name="connsiteY1" fmla="*/ 0 h 2063230"/>
              <a:gd name="connsiteX2" fmla="*/ 3404177 w 3404177"/>
              <a:gd name="connsiteY2" fmla="*/ 0 h 2063230"/>
              <a:gd name="connsiteX3" fmla="*/ 3402468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36659 w 3404177"/>
              <a:gd name="connsiteY7" fmla="*/ 0 h 206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4177" h="2063230">
                <a:moveTo>
                  <a:pt x="236659" y="0"/>
                </a:moveTo>
                <a:lnTo>
                  <a:pt x="3404177" y="0"/>
                </a:lnTo>
                <a:lnTo>
                  <a:pt x="3404177" y="0"/>
                </a:lnTo>
                <a:cubicBezTo>
                  <a:pt x="3403607" y="687743"/>
                  <a:pt x="3403038" y="1375487"/>
                  <a:pt x="3402468" y="2063230"/>
                </a:cubicBezTo>
                <a:lnTo>
                  <a:pt x="0" y="2060055"/>
                </a:lnTo>
                <a:lnTo>
                  <a:pt x="0" y="2060055"/>
                </a:lnTo>
                <a:lnTo>
                  <a:pt x="0" y="236659"/>
                </a:lnTo>
                <a:cubicBezTo>
                  <a:pt x="0" y="105956"/>
                  <a:pt x="105956" y="0"/>
                  <a:pt x="236659" y="0"/>
                </a:cubicBezTo>
                <a:close/>
              </a:path>
            </a:pathLst>
          </a:custGeom>
        </p:spPr>
        <p:txBody>
          <a:bodyPr anchor="ctr"/>
          <a:lstStyle>
            <a:lvl1pPr marL="0" indent="0" algn="ctr">
              <a:buNone/>
              <a:defRPr sz="1800" b="1">
                <a:solidFill>
                  <a:schemeClr val="tx1"/>
                </a:solidFill>
              </a:defRPr>
            </a:lvl1pPr>
          </a:lstStyle>
          <a:p>
            <a:r>
              <a:rPr lang="en-GB"/>
              <a:t>Click to change picture</a:t>
            </a:r>
          </a:p>
        </p:txBody>
      </p:sp>
      <p:sp>
        <p:nvSpPr>
          <p:cNvPr id="10" name="Picture Placeholder 5">
            <a:extLst>
              <a:ext uri="{FF2B5EF4-FFF2-40B4-BE49-F238E27FC236}">
                <a16:creationId xmlns:a16="http://schemas.microsoft.com/office/drawing/2014/main" id="{EF57FEE4-691F-4E34-8ECF-560E8CEE745B}"/>
              </a:ext>
            </a:extLst>
          </p:cNvPr>
          <p:cNvSpPr>
            <a:spLocks noGrp="1"/>
          </p:cNvSpPr>
          <p:nvPr>
            <p:ph type="pic" sz="quarter" idx="32" hasCustomPrompt="1"/>
          </p:nvPr>
        </p:nvSpPr>
        <p:spPr>
          <a:xfrm>
            <a:off x="7934082" y="3537065"/>
            <a:ext cx="3404177" cy="2063230"/>
          </a:xfrm>
          <a:custGeom>
            <a:avLst/>
            <a:gdLst>
              <a:gd name="connsiteX0" fmla="*/ 236659 w 3404177"/>
              <a:gd name="connsiteY0" fmla="*/ 0 h 2060055"/>
              <a:gd name="connsiteX1" fmla="*/ 3404177 w 3404177"/>
              <a:gd name="connsiteY1" fmla="*/ 0 h 2060055"/>
              <a:gd name="connsiteX2" fmla="*/ 3404177 w 3404177"/>
              <a:gd name="connsiteY2" fmla="*/ 0 h 2060055"/>
              <a:gd name="connsiteX3" fmla="*/ 3404177 w 3404177"/>
              <a:gd name="connsiteY3" fmla="*/ 1823396 h 2060055"/>
              <a:gd name="connsiteX4" fmla="*/ 3167518 w 3404177"/>
              <a:gd name="connsiteY4" fmla="*/ 2060055 h 2060055"/>
              <a:gd name="connsiteX5" fmla="*/ 0 w 3404177"/>
              <a:gd name="connsiteY5" fmla="*/ 2060055 h 2060055"/>
              <a:gd name="connsiteX6" fmla="*/ 0 w 3404177"/>
              <a:gd name="connsiteY6" fmla="*/ 2060055 h 2060055"/>
              <a:gd name="connsiteX7" fmla="*/ 0 w 3404177"/>
              <a:gd name="connsiteY7" fmla="*/ 236659 h 2060055"/>
              <a:gd name="connsiteX8" fmla="*/ 236659 w 3404177"/>
              <a:gd name="connsiteY8" fmla="*/ 0 h 2060055"/>
              <a:gd name="connsiteX0" fmla="*/ 236659 w 3404177"/>
              <a:gd name="connsiteY0" fmla="*/ 0 h 2060055"/>
              <a:gd name="connsiteX1" fmla="*/ 3404177 w 3404177"/>
              <a:gd name="connsiteY1" fmla="*/ 0 h 2060055"/>
              <a:gd name="connsiteX2" fmla="*/ 3404177 w 3404177"/>
              <a:gd name="connsiteY2" fmla="*/ 0 h 2060055"/>
              <a:gd name="connsiteX3" fmla="*/ 3167518 w 3404177"/>
              <a:gd name="connsiteY3" fmla="*/ 2060055 h 2060055"/>
              <a:gd name="connsiteX4" fmla="*/ 0 w 3404177"/>
              <a:gd name="connsiteY4" fmla="*/ 2060055 h 2060055"/>
              <a:gd name="connsiteX5" fmla="*/ 0 w 3404177"/>
              <a:gd name="connsiteY5" fmla="*/ 2060055 h 2060055"/>
              <a:gd name="connsiteX6" fmla="*/ 0 w 3404177"/>
              <a:gd name="connsiteY6" fmla="*/ 236659 h 2060055"/>
              <a:gd name="connsiteX7" fmla="*/ 236659 w 3404177"/>
              <a:gd name="connsiteY7" fmla="*/ 0 h 2060055"/>
              <a:gd name="connsiteX0" fmla="*/ 236659 w 3404177"/>
              <a:gd name="connsiteY0" fmla="*/ 0 h 2063230"/>
              <a:gd name="connsiteX1" fmla="*/ 3404177 w 3404177"/>
              <a:gd name="connsiteY1" fmla="*/ 0 h 2063230"/>
              <a:gd name="connsiteX2" fmla="*/ 3404177 w 3404177"/>
              <a:gd name="connsiteY2" fmla="*/ 0 h 2063230"/>
              <a:gd name="connsiteX3" fmla="*/ 3399293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36659 w 3404177"/>
              <a:gd name="connsiteY7" fmla="*/ 0 h 2063230"/>
              <a:gd name="connsiteX0" fmla="*/ 236659 w 3404177"/>
              <a:gd name="connsiteY0" fmla="*/ 0 h 2063230"/>
              <a:gd name="connsiteX1" fmla="*/ 3404177 w 3404177"/>
              <a:gd name="connsiteY1" fmla="*/ 0 h 2063230"/>
              <a:gd name="connsiteX2" fmla="*/ 3404177 w 3404177"/>
              <a:gd name="connsiteY2" fmla="*/ 0 h 2063230"/>
              <a:gd name="connsiteX3" fmla="*/ 3402468 w 3404177"/>
              <a:gd name="connsiteY3" fmla="*/ 2063230 h 2063230"/>
              <a:gd name="connsiteX4" fmla="*/ 0 w 3404177"/>
              <a:gd name="connsiteY4" fmla="*/ 2060055 h 2063230"/>
              <a:gd name="connsiteX5" fmla="*/ 0 w 3404177"/>
              <a:gd name="connsiteY5" fmla="*/ 2060055 h 2063230"/>
              <a:gd name="connsiteX6" fmla="*/ 0 w 3404177"/>
              <a:gd name="connsiteY6" fmla="*/ 236659 h 2063230"/>
              <a:gd name="connsiteX7" fmla="*/ 236659 w 3404177"/>
              <a:gd name="connsiteY7" fmla="*/ 0 h 2063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04177" h="2063230">
                <a:moveTo>
                  <a:pt x="236659" y="0"/>
                </a:moveTo>
                <a:lnTo>
                  <a:pt x="3404177" y="0"/>
                </a:lnTo>
                <a:lnTo>
                  <a:pt x="3404177" y="0"/>
                </a:lnTo>
                <a:cubicBezTo>
                  <a:pt x="3403607" y="687743"/>
                  <a:pt x="3403038" y="1375487"/>
                  <a:pt x="3402468" y="2063230"/>
                </a:cubicBezTo>
                <a:lnTo>
                  <a:pt x="0" y="2060055"/>
                </a:lnTo>
                <a:lnTo>
                  <a:pt x="0" y="2060055"/>
                </a:lnTo>
                <a:lnTo>
                  <a:pt x="0" y="236659"/>
                </a:lnTo>
                <a:cubicBezTo>
                  <a:pt x="0" y="105956"/>
                  <a:pt x="105956" y="0"/>
                  <a:pt x="236659" y="0"/>
                </a:cubicBezTo>
                <a:close/>
              </a:path>
            </a:pathLst>
          </a:custGeom>
        </p:spPr>
        <p:txBody>
          <a:bodyPr anchor="ctr"/>
          <a:lstStyle>
            <a:lvl1pPr marL="0" indent="0" algn="ctr">
              <a:buNone/>
              <a:defRPr sz="1800" b="1">
                <a:solidFill>
                  <a:schemeClr val="tx1"/>
                </a:solidFill>
              </a:defRPr>
            </a:lvl1pPr>
          </a:lstStyle>
          <a:p>
            <a:r>
              <a:rPr lang="en-GB"/>
              <a:t>Click to change picture</a:t>
            </a:r>
          </a:p>
        </p:txBody>
      </p:sp>
    </p:spTree>
    <p:extLst>
      <p:ext uri="{BB962C8B-B14F-4D97-AF65-F5344CB8AC3E}">
        <p14:creationId xmlns:p14="http://schemas.microsoft.com/office/powerpoint/2010/main" val="2999735185"/>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3 Headings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09CA0-DF1C-4670-8E85-3FCF76748B16}"/>
              </a:ext>
            </a:extLst>
          </p:cNvPr>
          <p:cNvSpPr>
            <a:spLocks noGrp="1"/>
          </p:cNvSpPr>
          <p:nvPr>
            <p:ph type="title" hasCustomPrompt="1"/>
          </p:nvPr>
        </p:nvSpPr>
        <p:spPr/>
        <p:txBody>
          <a:bodyPr/>
          <a:lstStyle/>
          <a:p>
            <a:r>
              <a:rPr lang="en-US"/>
              <a:t>ENTER YOUR TITLE TEXT</a:t>
            </a:r>
            <a:endParaRPr lang="en-GB"/>
          </a:p>
        </p:txBody>
      </p:sp>
      <p:sp>
        <p:nvSpPr>
          <p:cNvPr id="19" name="Text Placeholder 12">
            <a:extLst>
              <a:ext uri="{FF2B5EF4-FFF2-40B4-BE49-F238E27FC236}">
                <a16:creationId xmlns:a16="http://schemas.microsoft.com/office/drawing/2014/main" id="{3CAC7A56-B8DE-4418-8C4B-F93F08A0D9B6}"/>
              </a:ext>
            </a:extLst>
          </p:cNvPr>
          <p:cNvSpPr>
            <a:spLocks noGrp="1"/>
          </p:cNvSpPr>
          <p:nvPr>
            <p:ph type="body" sz="quarter" idx="31" hasCustomPrompt="1"/>
          </p:nvPr>
        </p:nvSpPr>
        <p:spPr>
          <a:xfrm>
            <a:off x="923873" y="2065325"/>
            <a:ext cx="3080647" cy="2978829"/>
          </a:xfrm>
          <a:prstGeom prst="rect">
            <a:avLst/>
          </a:prstGeom>
        </p:spPr>
        <p:txBody>
          <a:bodyPr/>
          <a:lstStyle>
            <a:lvl1pPr marL="171450" indent="-171450" algn="l">
              <a:lnSpc>
                <a:spcPts val="1600"/>
              </a:lnSpc>
              <a:spcBef>
                <a:spcPts val="600"/>
              </a:spcBef>
              <a:buFont typeface="Courier New" panose="02070309020205020404" pitchFamily="49" charset="0"/>
              <a:buChar char="o"/>
              <a:defRPr sz="1100">
                <a:solidFill>
                  <a:schemeClr val="tx1"/>
                </a:solidFill>
                <a:latin typeface="+mn-lt"/>
              </a:defRPr>
            </a:lvl1pPr>
          </a:lstStyle>
          <a:p>
            <a:pPr lvl="0"/>
            <a:r>
              <a:rPr lang="en-US"/>
              <a:t>Lorem Ipsum is simply dummy text of the printing and typesetting industry.</a:t>
            </a:r>
          </a:p>
        </p:txBody>
      </p:sp>
      <p:sp>
        <p:nvSpPr>
          <p:cNvPr id="20" name="Text Placeholder 12">
            <a:extLst>
              <a:ext uri="{FF2B5EF4-FFF2-40B4-BE49-F238E27FC236}">
                <a16:creationId xmlns:a16="http://schemas.microsoft.com/office/drawing/2014/main" id="{2B3CFBF6-BE6C-4B3D-8FC4-7C4CD8BBA4B9}"/>
              </a:ext>
            </a:extLst>
          </p:cNvPr>
          <p:cNvSpPr>
            <a:spLocks noGrp="1"/>
          </p:cNvSpPr>
          <p:nvPr>
            <p:ph type="body" sz="quarter" idx="32" hasCustomPrompt="1"/>
          </p:nvPr>
        </p:nvSpPr>
        <p:spPr>
          <a:xfrm>
            <a:off x="4551408" y="2065325"/>
            <a:ext cx="3080647" cy="2978829"/>
          </a:xfrm>
          <a:prstGeom prst="rect">
            <a:avLst/>
          </a:prstGeom>
        </p:spPr>
        <p:txBody>
          <a:bodyPr/>
          <a:lstStyle>
            <a:lvl1pPr marL="171450" indent="-171450" algn="l">
              <a:lnSpc>
                <a:spcPts val="1600"/>
              </a:lnSpc>
              <a:spcBef>
                <a:spcPts val="600"/>
              </a:spcBef>
              <a:buFont typeface="Courier New" panose="02070309020205020404" pitchFamily="49" charset="0"/>
              <a:buChar char="o"/>
              <a:defRPr sz="1100">
                <a:solidFill>
                  <a:schemeClr val="tx1"/>
                </a:solidFill>
                <a:latin typeface="+mn-lt"/>
              </a:defRPr>
            </a:lvl1pPr>
          </a:lstStyle>
          <a:p>
            <a:pPr lvl="0"/>
            <a:r>
              <a:rPr lang="en-US"/>
              <a:t>Lorem Ipsum is simply dummy text of the printing and typesetting industry.</a:t>
            </a:r>
          </a:p>
        </p:txBody>
      </p:sp>
      <p:sp>
        <p:nvSpPr>
          <p:cNvPr id="21" name="Text Placeholder 12">
            <a:extLst>
              <a:ext uri="{FF2B5EF4-FFF2-40B4-BE49-F238E27FC236}">
                <a16:creationId xmlns:a16="http://schemas.microsoft.com/office/drawing/2014/main" id="{B864A113-A1A3-43A8-8C1B-4749B73403B8}"/>
              </a:ext>
            </a:extLst>
          </p:cNvPr>
          <p:cNvSpPr>
            <a:spLocks noGrp="1"/>
          </p:cNvSpPr>
          <p:nvPr>
            <p:ph type="body" sz="quarter" idx="33" hasCustomPrompt="1"/>
          </p:nvPr>
        </p:nvSpPr>
        <p:spPr>
          <a:xfrm>
            <a:off x="8180682" y="2065325"/>
            <a:ext cx="3080647" cy="2978829"/>
          </a:xfrm>
          <a:prstGeom prst="rect">
            <a:avLst/>
          </a:prstGeom>
        </p:spPr>
        <p:txBody>
          <a:bodyPr/>
          <a:lstStyle>
            <a:lvl1pPr marL="171450" indent="-171450" algn="l">
              <a:lnSpc>
                <a:spcPts val="1600"/>
              </a:lnSpc>
              <a:spcBef>
                <a:spcPts val="600"/>
              </a:spcBef>
              <a:buFont typeface="Courier New" panose="02070309020205020404" pitchFamily="49" charset="0"/>
              <a:buChar char="o"/>
              <a:defRPr sz="1100">
                <a:solidFill>
                  <a:schemeClr val="tx1"/>
                </a:solidFill>
                <a:latin typeface="+mn-lt"/>
              </a:defRPr>
            </a:lvl1pPr>
          </a:lstStyle>
          <a:p>
            <a:pPr lvl="0"/>
            <a:r>
              <a:rPr lang="en-US"/>
              <a:t>Lorem Ipsum is simply dummy text of the printing and typesetting industry.</a:t>
            </a:r>
          </a:p>
        </p:txBody>
      </p:sp>
    </p:spTree>
    <p:extLst>
      <p:ext uri="{BB962C8B-B14F-4D97-AF65-F5344CB8AC3E}">
        <p14:creationId xmlns:p14="http://schemas.microsoft.com/office/powerpoint/2010/main" val="1128933070"/>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3 Headings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682B5-0532-482C-B115-8D39BF00B53E}"/>
              </a:ext>
            </a:extLst>
          </p:cNvPr>
          <p:cNvSpPr>
            <a:spLocks noGrp="1"/>
          </p:cNvSpPr>
          <p:nvPr>
            <p:ph type="title" hasCustomPrompt="1"/>
          </p:nvPr>
        </p:nvSpPr>
        <p:spPr/>
        <p:txBody>
          <a:bodyPr/>
          <a:lstStyle/>
          <a:p>
            <a:r>
              <a:rPr lang="en-US"/>
              <a:t>ENTER YOUR TITLE TEXT</a:t>
            </a:r>
            <a:endParaRPr lang="en-GB"/>
          </a:p>
        </p:txBody>
      </p:sp>
      <p:sp>
        <p:nvSpPr>
          <p:cNvPr id="27" name="Text Placeholder 12">
            <a:extLst>
              <a:ext uri="{FF2B5EF4-FFF2-40B4-BE49-F238E27FC236}">
                <a16:creationId xmlns:a16="http://schemas.microsoft.com/office/drawing/2014/main" id="{FF8AFBDB-0552-4106-9B1D-848162E864FC}"/>
              </a:ext>
            </a:extLst>
          </p:cNvPr>
          <p:cNvSpPr>
            <a:spLocks noGrp="1"/>
          </p:cNvSpPr>
          <p:nvPr>
            <p:ph type="body" sz="quarter" idx="36" hasCustomPrompt="1"/>
          </p:nvPr>
        </p:nvSpPr>
        <p:spPr>
          <a:xfrm>
            <a:off x="771525" y="794201"/>
            <a:ext cx="10658474" cy="895583"/>
          </a:xfrm>
          <a:prstGeom prst="rect">
            <a:avLst/>
          </a:prstGeom>
        </p:spPr>
        <p:txBody>
          <a:bodyPr/>
          <a:lstStyle>
            <a:lvl1pPr marL="0" indent="0" algn="l">
              <a:lnSpc>
                <a:spcPts val="1600"/>
              </a:lnSpc>
              <a:spcBef>
                <a:spcPts val="600"/>
              </a:spcBef>
              <a:buFont typeface="Courier New" panose="02070309020205020404" pitchFamily="49" charset="0"/>
              <a:buNone/>
              <a:defRPr sz="1000" spc="20" baseline="0">
                <a:solidFill>
                  <a:schemeClr val="tx1">
                    <a:lumMod val="75000"/>
                    <a:lumOff val="25000"/>
                  </a:schemeClr>
                </a:solidFill>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a:t>
            </a:r>
          </a:p>
        </p:txBody>
      </p:sp>
    </p:spTree>
    <p:extLst>
      <p:ext uri="{BB962C8B-B14F-4D97-AF65-F5344CB8AC3E}">
        <p14:creationId xmlns:p14="http://schemas.microsoft.com/office/powerpoint/2010/main" val="2674825917"/>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3 Headings_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E9B44-6D8D-4E39-870A-5C26E0FF25C9}"/>
              </a:ext>
            </a:extLst>
          </p:cNvPr>
          <p:cNvSpPr>
            <a:spLocks noGrp="1"/>
          </p:cNvSpPr>
          <p:nvPr>
            <p:ph type="title" hasCustomPrompt="1"/>
          </p:nvPr>
        </p:nvSpPr>
        <p:spPr/>
        <p:txBody>
          <a:bodyPr/>
          <a:lstStyle/>
          <a:p>
            <a:r>
              <a:rPr lang="en-US"/>
              <a:t>ENTER YOUR TITLE TEXT</a:t>
            </a:r>
            <a:endParaRPr lang="en-GB"/>
          </a:p>
        </p:txBody>
      </p:sp>
      <p:sp>
        <p:nvSpPr>
          <p:cNvPr id="18" name="Text Placeholder 12">
            <a:extLst>
              <a:ext uri="{FF2B5EF4-FFF2-40B4-BE49-F238E27FC236}">
                <a16:creationId xmlns:a16="http://schemas.microsoft.com/office/drawing/2014/main" id="{CF2C573D-8A87-41B1-8A57-4787BC72AACE}"/>
              </a:ext>
            </a:extLst>
          </p:cNvPr>
          <p:cNvSpPr>
            <a:spLocks noGrp="1"/>
          </p:cNvSpPr>
          <p:nvPr>
            <p:ph type="body" sz="quarter" idx="36" hasCustomPrompt="1"/>
          </p:nvPr>
        </p:nvSpPr>
        <p:spPr>
          <a:xfrm>
            <a:off x="773237" y="899255"/>
            <a:ext cx="10554610" cy="493257"/>
          </a:xfrm>
          <a:prstGeom prst="rect">
            <a:avLst/>
          </a:prstGeom>
        </p:spPr>
        <p:txBody>
          <a:bodyPr/>
          <a:lstStyle>
            <a:lvl1pPr marL="0" indent="0" algn="l">
              <a:lnSpc>
                <a:spcPts val="1600"/>
              </a:lnSpc>
              <a:spcBef>
                <a:spcPts val="600"/>
              </a:spcBef>
              <a:buFont typeface="Courier New" panose="02070309020205020404" pitchFamily="49" charset="0"/>
              <a:buNone/>
              <a:defRPr sz="1100">
                <a:solidFill>
                  <a:schemeClr val="tx1"/>
                </a:solidFill>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a:t>
            </a:r>
          </a:p>
        </p:txBody>
      </p:sp>
    </p:spTree>
    <p:extLst>
      <p:ext uri="{BB962C8B-B14F-4D97-AF65-F5344CB8AC3E}">
        <p14:creationId xmlns:p14="http://schemas.microsoft.com/office/powerpoint/2010/main" val="976204836"/>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3 Headings_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2649F-0B30-4835-A2D1-03710AC936DD}"/>
              </a:ext>
            </a:extLst>
          </p:cNvPr>
          <p:cNvSpPr>
            <a:spLocks noGrp="1"/>
          </p:cNvSpPr>
          <p:nvPr>
            <p:ph type="title" hasCustomPrompt="1"/>
          </p:nvPr>
        </p:nvSpPr>
        <p:spPr/>
        <p:txBody>
          <a:bodyPr/>
          <a:lstStyle/>
          <a:p>
            <a:r>
              <a:rPr lang="en-US"/>
              <a:t>ENTER YOUR TITLE TEXT</a:t>
            </a:r>
            <a:endParaRPr lang="en-GB"/>
          </a:p>
        </p:txBody>
      </p:sp>
      <p:sp>
        <p:nvSpPr>
          <p:cNvPr id="50" name="Text Placeholder 12">
            <a:extLst>
              <a:ext uri="{FF2B5EF4-FFF2-40B4-BE49-F238E27FC236}">
                <a16:creationId xmlns:a16="http://schemas.microsoft.com/office/drawing/2014/main" id="{3061CC10-E225-47D5-8FF9-59196B90F91F}"/>
              </a:ext>
            </a:extLst>
          </p:cNvPr>
          <p:cNvSpPr>
            <a:spLocks noGrp="1"/>
          </p:cNvSpPr>
          <p:nvPr>
            <p:ph type="body" sz="quarter" idx="36" hasCustomPrompt="1"/>
          </p:nvPr>
        </p:nvSpPr>
        <p:spPr>
          <a:xfrm>
            <a:off x="761999" y="776075"/>
            <a:ext cx="10576260" cy="319173"/>
          </a:xfrm>
          <a:prstGeom prst="rect">
            <a:avLst/>
          </a:prstGeom>
        </p:spPr>
        <p:txBody>
          <a:bodyPr/>
          <a:lstStyle>
            <a:lvl1pPr marL="0" indent="0" algn="l">
              <a:lnSpc>
                <a:spcPts val="1600"/>
              </a:lnSpc>
              <a:spcBef>
                <a:spcPts val="600"/>
              </a:spcBef>
              <a:buFont typeface="Courier New" panose="02070309020205020404" pitchFamily="49" charset="0"/>
              <a:buNone/>
              <a:defRPr sz="1000" cap="none" spc="20" baseline="0">
                <a:solidFill>
                  <a:schemeClr val="tx1">
                    <a:lumMod val="75000"/>
                    <a:lumOff val="25000"/>
                  </a:schemeClr>
                </a:solidFill>
                <a:latin typeface="+mn-lt"/>
              </a:defRPr>
            </a:lvl1pPr>
          </a:lstStyle>
          <a:p>
            <a:pPr lvl="0"/>
            <a:r>
              <a:rPr lang="en-US"/>
              <a:t>Lorem Ipsum is simply dummy text of the printing and typesetting industry. Lorem Ipsum has been the industry's standard dummy text ever since the 1500s.</a:t>
            </a:r>
          </a:p>
        </p:txBody>
      </p:sp>
    </p:spTree>
    <p:extLst>
      <p:ext uri="{BB962C8B-B14F-4D97-AF65-F5344CB8AC3E}">
        <p14:creationId xmlns:p14="http://schemas.microsoft.com/office/powerpoint/2010/main" val="399957791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4 Headings + Link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19818-6B32-4A1B-98F3-AA82E9C909A6}"/>
              </a:ext>
            </a:extLst>
          </p:cNvPr>
          <p:cNvSpPr>
            <a:spLocks noGrp="1"/>
          </p:cNvSpPr>
          <p:nvPr>
            <p:ph type="title" hasCustomPrompt="1"/>
          </p:nvPr>
        </p:nvSpPr>
        <p:spPr/>
        <p:txBody>
          <a:bodyPr/>
          <a:lstStyle/>
          <a:p>
            <a:r>
              <a:rPr lang="en-US"/>
              <a:t>ENTER YOUR TITLE TEXT</a:t>
            </a:r>
            <a:endParaRPr lang="en-GB"/>
          </a:p>
        </p:txBody>
      </p:sp>
      <p:sp>
        <p:nvSpPr>
          <p:cNvPr id="66" name="Text Placeholder 12">
            <a:extLst>
              <a:ext uri="{FF2B5EF4-FFF2-40B4-BE49-F238E27FC236}">
                <a16:creationId xmlns:a16="http://schemas.microsoft.com/office/drawing/2014/main" id="{D3E3E82F-9A5C-4E3C-809F-0B3C68934142}"/>
              </a:ext>
            </a:extLst>
          </p:cNvPr>
          <p:cNvSpPr>
            <a:spLocks noGrp="1"/>
          </p:cNvSpPr>
          <p:nvPr>
            <p:ph type="body" sz="quarter" idx="34" hasCustomPrompt="1"/>
          </p:nvPr>
        </p:nvSpPr>
        <p:spPr>
          <a:xfrm>
            <a:off x="2234326" y="5416550"/>
            <a:ext cx="644659" cy="430086"/>
          </a:xfrm>
          <a:prstGeom prst="rect">
            <a:avLst/>
          </a:prstGeom>
        </p:spPr>
        <p:txBody>
          <a:bodyPr anchor="ctr"/>
          <a:lstStyle>
            <a:lvl1pPr marL="0" indent="0" algn="ctr">
              <a:lnSpc>
                <a:spcPts val="1600"/>
              </a:lnSpc>
              <a:spcBef>
                <a:spcPts val="600"/>
              </a:spcBef>
              <a:buNone/>
              <a:defRPr sz="900" b="1" i="1">
                <a:solidFill>
                  <a:schemeClr val="tx1"/>
                </a:solidFill>
                <a:latin typeface="+mn-lt"/>
              </a:defRPr>
            </a:lvl1pPr>
          </a:lstStyle>
          <a:p>
            <a:pPr lvl="0"/>
            <a:r>
              <a:rPr lang="en-US"/>
              <a:t>Add Link</a:t>
            </a:r>
          </a:p>
        </p:txBody>
      </p:sp>
      <p:sp>
        <p:nvSpPr>
          <p:cNvPr id="67" name="Text Placeholder 12">
            <a:extLst>
              <a:ext uri="{FF2B5EF4-FFF2-40B4-BE49-F238E27FC236}">
                <a16:creationId xmlns:a16="http://schemas.microsoft.com/office/drawing/2014/main" id="{F1646554-B8DF-42C5-AAA4-0FB0C3368D47}"/>
              </a:ext>
            </a:extLst>
          </p:cNvPr>
          <p:cNvSpPr>
            <a:spLocks noGrp="1"/>
          </p:cNvSpPr>
          <p:nvPr>
            <p:ph type="body" sz="quarter" idx="35" hasCustomPrompt="1"/>
          </p:nvPr>
        </p:nvSpPr>
        <p:spPr>
          <a:xfrm>
            <a:off x="2782669" y="5416550"/>
            <a:ext cx="644659" cy="430086"/>
          </a:xfrm>
          <a:prstGeom prst="rect">
            <a:avLst/>
          </a:prstGeom>
        </p:spPr>
        <p:txBody>
          <a:bodyPr anchor="ctr"/>
          <a:lstStyle>
            <a:lvl1pPr marL="0" indent="0" algn="ctr">
              <a:lnSpc>
                <a:spcPts val="1600"/>
              </a:lnSpc>
              <a:spcBef>
                <a:spcPts val="600"/>
              </a:spcBef>
              <a:buNone/>
              <a:defRPr sz="900" b="1" i="1">
                <a:solidFill>
                  <a:schemeClr val="accent2"/>
                </a:solidFill>
                <a:latin typeface="+mn-lt"/>
              </a:defRPr>
            </a:lvl1pPr>
          </a:lstStyle>
          <a:p>
            <a:pPr lvl="0"/>
            <a:r>
              <a:rPr lang="en-US"/>
              <a:t>Link</a:t>
            </a:r>
          </a:p>
        </p:txBody>
      </p:sp>
      <p:sp>
        <p:nvSpPr>
          <p:cNvPr id="68" name="Text Placeholder 12">
            <a:extLst>
              <a:ext uri="{FF2B5EF4-FFF2-40B4-BE49-F238E27FC236}">
                <a16:creationId xmlns:a16="http://schemas.microsoft.com/office/drawing/2014/main" id="{EDE2D490-1E97-43A2-A644-9E69D59C380B}"/>
              </a:ext>
            </a:extLst>
          </p:cNvPr>
          <p:cNvSpPr>
            <a:spLocks noGrp="1"/>
          </p:cNvSpPr>
          <p:nvPr>
            <p:ph type="body" sz="quarter" idx="36" hasCustomPrompt="1"/>
          </p:nvPr>
        </p:nvSpPr>
        <p:spPr>
          <a:xfrm>
            <a:off x="4723459" y="5416550"/>
            <a:ext cx="644659" cy="430086"/>
          </a:xfrm>
          <a:prstGeom prst="rect">
            <a:avLst/>
          </a:prstGeom>
        </p:spPr>
        <p:txBody>
          <a:bodyPr anchor="ctr"/>
          <a:lstStyle>
            <a:lvl1pPr marL="0" indent="0" algn="ctr">
              <a:lnSpc>
                <a:spcPts val="1600"/>
              </a:lnSpc>
              <a:spcBef>
                <a:spcPts val="600"/>
              </a:spcBef>
              <a:buNone/>
              <a:defRPr sz="900" b="1" i="1">
                <a:solidFill>
                  <a:schemeClr val="tx1"/>
                </a:solidFill>
                <a:latin typeface="+mn-lt"/>
              </a:defRPr>
            </a:lvl1pPr>
          </a:lstStyle>
          <a:p>
            <a:pPr lvl="0"/>
            <a:r>
              <a:rPr lang="en-US"/>
              <a:t>Add Link</a:t>
            </a:r>
          </a:p>
        </p:txBody>
      </p:sp>
      <p:sp>
        <p:nvSpPr>
          <p:cNvPr id="69" name="Text Placeholder 12">
            <a:extLst>
              <a:ext uri="{FF2B5EF4-FFF2-40B4-BE49-F238E27FC236}">
                <a16:creationId xmlns:a16="http://schemas.microsoft.com/office/drawing/2014/main" id="{941BA13C-9533-4799-8AB1-28639BADBE00}"/>
              </a:ext>
            </a:extLst>
          </p:cNvPr>
          <p:cNvSpPr>
            <a:spLocks noGrp="1"/>
          </p:cNvSpPr>
          <p:nvPr>
            <p:ph type="body" sz="quarter" idx="37" hasCustomPrompt="1"/>
          </p:nvPr>
        </p:nvSpPr>
        <p:spPr>
          <a:xfrm>
            <a:off x="5271802" y="5416550"/>
            <a:ext cx="644659" cy="430086"/>
          </a:xfrm>
          <a:prstGeom prst="rect">
            <a:avLst/>
          </a:prstGeom>
        </p:spPr>
        <p:txBody>
          <a:bodyPr anchor="ctr"/>
          <a:lstStyle>
            <a:lvl1pPr marL="0" indent="0" algn="ctr">
              <a:lnSpc>
                <a:spcPts val="1600"/>
              </a:lnSpc>
              <a:spcBef>
                <a:spcPts val="600"/>
              </a:spcBef>
              <a:buNone/>
              <a:defRPr sz="900" b="1" i="1">
                <a:solidFill>
                  <a:schemeClr val="accent2"/>
                </a:solidFill>
                <a:latin typeface="+mn-lt"/>
              </a:defRPr>
            </a:lvl1pPr>
          </a:lstStyle>
          <a:p>
            <a:pPr lvl="0"/>
            <a:r>
              <a:rPr lang="en-US"/>
              <a:t>Link</a:t>
            </a:r>
          </a:p>
        </p:txBody>
      </p:sp>
      <p:sp>
        <p:nvSpPr>
          <p:cNvPr id="70" name="Text Placeholder 12">
            <a:extLst>
              <a:ext uri="{FF2B5EF4-FFF2-40B4-BE49-F238E27FC236}">
                <a16:creationId xmlns:a16="http://schemas.microsoft.com/office/drawing/2014/main" id="{282FF5A8-DCAF-4023-AC3E-3238D7295A82}"/>
              </a:ext>
            </a:extLst>
          </p:cNvPr>
          <p:cNvSpPr>
            <a:spLocks noGrp="1"/>
          </p:cNvSpPr>
          <p:nvPr>
            <p:ph type="body" sz="quarter" idx="38" hasCustomPrompt="1"/>
          </p:nvPr>
        </p:nvSpPr>
        <p:spPr>
          <a:xfrm>
            <a:off x="7190619" y="5416550"/>
            <a:ext cx="644659" cy="430086"/>
          </a:xfrm>
          <a:prstGeom prst="rect">
            <a:avLst/>
          </a:prstGeom>
        </p:spPr>
        <p:txBody>
          <a:bodyPr anchor="ctr"/>
          <a:lstStyle>
            <a:lvl1pPr marL="0" indent="0" algn="ctr">
              <a:lnSpc>
                <a:spcPts val="1600"/>
              </a:lnSpc>
              <a:spcBef>
                <a:spcPts val="600"/>
              </a:spcBef>
              <a:buNone/>
              <a:defRPr sz="900" b="1" i="1">
                <a:solidFill>
                  <a:schemeClr val="tx1"/>
                </a:solidFill>
                <a:latin typeface="+mn-lt"/>
              </a:defRPr>
            </a:lvl1pPr>
          </a:lstStyle>
          <a:p>
            <a:pPr lvl="0"/>
            <a:r>
              <a:rPr lang="en-US"/>
              <a:t>Add Link</a:t>
            </a:r>
          </a:p>
        </p:txBody>
      </p:sp>
      <p:sp>
        <p:nvSpPr>
          <p:cNvPr id="71" name="Text Placeholder 12">
            <a:extLst>
              <a:ext uri="{FF2B5EF4-FFF2-40B4-BE49-F238E27FC236}">
                <a16:creationId xmlns:a16="http://schemas.microsoft.com/office/drawing/2014/main" id="{9E137B57-1782-4FB6-9627-1119EE6B7B23}"/>
              </a:ext>
            </a:extLst>
          </p:cNvPr>
          <p:cNvSpPr>
            <a:spLocks noGrp="1"/>
          </p:cNvSpPr>
          <p:nvPr>
            <p:ph type="body" sz="quarter" idx="39" hasCustomPrompt="1"/>
          </p:nvPr>
        </p:nvSpPr>
        <p:spPr>
          <a:xfrm>
            <a:off x="7738962" y="5416550"/>
            <a:ext cx="644659" cy="430086"/>
          </a:xfrm>
          <a:prstGeom prst="rect">
            <a:avLst/>
          </a:prstGeom>
        </p:spPr>
        <p:txBody>
          <a:bodyPr anchor="ctr"/>
          <a:lstStyle>
            <a:lvl1pPr marL="0" indent="0" algn="ctr">
              <a:lnSpc>
                <a:spcPts val="1600"/>
              </a:lnSpc>
              <a:spcBef>
                <a:spcPts val="600"/>
              </a:spcBef>
              <a:buNone/>
              <a:defRPr sz="900" b="1" i="1">
                <a:solidFill>
                  <a:schemeClr val="accent2"/>
                </a:solidFill>
                <a:latin typeface="+mn-lt"/>
              </a:defRPr>
            </a:lvl1pPr>
          </a:lstStyle>
          <a:p>
            <a:pPr lvl="0"/>
            <a:r>
              <a:rPr lang="en-US"/>
              <a:t>Link</a:t>
            </a:r>
          </a:p>
        </p:txBody>
      </p:sp>
      <p:sp>
        <p:nvSpPr>
          <p:cNvPr id="72" name="Text Placeholder 12">
            <a:extLst>
              <a:ext uri="{FF2B5EF4-FFF2-40B4-BE49-F238E27FC236}">
                <a16:creationId xmlns:a16="http://schemas.microsoft.com/office/drawing/2014/main" id="{823B61DB-2BF0-4E5A-A913-0B0003279E70}"/>
              </a:ext>
            </a:extLst>
          </p:cNvPr>
          <p:cNvSpPr>
            <a:spLocks noGrp="1"/>
          </p:cNvSpPr>
          <p:nvPr>
            <p:ph type="body" sz="quarter" idx="40" hasCustomPrompt="1"/>
          </p:nvPr>
        </p:nvSpPr>
        <p:spPr>
          <a:xfrm>
            <a:off x="9667754" y="5416550"/>
            <a:ext cx="644659" cy="430086"/>
          </a:xfrm>
          <a:prstGeom prst="rect">
            <a:avLst/>
          </a:prstGeom>
        </p:spPr>
        <p:txBody>
          <a:bodyPr anchor="ctr"/>
          <a:lstStyle>
            <a:lvl1pPr marL="0" indent="0" algn="ctr">
              <a:lnSpc>
                <a:spcPts val="1600"/>
              </a:lnSpc>
              <a:spcBef>
                <a:spcPts val="600"/>
              </a:spcBef>
              <a:buNone/>
              <a:defRPr sz="900" b="1" i="1">
                <a:solidFill>
                  <a:schemeClr val="tx1"/>
                </a:solidFill>
                <a:latin typeface="+mn-lt"/>
              </a:defRPr>
            </a:lvl1pPr>
          </a:lstStyle>
          <a:p>
            <a:pPr lvl="0"/>
            <a:r>
              <a:rPr lang="en-US"/>
              <a:t>Add Link</a:t>
            </a:r>
          </a:p>
        </p:txBody>
      </p:sp>
      <p:sp>
        <p:nvSpPr>
          <p:cNvPr id="73" name="Text Placeholder 12">
            <a:extLst>
              <a:ext uri="{FF2B5EF4-FFF2-40B4-BE49-F238E27FC236}">
                <a16:creationId xmlns:a16="http://schemas.microsoft.com/office/drawing/2014/main" id="{FFE1850E-D25B-4133-8A4E-A910490A8EA6}"/>
              </a:ext>
            </a:extLst>
          </p:cNvPr>
          <p:cNvSpPr>
            <a:spLocks noGrp="1"/>
          </p:cNvSpPr>
          <p:nvPr>
            <p:ph type="body" sz="quarter" idx="41" hasCustomPrompt="1"/>
          </p:nvPr>
        </p:nvSpPr>
        <p:spPr>
          <a:xfrm>
            <a:off x="10216097" y="5416550"/>
            <a:ext cx="644659" cy="430086"/>
          </a:xfrm>
          <a:prstGeom prst="rect">
            <a:avLst/>
          </a:prstGeom>
        </p:spPr>
        <p:txBody>
          <a:bodyPr anchor="ctr"/>
          <a:lstStyle>
            <a:lvl1pPr marL="0" indent="0" algn="ctr">
              <a:lnSpc>
                <a:spcPts val="1600"/>
              </a:lnSpc>
              <a:spcBef>
                <a:spcPts val="600"/>
              </a:spcBef>
              <a:buNone/>
              <a:defRPr sz="900" b="1" i="1">
                <a:solidFill>
                  <a:schemeClr val="accent2"/>
                </a:solidFill>
                <a:latin typeface="+mn-lt"/>
              </a:defRPr>
            </a:lvl1pPr>
          </a:lstStyle>
          <a:p>
            <a:pPr lvl="0"/>
            <a:r>
              <a:rPr lang="en-US"/>
              <a:t>Link</a:t>
            </a:r>
          </a:p>
        </p:txBody>
      </p:sp>
    </p:spTree>
    <p:extLst>
      <p:ext uri="{BB962C8B-B14F-4D97-AF65-F5344CB8AC3E}">
        <p14:creationId xmlns:p14="http://schemas.microsoft.com/office/powerpoint/2010/main" val="881682248"/>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4 Headings_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78070-B272-45AE-BBEC-65279619082A}"/>
              </a:ext>
            </a:extLst>
          </p:cNvPr>
          <p:cNvSpPr>
            <a:spLocks noGrp="1"/>
          </p:cNvSpPr>
          <p:nvPr>
            <p:ph type="title" hasCustomPrompt="1"/>
          </p:nvPr>
        </p:nvSpPr>
        <p:spPr/>
        <p:txBody>
          <a:bodyPr/>
          <a:lstStyle/>
          <a:p>
            <a:r>
              <a:rPr lang="en-US"/>
              <a:t>ENTER YOUR TITLE TEXT</a:t>
            </a:r>
            <a:endParaRPr lang="en-GB"/>
          </a:p>
        </p:txBody>
      </p:sp>
      <p:sp>
        <p:nvSpPr>
          <p:cNvPr id="21" name="Text Placeholder 12">
            <a:extLst>
              <a:ext uri="{FF2B5EF4-FFF2-40B4-BE49-F238E27FC236}">
                <a16:creationId xmlns:a16="http://schemas.microsoft.com/office/drawing/2014/main" id="{3D01409D-23C6-4231-BC79-C739AB19B155}"/>
              </a:ext>
            </a:extLst>
          </p:cNvPr>
          <p:cNvSpPr>
            <a:spLocks noGrp="1"/>
          </p:cNvSpPr>
          <p:nvPr>
            <p:ph type="body" sz="quarter" idx="36" hasCustomPrompt="1"/>
          </p:nvPr>
        </p:nvSpPr>
        <p:spPr>
          <a:xfrm>
            <a:off x="761999" y="890952"/>
            <a:ext cx="10576260" cy="773097"/>
          </a:xfrm>
          <a:prstGeom prst="rect">
            <a:avLst/>
          </a:prstGeom>
        </p:spPr>
        <p:txBody>
          <a:bodyPr/>
          <a:lstStyle>
            <a:lvl1pPr marL="0" indent="0" algn="l">
              <a:lnSpc>
                <a:spcPts val="1600"/>
              </a:lnSpc>
              <a:spcBef>
                <a:spcPts val="600"/>
              </a:spcBef>
              <a:buFont typeface="Courier New" panose="02070309020205020404" pitchFamily="49" charset="0"/>
              <a:buNone/>
              <a:defRPr sz="1000">
                <a:solidFill>
                  <a:schemeClr val="tx1">
                    <a:lumMod val="75000"/>
                    <a:lumOff val="25000"/>
                  </a:schemeClr>
                </a:solidFill>
                <a:latin typeface="Soleto Ligh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p:txBody>
      </p:sp>
      <p:sp>
        <p:nvSpPr>
          <p:cNvPr id="37" name="Picture Placeholder 5">
            <a:extLst>
              <a:ext uri="{FF2B5EF4-FFF2-40B4-BE49-F238E27FC236}">
                <a16:creationId xmlns:a16="http://schemas.microsoft.com/office/drawing/2014/main" id="{7CAB903E-AA49-41A0-B3C6-88C578F44C91}"/>
              </a:ext>
            </a:extLst>
          </p:cNvPr>
          <p:cNvSpPr>
            <a:spLocks noGrp="1"/>
          </p:cNvSpPr>
          <p:nvPr>
            <p:ph type="pic" sz="quarter" idx="11" hasCustomPrompt="1"/>
          </p:nvPr>
        </p:nvSpPr>
        <p:spPr>
          <a:xfrm>
            <a:off x="5160046" y="3111908"/>
            <a:ext cx="1865623" cy="546080"/>
          </a:xfrm>
          <a:prstGeom prst="rect">
            <a:avLst/>
          </a:prstGeom>
        </p:spPr>
        <p:txBody>
          <a:bodyPr anchor="ctr"/>
          <a:lstStyle>
            <a:lvl1pPr marL="0" indent="0" algn="ctr">
              <a:buNone/>
              <a:defRPr sz="1800" b="1">
                <a:solidFill>
                  <a:schemeClr val="tx1"/>
                </a:solidFill>
              </a:defRPr>
            </a:lvl1pPr>
          </a:lstStyle>
          <a:p>
            <a:r>
              <a:rPr lang="en-GB"/>
              <a:t>Click to change picture</a:t>
            </a:r>
          </a:p>
        </p:txBody>
      </p:sp>
      <p:sp>
        <p:nvSpPr>
          <p:cNvPr id="39" name="Picture Placeholder 5">
            <a:extLst>
              <a:ext uri="{FF2B5EF4-FFF2-40B4-BE49-F238E27FC236}">
                <a16:creationId xmlns:a16="http://schemas.microsoft.com/office/drawing/2014/main" id="{C7DCD260-65AC-46CC-891B-03F2EFC4CE28}"/>
              </a:ext>
            </a:extLst>
          </p:cNvPr>
          <p:cNvSpPr>
            <a:spLocks noGrp="1"/>
          </p:cNvSpPr>
          <p:nvPr>
            <p:ph type="pic" sz="quarter" idx="45" hasCustomPrompt="1"/>
          </p:nvPr>
        </p:nvSpPr>
        <p:spPr>
          <a:xfrm>
            <a:off x="5162550" y="3726492"/>
            <a:ext cx="1865623" cy="546080"/>
          </a:xfrm>
          <a:prstGeom prst="rect">
            <a:avLst/>
          </a:prstGeom>
        </p:spPr>
        <p:txBody>
          <a:bodyPr anchor="ctr"/>
          <a:lstStyle>
            <a:lvl1pPr marL="0" indent="0" algn="ctr">
              <a:buNone/>
              <a:defRPr sz="1800" b="1">
                <a:solidFill>
                  <a:schemeClr val="tx1"/>
                </a:solidFill>
              </a:defRPr>
            </a:lvl1pPr>
          </a:lstStyle>
          <a:p>
            <a:r>
              <a:rPr lang="en-GB"/>
              <a:t>Click to change picture</a:t>
            </a:r>
          </a:p>
        </p:txBody>
      </p:sp>
      <p:sp>
        <p:nvSpPr>
          <p:cNvPr id="40" name="Picture Placeholder 5">
            <a:extLst>
              <a:ext uri="{FF2B5EF4-FFF2-40B4-BE49-F238E27FC236}">
                <a16:creationId xmlns:a16="http://schemas.microsoft.com/office/drawing/2014/main" id="{01B5662C-61B5-412E-BA46-46D3C70AC862}"/>
              </a:ext>
            </a:extLst>
          </p:cNvPr>
          <p:cNvSpPr>
            <a:spLocks noGrp="1"/>
          </p:cNvSpPr>
          <p:nvPr>
            <p:ph type="pic" sz="quarter" idx="46" hasCustomPrompt="1"/>
          </p:nvPr>
        </p:nvSpPr>
        <p:spPr>
          <a:xfrm>
            <a:off x="5160046" y="4338307"/>
            <a:ext cx="1865623" cy="546080"/>
          </a:xfrm>
          <a:prstGeom prst="rect">
            <a:avLst/>
          </a:prstGeom>
        </p:spPr>
        <p:txBody>
          <a:bodyPr anchor="ctr"/>
          <a:lstStyle>
            <a:lvl1pPr marL="0" indent="0" algn="ctr">
              <a:buNone/>
              <a:defRPr sz="1800" b="1">
                <a:solidFill>
                  <a:schemeClr val="tx1"/>
                </a:solidFill>
              </a:defRPr>
            </a:lvl1pPr>
          </a:lstStyle>
          <a:p>
            <a:r>
              <a:rPr lang="en-GB"/>
              <a:t>Click to change picture</a:t>
            </a:r>
          </a:p>
        </p:txBody>
      </p:sp>
    </p:spTree>
    <p:extLst>
      <p:ext uri="{BB962C8B-B14F-4D97-AF65-F5344CB8AC3E}">
        <p14:creationId xmlns:p14="http://schemas.microsoft.com/office/powerpoint/2010/main" val="35109768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9 Heading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AD1F1-FAB8-4762-B309-F0A9F253794A}"/>
              </a:ext>
            </a:extLst>
          </p:cNvPr>
          <p:cNvSpPr>
            <a:spLocks noGrp="1"/>
          </p:cNvSpPr>
          <p:nvPr>
            <p:ph type="title" hasCustomPrompt="1"/>
          </p:nvPr>
        </p:nvSpPr>
        <p:spPr/>
        <p:txBody>
          <a:bodyPr/>
          <a:lstStyle/>
          <a:p>
            <a:r>
              <a:rPr lang="en-US"/>
              <a:t>ENTER YOUR TITLE TEXT</a:t>
            </a:r>
            <a:endParaRPr lang="en-GB"/>
          </a:p>
        </p:txBody>
      </p:sp>
      <p:sp>
        <p:nvSpPr>
          <p:cNvPr id="50" name="Text Placeholder 12">
            <a:extLst>
              <a:ext uri="{FF2B5EF4-FFF2-40B4-BE49-F238E27FC236}">
                <a16:creationId xmlns:a16="http://schemas.microsoft.com/office/drawing/2014/main" id="{9D67A8A1-2068-4FF9-B609-016C1CC23913}"/>
              </a:ext>
            </a:extLst>
          </p:cNvPr>
          <p:cNvSpPr>
            <a:spLocks noGrp="1"/>
          </p:cNvSpPr>
          <p:nvPr>
            <p:ph type="body" sz="quarter" idx="36" hasCustomPrompt="1"/>
          </p:nvPr>
        </p:nvSpPr>
        <p:spPr>
          <a:xfrm>
            <a:off x="773237" y="858408"/>
            <a:ext cx="10554610" cy="895583"/>
          </a:xfrm>
          <a:prstGeom prst="rect">
            <a:avLst/>
          </a:prstGeom>
        </p:spPr>
        <p:txBody>
          <a:bodyPr/>
          <a:lstStyle>
            <a:lvl1pPr marL="0" indent="0" algn="l">
              <a:lnSpc>
                <a:spcPts val="1600"/>
              </a:lnSpc>
              <a:spcBef>
                <a:spcPts val="600"/>
              </a:spcBef>
              <a:buFont typeface="Courier New" panose="02070309020205020404" pitchFamily="49" charset="0"/>
              <a:buNone/>
              <a:defRPr sz="1000" spc="20" baseline="0">
                <a:solidFill>
                  <a:schemeClr val="tx1">
                    <a:lumMod val="75000"/>
                    <a:lumOff val="25000"/>
                  </a:schemeClr>
                </a:solidFill>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p:txBody>
      </p:sp>
    </p:spTree>
    <p:extLst>
      <p:ext uri="{BB962C8B-B14F-4D97-AF65-F5344CB8AC3E}">
        <p14:creationId xmlns:p14="http://schemas.microsoft.com/office/powerpoint/2010/main" val="2520110378"/>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2 Paragraph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5230A-372E-413C-94FF-1E73946A018B}"/>
              </a:ext>
            </a:extLst>
          </p:cNvPr>
          <p:cNvSpPr>
            <a:spLocks noGrp="1"/>
          </p:cNvSpPr>
          <p:nvPr>
            <p:ph type="title" hasCustomPrompt="1"/>
          </p:nvPr>
        </p:nvSpPr>
        <p:spPr/>
        <p:txBody>
          <a:bodyPr/>
          <a:lstStyle/>
          <a:p>
            <a:r>
              <a:rPr lang="en-US"/>
              <a:t>ENTER YOUR TITLE TEXT</a:t>
            </a:r>
            <a:endParaRPr lang="en-GB"/>
          </a:p>
        </p:txBody>
      </p:sp>
      <p:sp>
        <p:nvSpPr>
          <p:cNvPr id="8" name="Text Placeholder 12">
            <a:extLst>
              <a:ext uri="{FF2B5EF4-FFF2-40B4-BE49-F238E27FC236}">
                <a16:creationId xmlns:a16="http://schemas.microsoft.com/office/drawing/2014/main" id="{94005297-BA6E-4499-AD09-93679F974674}"/>
              </a:ext>
            </a:extLst>
          </p:cNvPr>
          <p:cNvSpPr>
            <a:spLocks noGrp="1"/>
          </p:cNvSpPr>
          <p:nvPr>
            <p:ph type="body" sz="quarter" idx="19" hasCustomPrompt="1"/>
          </p:nvPr>
        </p:nvSpPr>
        <p:spPr>
          <a:xfrm>
            <a:off x="762000" y="1304592"/>
            <a:ext cx="5142626" cy="259360"/>
          </a:xfrm>
          <a:prstGeom prst="rect">
            <a:avLst/>
          </a:prstGeom>
        </p:spPr>
        <p:txBody>
          <a:bodyPr/>
          <a:lstStyle>
            <a:lvl1pPr marL="0" indent="0">
              <a:lnSpc>
                <a:spcPts val="1800"/>
              </a:lnSpc>
              <a:spcBef>
                <a:spcPts val="600"/>
              </a:spcBef>
              <a:buNone/>
              <a:defRPr sz="1000" b="1" cap="all" spc="20" baseline="0">
                <a:solidFill>
                  <a:schemeClr val="tx1"/>
                </a:solidFill>
                <a:latin typeface="+mn-lt"/>
              </a:defRPr>
            </a:lvl1pPr>
          </a:lstStyle>
          <a:p>
            <a:pPr lvl="0"/>
            <a:r>
              <a:rPr lang="en-US"/>
              <a:t>HEADING GOES HERE</a:t>
            </a:r>
          </a:p>
        </p:txBody>
      </p:sp>
      <p:sp>
        <p:nvSpPr>
          <p:cNvPr id="9" name="Text Placeholder 12">
            <a:extLst>
              <a:ext uri="{FF2B5EF4-FFF2-40B4-BE49-F238E27FC236}">
                <a16:creationId xmlns:a16="http://schemas.microsoft.com/office/drawing/2014/main" id="{C0A051FA-DF90-4B3E-9495-1293C92A920C}"/>
              </a:ext>
            </a:extLst>
          </p:cNvPr>
          <p:cNvSpPr>
            <a:spLocks noGrp="1"/>
          </p:cNvSpPr>
          <p:nvPr>
            <p:ph type="body" sz="quarter" idx="21" hasCustomPrompt="1"/>
          </p:nvPr>
        </p:nvSpPr>
        <p:spPr>
          <a:xfrm>
            <a:off x="762000" y="1686148"/>
            <a:ext cx="5142626" cy="3722621"/>
          </a:xfrm>
          <a:prstGeom prst="rect">
            <a:avLst/>
          </a:prstGeom>
        </p:spPr>
        <p:txBody>
          <a:bodyPr/>
          <a:lstStyle>
            <a:lvl1pPr marL="0" indent="0">
              <a:lnSpc>
                <a:spcPts val="1200"/>
              </a:lnSpc>
              <a:spcBef>
                <a:spcPts val="600"/>
              </a:spcBef>
              <a:buNone/>
              <a:defRPr sz="1000" b="0" spc="20" baseline="0">
                <a:solidFill>
                  <a:schemeClr val="tx1">
                    <a:lumMod val="75000"/>
                    <a:lumOff val="25000"/>
                  </a:schemeClr>
                </a:solidFill>
                <a:latin typeface="Soleto Light" panose="020B0406020203030204"/>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 Contrary to popular belief, Lorem Ipsum is not simply random text. It has roots in a piece of classical Latin literature from 45 BC, making it over 2000 years old. Richard McClintock, a Latin professor at Hampden-Sydney College in Virginia, looked up one of the more obscure Latin words, consectetur, from a Lorem Ipsum passage, and going through the cites of the word in classical literature, discovered the undoubtable source. Lorem Ipsum comes from sections 1.10.32 and 1.10.33 of "de Finibus Bonorum et Malorum" (The Extremes of Good and Evil) by Cicero, written in 45 BC. This book is a treatise on the theory of ethics.</a:t>
            </a:r>
          </a:p>
        </p:txBody>
      </p:sp>
      <p:sp>
        <p:nvSpPr>
          <p:cNvPr id="14" name="Text Placeholder 12">
            <a:extLst>
              <a:ext uri="{FF2B5EF4-FFF2-40B4-BE49-F238E27FC236}">
                <a16:creationId xmlns:a16="http://schemas.microsoft.com/office/drawing/2014/main" id="{5FE618C9-2296-4166-8F86-4A839599EB89}"/>
              </a:ext>
            </a:extLst>
          </p:cNvPr>
          <p:cNvSpPr>
            <a:spLocks noGrp="1"/>
          </p:cNvSpPr>
          <p:nvPr>
            <p:ph type="body" sz="quarter" idx="22" hasCustomPrompt="1"/>
          </p:nvPr>
        </p:nvSpPr>
        <p:spPr>
          <a:xfrm>
            <a:off x="6287376" y="1304592"/>
            <a:ext cx="5142626" cy="259360"/>
          </a:xfrm>
          <a:prstGeom prst="rect">
            <a:avLst/>
          </a:prstGeom>
        </p:spPr>
        <p:txBody>
          <a:bodyPr/>
          <a:lstStyle>
            <a:lvl1pPr>
              <a:defRPr lang="en-US" sz="1000" b="1" cap="all" spc="20" baseline="0" dirty="0"/>
            </a:lvl1pPr>
          </a:lstStyle>
          <a:p>
            <a:pPr marL="0" lvl="0" indent="0">
              <a:lnSpc>
                <a:spcPts val="1800"/>
              </a:lnSpc>
              <a:spcBef>
                <a:spcPts val="600"/>
              </a:spcBef>
              <a:buNone/>
            </a:pPr>
            <a:r>
              <a:rPr lang="en-US"/>
              <a:t>HEADING GOES HERE</a:t>
            </a:r>
          </a:p>
        </p:txBody>
      </p:sp>
      <p:sp>
        <p:nvSpPr>
          <p:cNvPr id="15" name="Text Placeholder 12">
            <a:extLst>
              <a:ext uri="{FF2B5EF4-FFF2-40B4-BE49-F238E27FC236}">
                <a16:creationId xmlns:a16="http://schemas.microsoft.com/office/drawing/2014/main" id="{EAE40A49-BB0B-4DF6-B8A3-634ACC5FC8B8}"/>
              </a:ext>
            </a:extLst>
          </p:cNvPr>
          <p:cNvSpPr>
            <a:spLocks noGrp="1"/>
          </p:cNvSpPr>
          <p:nvPr>
            <p:ph type="body" sz="quarter" idx="23" hasCustomPrompt="1"/>
          </p:nvPr>
        </p:nvSpPr>
        <p:spPr>
          <a:xfrm>
            <a:off x="6287376" y="1686148"/>
            <a:ext cx="5142626" cy="3722621"/>
          </a:xfrm>
          <a:prstGeom prst="rect">
            <a:avLst/>
          </a:prstGeom>
        </p:spPr>
        <p:txBody>
          <a:bodyPr/>
          <a:lstStyle>
            <a:lvl1pPr>
              <a:defRPr lang="en-US" sz="1000" b="0" spc="20" baseline="0" dirty="0">
                <a:solidFill>
                  <a:schemeClr val="tx1">
                    <a:lumMod val="75000"/>
                    <a:lumOff val="25000"/>
                  </a:schemeClr>
                </a:solidFill>
                <a:latin typeface="Soleto Light" panose="020B0406020203030204"/>
              </a:defRPr>
            </a:lvl1pPr>
          </a:lstStyle>
          <a:p>
            <a:pPr marL="0" lvl="0" indent="0">
              <a:lnSpc>
                <a:spcPts val="1200"/>
              </a:lnSpc>
              <a:spcBef>
                <a:spcPts val="600"/>
              </a:spcBef>
              <a:buNone/>
            </a:pPr>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 Contrary to popular belief, Lorem Ipsum is not simply random text. It has roots in a piece of classical Latin literature from 45 BC, making it over 2000 years old. Richard McClintock, a Latin professor at Hampden-Sydney College in Virginia, looked up one of the more obscure Latin words, consectetur, from a Lorem Ipsum passage, and going through the cites of the word in classical literature, discovered the undoubtable source. Lorem Ipsum comes from sections 1.10.32 and 1.10.33 of "de Finibus Bonorum et Malorum" (The Extremes of Good and Evil) by Cicero, written in 45 BC. This book is a treatise on the theory of ethics.</a:t>
            </a:r>
          </a:p>
        </p:txBody>
      </p:sp>
    </p:spTree>
    <p:extLst>
      <p:ext uri="{BB962C8B-B14F-4D97-AF65-F5344CB8AC3E}">
        <p14:creationId xmlns:p14="http://schemas.microsoft.com/office/powerpoint/2010/main" val="205933313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Chart Slide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EFAE6-1945-4D0B-A2CC-D4DE7EC01420}"/>
              </a:ext>
            </a:extLst>
          </p:cNvPr>
          <p:cNvSpPr>
            <a:spLocks noGrp="1"/>
          </p:cNvSpPr>
          <p:nvPr>
            <p:ph type="title" hasCustomPrompt="1"/>
          </p:nvPr>
        </p:nvSpPr>
        <p:spPr/>
        <p:txBody>
          <a:bodyPr/>
          <a:lstStyle/>
          <a:p>
            <a:r>
              <a:rPr lang="en-US"/>
              <a:t>ENTER YOUR TITLE TEXT</a:t>
            </a:r>
            <a:endParaRPr lang="en-GB"/>
          </a:p>
        </p:txBody>
      </p:sp>
      <p:sp>
        <p:nvSpPr>
          <p:cNvPr id="23" name="Text Placeholder 12">
            <a:extLst>
              <a:ext uri="{FF2B5EF4-FFF2-40B4-BE49-F238E27FC236}">
                <a16:creationId xmlns:a16="http://schemas.microsoft.com/office/drawing/2014/main" id="{74BDB0E2-9CA1-4AEB-A3AA-CCF40C4E8D9A}"/>
              </a:ext>
            </a:extLst>
          </p:cNvPr>
          <p:cNvSpPr>
            <a:spLocks noGrp="1"/>
          </p:cNvSpPr>
          <p:nvPr>
            <p:ph type="body" sz="quarter" idx="21" hasCustomPrompt="1"/>
          </p:nvPr>
        </p:nvSpPr>
        <p:spPr>
          <a:xfrm>
            <a:off x="11824233" y="3123935"/>
            <a:ext cx="1951279" cy="447973"/>
          </a:xfrm>
          <a:prstGeom prst="rect">
            <a:avLst/>
          </a:prstGeom>
        </p:spPr>
        <p:txBody>
          <a:bodyPr anchor="ctr"/>
          <a:lstStyle>
            <a:lvl1pPr marL="0" indent="0" algn="ctr">
              <a:lnSpc>
                <a:spcPts val="1400"/>
              </a:lnSpc>
              <a:spcBef>
                <a:spcPts val="0"/>
              </a:spcBef>
              <a:buFont typeface="Courier New" panose="02070309020205020404" pitchFamily="49" charset="0"/>
              <a:buNone/>
              <a:defRPr sz="1000" b="1" i="0" cap="all" baseline="0">
                <a:solidFill>
                  <a:schemeClr val="tx1"/>
                </a:solidFill>
                <a:latin typeface="+mn-lt"/>
              </a:defRPr>
            </a:lvl1pPr>
          </a:lstStyle>
          <a:p>
            <a:pPr lvl="0"/>
            <a:r>
              <a:rPr lang="en-US"/>
              <a:t>HEADING GOES HERE</a:t>
            </a:r>
          </a:p>
        </p:txBody>
      </p:sp>
      <p:sp>
        <p:nvSpPr>
          <p:cNvPr id="26" name="Text Placeholder 12">
            <a:extLst>
              <a:ext uri="{FF2B5EF4-FFF2-40B4-BE49-F238E27FC236}">
                <a16:creationId xmlns:a16="http://schemas.microsoft.com/office/drawing/2014/main" id="{03BA61B3-301B-436C-8F40-D128C7FA280A}"/>
              </a:ext>
            </a:extLst>
          </p:cNvPr>
          <p:cNvSpPr>
            <a:spLocks noGrp="1"/>
          </p:cNvSpPr>
          <p:nvPr>
            <p:ph type="body" sz="quarter" idx="22" hasCustomPrompt="1"/>
          </p:nvPr>
        </p:nvSpPr>
        <p:spPr>
          <a:xfrm>
            <a:off x="11823700" y="3660663"/>
            <a:ext cx="1951812" cy="1501803"/>
          </a:xfrm>
          <a:prstGeom prst="rect">
            <a:avLst/>
          </a:prstGeom>
        </p:spPr>
        <p:txBody>
          <a:bodyPr/>
          <a:lstStyle>
            <a:lvl1pPr marL="171450" indent="-171450" algn="l">
              <a:lnSpc>
                <a:spcPts val="1200"/>
              </a:lnSpc>
              <a:spcBef>
                <a:spcPts val="300"/>
              </a:spcBef>
              <a:buFont typeface="Courier New" panose="02070309020205020404" pitchFamily="49" charset="0"/>
              <a:buChar char="o"/>
              <a:defRPr sz="1000" i="0">
                <a:solidFill>
                  <a:schemeClr val="tx1"/>
                </a:solidFill>
                <a:latin typeface="Soleto Light" panose="020B0406020203030204"/>
              </a:defRPr>
            </a:lvl1pPr>
          </a:lstStyle>
          <a:p>
            <a:pPr lvl="0"/>
            <a:r>
              <a:rPr lang="en-US"/>
              <a:t>Lorem Ipsum is simply dummy text of the printing and typesetting industry.</a:t>
            </a:r>
          </a:p>
        </p:txBody>
      </p:sp>
      <p:sp>
        <p:nvSpPr>
          <p:cNvPr id="28" name="Text Placeholder 12">
            <a:extLst>
              <a:ext uri="{FF2B5EF4-FFF2-40B4-BE49-F238E27FC236}">
                <a16:creationId xmlns:a16="http://schemas.microsoft.com/office/drawing/2014/main" id="{3DECCEA4-840C-40A8-95B5-DB36FD656064}"/>
              </a:ext>
            </a:extLst>
          </p:cNvPr>
          <p:cNvSpPr>
            <a:spLocks noGrp="1"/>
          </p:cNvSpPr>
          <p:nvPr>
            <p:ph type="body" sz="quarter" idx="23" hasCustomPrompt="1"/>
          </p:nvPr>
        </p:nvSpPr>
        <p:spPr>
          <a:xfrm>
            <a:off x="14298447" y="3213342"/>
            <a:ext cx="1951812" cy="1949124"/>
          </a:xfrm>
          <a:prstGeom prst="rect">
            <a:avLst/>
          </a:prstGeom>
        </p:spPr>
        <p:txBody>
          <a:bodyPr/>
          <a:lstStyle>
            <a:lvl1pPr marL="171450" indent="-171450" algn="l">
              <a:lnSpc>
                <a:spcPts val="1200"/>
              </a:lnSpc>
              <a:spcBef>
                <a:spcPts val="300"/>
              </a:spcBef>
              <a:buFont typeface="Courier New" panose="02070309020205020404" pitchFamily="49" charset="0"/>
              <a:buChar char="o"/>
              <a:defRPr sz="1000" i="0">
                <a:solidFill>
                  <a:schemeClr val="tx1"/>
                </a:solidFill>
                <a:latin typeface="Soleto Light" panose="020B0406020203030204"/>
              </a:defRPr>
            </a:lvl1pPr>
          </a:lstStyle>
          <a:p>
            <a:pPr lvl="0"/>
            <a:r>
              <a:rPr lang="en-US"/>
              <a:t>Lorem Ipsum is simply dummy text of the printing and typesetting industry.</a:t>
            </a:r>
          </a:p>
        </p:txBody>
      </p:sp>
      <p:sp>
        <p:nvSpPr>
          <p:cNvPr id="30" name="Text Placeholder 12">
            <a:extLst>
              <a:ext uri="{FF2B5EF4-FFF2-40B4-BE49-F238E27FC236}">
                <a16:creationId xmlns:a16="http://schemas.microsoft.com/office/drawing/2014/main" id="{1F351872-BA89-4363-9776-E7554D27C3F9}"/>
              </a:ext>
            </a:extLst>
          </p:cNvPr>
          <p:cNvSpPr>
            <a:spLocks noGrp="1"/>
          </p:cNvSpPr>
          <p:nvPr>
            <p:ph type="body" sz="quarter" idx="24" hasCustomPrompt="1"/>
          </p:nvPr>
        </p:nvSpPr>
        <p:spPr>
          <a:xfrm>
            <a:off x="16378324" y="2785551"/>
            <a:ext cx="1951812" cy="2376915"/>
          </a:xfrm>
          <a:prstGeom prst="rect">
            <a:avLst/>
          </a:prstGeom>
        </p:spPr>
        <p:txBody>
          <a:bodyPr/>
          <a:lstStyle>
            <a:lvl1pPr marL="171450" indent="-171450" algn="l">
              <a:lnSpc>
                <a:spcPts val="1200"/>
              </a:lnSpc>
              <a:spcBef>
                <a:spcPts val="300"/>
              </a:spcBef>
              <a:buFont typeface="Courier New" panose="02070309020205020404" pitchFamily="49" charset="0"/>
              <a:buChar char="o"/>
              <a:defRPr sz="1000" i="0">
                <a:solidFill>
                  <a:schemeClr val="tx1"/>
                </a:solidFill>
                <a:latin typeface="Soleto Light" panose="020B0406020203030204"/>
              </a:defRPr>
            </a:lvl1pPr>
          </a:lstStyle>
          <a:p>
            <a:pPr lvl="0"/>
            <a:r>
              <a:rPr lang="en-US"/>
              <a:t>Lorem Ipsum is simply dummy text of the printing and typesetting industry.</a:t>
            </a:r>
          </a:p>
        </p:txBody>
      </p:sp>
      <p:sp>
        <p:nvSpPr>
          <p:cNvPr id="32" name="Text Placeholder 12">
            <a:extLst>
              <a:ext uri="{FF2B5EF4-FFF2-40B4-BE49-F238E27FC236}">
                <a16:creationId xmlns:a16="http://schemas.microsoft.com/office/drawing/2014/main" id="{BA4EA394-DB7E-43EA-9822-E8FB73093A95}"/>
              </a:ext>
            </a:extLst>
          </p:cNvPr>
          <p:cNvSpPr>
            <a:spLocks noGrp="1"/>
          </p:cNvSpPr>
          <p:nvPr>
            <p:ph type="body" sz="quarter" idx="25" hasCustomPrompt="1"/>
          </p:nvPr>
        </p:nvSpPr>
        <p:spPr>
          <a:xfrm>
            <a:off x="18456394" y="2349608"/>
            <a:ext cx="1951813" cy="2812857"/>
          </a:xfrm>
          <a:prstGeom prst="rect">
            <a:avLst/>
          </a:prstGeom>
        </p:spPr>
        <p:txBody>
          <a:bodyPr/>
          <a:lstStyle>
            <a:lvl1pPr marL="171450" indent="-171450" algn="l">
              <a:lnSpc>
                <a:spcPts val="1200"/>
              </a:lnSpc>
              <a:spcBef>
                <a:spcPts val="300"/>
              </a:spcBef>
              <a:buFont typeface="Courier New" panose="02070309020205020404" pitchFamily="49" charset="0"/>
              <a:buChar char="o"/>
              <a:defRPr sz="1000" i="0">
                <a:solidFill>
                  <a:schemeClr val="tx1"/>
                </a:solidFill>
                <a:latin typeface="Soleto Light" panose="020B0406020203030204"/>
              </a:defRPr>
            </a:lvl1pPr>
          </a:lstStyle>
          <a:p>
            <a:pPr lvl="0"/>
            <a:r>
              <a:rPr lang="en-US"/>
              <a:t>Lorem Ipsum is simply dummy text of the printing and typesetting industry.</a:t>
            </a:r>
          </a:p>
        </p:txBody>
      </p:sp>
      <p:sp>
        <p:nvSpPr>
          <p:cNvPr id="36" name="Text Placeholder 12">
            <a:extLst>
              <a:ext uri="{FF2B5EF4-FFF2-40B4-BE49-F238E27FC236}">
                <a16:creationId xmlns:a16="http://schemas.microsoft.com/office/drawing/2014/main" id="{8EE26346-1355-4F2F-81D0-7E5A7966E34B}"/>
              </a:ext>
            </a:extLst>
          </p:cNvPr>
          <p:cNvSpPr>
            <a:spLocks noGrp="1"/>
          </p:cNvSpPr>
          <p:nvPr>
            <p:ph type="body" sz="quarter" idx="26" hasCustomPrompt="1"/>
          </p:nvPr>
        </p:nvSpPr>
        <p:spPr>
          <a:xfrm>
            <a:off x="20539354" y="1886433"/>
            <a:ext cx="1951813" cy="3276031"/>
          </a:xfrm>
          <a:prstGeom prst="rect">
            <a:avLst/>
          </a:prstGeom>
        </p:spPr>
        <p:txBody>
          <a:bodyPr/>
          <a:lstStyle>
            <a:lvl1pPr marL="171450" indent="-171450" algn="l">
              <a:lnSpc>
                <a:spcPts val="1200"/>
              </a:lnSpc>
              <a:spcBef>
                <a:spcPts val="300"/>
              </a:spcBef>
              <a:buFont typeface="Courier New" panose="02070309020205020404" pitchFamily="49" charset="0"/>
              <a:buChar char="o"/>
              <a:defRPr sz="1000" i="0">
                <a:solidFill>
                  <a:schemeClr val="tx1"/>
                </a:solidFill>
                <a:latin typeface="Soleto Light" panose="020B0406020203030204"/>
              </a:defRPr>
            </a:lvl1pPr>
          </a:lstStyle>
          <a:p>
            <a:pPr lvl="0"/>
            <a:r>
              <a:rPr lang="en-US"/>
              <a:t>Lorem Ipsum is simply dummy text of the printing and typesetting industry.</a:t>
            </a:r>
          </a:p>
        </p:txBody>
      </p:sp>
      <p:sp>
        <p:nvSpPr>
          <p:cNvPr id="38" name="Text Placeholder 12">
            <a:extLst>
              <a:ext uri="{FF2B5EF4-FFF2-40B4-BE49-F238E27FC236}">
                <a16:creationId xmlns:a16="http://schemas.microsoft.com/office/drawing/2014/main" id="{52380598-9A48-44E9-850A-B30B903B7601}"/>
              </a:ext>
            </a:extLst>
          </p:cNvPr>
          <p:cNvSpPr>
            <a:spLocks noGrp="1"/>
          </p:cNvSpPr>
          <p:nvPr>
            <p:ph type="body" sz="quarter" idx="27" hasCustomPrompt="1"/>
          </p:nvPr>
        </p:nvSpPr>
        <p:spPr>
          <a:xfrm>
            <a:off x="14298979" y="2678284"/>
            <a:ext cx="1951279" cy="447973"/>
          </a:xfrm>
          <a:prstGeom prst="rect">
            <a:avLst/>
          </a:prstGeom>
        </p:spPr>
        <p:txBody>
          <a:bodyPr anchor="ctr"/>
          <a:lstStyle>
            <a:lvl1pPr marL="0" indent="0" algn="ctr">
              <a:lnSpc>
                <a:spcPts val="1400"/>
              </a:lnSpc>
              <a:spcBef>
                <a:spcPts val="0"/>
              </a:spcBef>
              <a:buFont typeface="Courier New" panose="02070309020205020404" pitchFamily="49" charset="0"/>
              <a:buNone/>
              <a:defRPr sz="1000" b="1" i="0" cap="all" baseline="0">
                <a:solidFill>
                  <a:schemeClr val="tx1"/>
                </a:solidFill>
                <a:latin typeface="+mn-lt"/>
              </a:defRPr>
            </a:lvl1pPr>
          </a:lstStyle>
          <a:p>
            <a:pPr lvl="0"/>
            <a:r>
              <a:rPr lang="en-US"/>
              <a:t>HEADING GOES HERE</a:t>
            </a:r>
          </a:p>
        </p:txBody>
      </p:sp>
      <p:sp>
        <p:nvSpPr>
          <p:cNvPr id="39" name="Text Placeholder 12">
            <a:extLst>
              <a:ext uri="{FF2B5EF4-FFF2-40B4-BE49-F238E27FC236}">
                <a16:creationId xmlns:a16="http://schemas.microsoft.com/office/drawing/2014/main" id="{243A558C-8A1E-4375-83DC-DF71097CAB12}"/>
              </a:ext>
            </a:extLst>
          </p:cNvPr>
          <p:cNvSpPr>
            <a:spLocks noGrp="1"/>
          </p:cNvSpPr>
          <p:nvPr>
            <p:ph type="body" sz="quarter" idx="28" hasCustomPrompt="1"/>
          </p:nvPr>
        </p:nvSpPr>
        <p:spPr>
          <a:xfrm>
            <a:off x="16384278" y="2231642"/>
            <a:ext cx="1951279" cy="447973"/>
          </a:xfrm>
          <a:prstGeom prst="rect">
            <a:avLst/>
          </a:prstGeom>
        </p:spPr>
        <p:txBody>
          <a:bodyPr anchor="ctr"/>
          <a:lstStyle>
            <a:lvl1pPr marL="0" indent="0" algn="ctr">
              <a:lnSpc>
                <a:spcPts val="1400"/>
              </a:lnSpc>
              <a:spcBef>
                <a:spcPts val="0"/>
              </a:spcBef>
              <a:buFont typeface="Courier New" panose="02070309020205020404" pitchFamily="49" charset="0"/>
              <a:buNone/>
              <a:defRPr sz="1000" b="1" i="0" cap="all" baseline="0">
                <a:solidFill>
                  <a:schemeClr val="tx1"/>
                </a:solidFill>
                <a:latin typeface="+mn-lt"/>
              </a:defRPr>
            </a:lvl1pPr>
          </a:lstStyle>
          <a:p>
            <a:pPr lvl="0"/>
            <a:r>
              <a:rPr lang="en-US"/>
              <a:t>HEADING GOES HERE</a:t>
            </a:r>
          </a:p>
        </p:txBody>
      </p:sp>
      <p:sp>
        <p:nvSpPr>
          <p:cNvPr id="40" name="Text Placeholder 12">
            <a:extLst>
              <a:ext uri="{FF2B5EF4-FFF2-40B4-BE49-F238E27FC236}">
                <a16:creationId xmlns:a16="http://schemas.microsoft.com/office/drawing/2014/main" id="{285EEA7A-2CBF-4DD5-80DC-E5BFCDC8EF1D}"/>
              </a:ext>
            </a:extLst>
          </p:cNvPr>
          <p:cNvSpPr>
            <a:spLocks noGrp="1"/>
          </p:cNvSpPr>
          <p:nvPr>
            <p:ph type="body" sz="quarter" idx="29" hasCustomPrompt="1"/>
          </p:nvPr>
        </p:nvSpPr>
        <p:spPr>
          <a:xfrm>
            <a:off x="18470861" y="1789826"/>
            <a:ext cx="1951279" cy="447973"/>
          </a:xfrm>
          <a:prstGeom prst="rect">
            <a:avLst/>
          </a:prstGeom>
        </p:spPr>
        <p:txBody>
          <a:bodyPr anchor="ctr"/>
          <a:lstStyle>
            <a:lvl1pPr marL="0" indent="0" algn="ctr">
              <a:lnSpc>
                <a:spcPts val="1400"/>
              </a:lnSpc>
              <a:spcBef>
                <a:spcPts val="0"/>
              </a:spcBef>
              <a:buFont typeface="Courier New" panose="02070309020205020404" pitchFamily="49" charset="0"/>
              <a:buNone/>
              <a:defRPr sz="1000" b="1" i="0" cap="all" baseline="0">
                <a:solidFill>
                  <a:schemeClr val="bg1"/>
                </a:solidFill>
                <a:latin typeface="+mn-lt"/>
              </a:defRPr>
            </a:lvl1pPr>
          </a:lstStyle>
          <a:p>
            <a:pPr lvl="0"/>
            <a:r>
              <a:rPr lang="en-US"/>
              <a:t>HEADING GOES HERE</a:t>
            </a:r>
          </a:p>
        </p:txBody>
      </p:sp>
      <p:sp>
        <p:nvSpPr>
          <p:cNvPr id="41" name="Text Placeholder 12">
            <a:extLst>
              <a:ext uri="{FF2B5EF4-FFF2-40B4-BE49-F238E27FC236}">
                <a16:creationId xmlns:a16="http://schemas.microsoft.com/office/drawing/2014/main" id="{98F6048D-F691-4380-A73E-AF93F0EA4A49}"/>
              </a:ext>
            </a:extLst>
          </p:cNvPr>
          <p:cNvSpPr>
            <a:spLocks noGrp="1"/>
          </p:cNvSpPr>
          <p:nvPr>
            <p:ph type="body" sz="quarter" idx="30" hasCustomPrompt="1"/>
          </p:nvPr>
        </p:nvSpPr>
        <p:spPr>
          <a:xfrm>
            <a:off x="20536272" y="1332524"/>
            <a:ext cx="1951279" cy="447973"/>
          </a:xfrm>
          <a:prstGeom prst="rect">
            <a:avLst/>
          </a:prstGeom>
        </p:spPr>
        <p:txBody>
          <a:bodyPr anchor="ctr"/>
          <a:lstStyle>
            <a:lvl1pPr marL="0" indent="0" algn="ctr">
              <a:lnSpc>
                <a:spcPts val="1400"/>
              </a:lnSpc>
              <a:spcBef>
                <a:spcPts val="0"/>
              </a:spcBef>
              <a:buFont typeface="Courier New" panose="02070309020205020404" pitchFamily="49" charset="0"/>
              <a:buNone/>
              <a:defRPr sz="1000" b="1" i="0" cap="all" baseline="0">
                <a:solidFill>
                  <a:schemeClr val="bg1"/>
                </a:solidFill>
                <a:latin typeface="+mn-lt"/>
              </a:defRPr>
            </a:lvl1pPr>
          </a:lstStyle>
          <a:p>
            <a:pPr lvl="0"/>
            <a:r>
              <a:rPr lang="en-US"/>
              <a:t>HEADING GOES HERE</a:t>
            </a:r>
          </a:p>
        </p:txBody>
      </p:sp>
      <p:sp>
        <p:nvSpPr>
          <p:cNvPr id="42" name="Text Placeholder 12">
            <a:extLst>
              <a:ext uri="{FF2B5EF4-FFF2-40B4-BE49-F238E27FC236}">
                <a16:creationId xmlns:a16="http://schemas.microsoft.com/office/drawing/2014/main" id="{41429E1D-B01E-4514-8598-9F808CCA95BF}"/>
              </a:ext>
            </a:extLst>
          </p:cNvPr>
          <p:cNvSpPr>
            <a:spLocks noGrp="1"/>
          </p:cNvSpPr>
          <p:nvPr>
            <p:ph type="body" sz="quarter" idx="31" hasCustomPrompt="1"/>
          </p:nvPr>
        </p:nvSpPr>
        <p:spPr>
          <a:xfrm rot="16200000">
            <a:off x="2684576" y="1199310"/>
            <a:ext cx="1564930" cy="735663"/>
          </a:xfrm>
          <a:prstGeom prst="rect">
            <a:avLst/>
          </a:prstGeom>
        </p:spPr>
        <p:txBody>
          <a:bodyPr anchor="t"/>
          <a:lstStyle>
            <a:lvl1pPr marL="0" indent="0" algn="l">
              <a:lnSpc>
                <a:spcPts val="1400"/>
              </a:lnSpc>
              <a:spcBef>
                <a:spcPts val="0"/>
              </a:spcBef>
              <a:buFont typeface="Courier New" panose="02070309020205020404" pitchFamily="49" charset="0"/>
              <a:buNone/>
              <a:defRPr sz="1200" b="1" i="0" cap="all" baseline="0">
                <a:solidFill>
                  <a:schemeClr val="tx1"/>
                </a:solidFill>
                <a:latin typeface="+mn-lt"/>
              </a:defRPr>
            </a:lvl1pPr>
          </a:lstStyle>
          <a:p>
            <a:pPr lvl="0"/>
            <a:r>
              <a:rPr lang="en-US"/>
              <a:t>Lorem Ipsum is simply dummy text.</a:t>
            </a:r>
          </a:p>
        </p:txBody>
      </p:sp>
      <p:sp>
        <p:nvSpPr>
          <p:cNvPr id="46" name="Text Placeholder 12">
            <a:extLst>
              <a:ext uri="{FF2B5EF4-FFF2-40B4-BE49-F238E27FC236}">
                <a16:creationId xmlns:a16="http://schemas.microsoft.com/office/drawing/2014/main" id="{6C8065FD-F47E-4A7C-AB5A-35F3E0C02841}"/>
              </a:ext>
            </a:extLst>
          </p:cNvPr>
          <p:cNvSpPr>
            <a:spLocks noGrp="1"/>
          </p:cNvSpPr>
          <p:nvPr>
            <p:ph type="body" sz="quarter" idx="32" hasCustomPrompt="1"/>
          </p:nvPr>
        </p:nvSpPr>
        <p:spPr>
          <a:xfrm>
            <a:off x="5210419" y="5472062"/>
            <a:ext cx="6241441" cy="276999"/>
          </a:xfrm>
          <a:prstGeom prst="rect">
            <a:avLst/>
          </a:prstGeom>
        </p:spPr>
        <p:txBody>
          <a:bodyPr anchor="t"/>
          <a:lstStyle>
            <a:lvl1pPr marL="0" indent="0" algn="l">
              <a:lnSpc>
                <a:spcPts val="1400"/>
              </a:lnSpc>
              <a:spcBef>
                <a:spcPts val="0"/>
              </a:spcBef>
              <a:buFont typeface="Courier New" panose="02070309020205020404" pitchFamily="49" charset="0"/>
              <a:buNone/>
              <a:defRPr sz="1200" b="1" i="0" cap="all" baseline="0">
                <a:solidFill>
                  <a:schemeClr val="tx1"/>
                </a:solidFill>
                <a:latin typeface="+mn-lt"/>
              </a:defRPr>
            </a:lvl1pPr>
          </a:lstStyle>
          <a:p>
            <a:pPr lvl="0"/>
            <a:r>
              <a:rPr lang="en-US"/>
              <a:t>Lorem Ipsum is simply dummy text.</a:t>
            </a:r>
          </a:p>
        </p:txBody>
      </p:sp>
    </p:spTree>
    <p:extLst>
      <p:ext uri="{BB962C8B-B14F-4D97-AF65-F5344CB8AC3E}">
        <p14:creationId xmlns:p14="http://schemas.microsoft.com/office/powerpoint/2010/main" val="2082117693"/>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Statistic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CAF9A-3A5E-49C3-BCA6-CF8B9571BFBD}"/>
              </a:ext>
            </a:extLst>
          </p:cNvPr>
          <p:cNvSpPr>
            <a:spLocks noGrp="1"/>
          </p:cNvSpPr>
          <p:nvPr>
            <p:ph type="title" hasCustomPrompt="1"/>
          </p:nvPr>
        </p:nvSpPr>
        <p:spPr/>
        <p:txBody>
          <a:bodyPr/>
          <a:lstStyle/>
          <a:p>
            <a:r>
              <a:rPr lang="en-US"/>
              <a:t>ENTER YOUR TITLE TEXT</a:t>
            </a:r>
            <a:endParaRPr lang="en-GB"/>
          </a:p>
        </p:txBody>
      </p:sp>
      <p:sp>
        <p:nvSpPr>
          <p:cNvPr id="17" name="Text Placeholder 12">
            <a:extLst>
              <a:ext uri="{FF2B5EF4-FFF2-40B4-BE49-F238E27FC236}">
                <a16:creationId xmlns:a16="http://schemas.microsoft.com/office/drawing/2014/main" id="{7D1580DB-F3A0-4A0A-AFC4-7D5CE8DAF478}"/>
              </a:ext>
            </a:extLst>
          </p:cNvPr>
          <p:cNvSpPr>
            <a:spLocks noGrp="1"/>
          </p:cNvSpPr>
          <p:nvPr>
            <p:ph type="body" sz="quarter" idx="19" hasCustomPrompt="1"/>
          </p:nvPr>
        </p:nvSpPr>
        <p:spPr>
          <a:xfrm>
            <a:off x="2128476"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80%</a:t>
            </a:r>
          </a:p>
        </p:txBody>
      </p:sp>
      <p:sp>
        <p:nvSpPr>
          <p:cNvPr id="19" name="Text Placeholder 12">
            <a:extLst>
              <a:ext uri="{FF2B5EF4-FFF2-40B4-BE49-F238E27FC236}">
                <a16:creationId xmlns:a16="http://schemas.microsoft.com/office/drawing/2014/main" id="{7879E09F-82BE-479B-BA04-6DB633194E89}"/>
              </a:ext>
            </a:extLst>
          </p:cNvPr>
          <p:cNvSpPr>
            <a:spLocks noGrp="1"/>
          </p:cNvSpPr>
          <p:nvPr>
            <p:ph type="body" sz="quarter" idx="21" hasCustomPrompt="1"/>
          </p:nvPr>
        </p:nvSpPr>
        <p:spPr>
          <a:xfrm>
            <a:off x="1580108" y="3919232"/>
            <a:ext cx="2722812" cy="770275"/>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1" name="Text Placeholder 12">
            <a:extLst>
              <a:ext uri="{FF2B5EF4-FFF2-40B4-BE49-F238E27FC236}">
                <a16:creationId xmlns:a16="http://schemas.microsoft.com/office/drawing/2014/main" id="{A884ECFB-721D-4FAB-B1FE-12D406586FA8}"/>
              </a:ext>
            </a:extLst>
          </p:cNvPr>
          <p:cNvSpPr>
            <a:spLocks noGrp="1"/>
          </p:cNvSpPr>
          <p:nvPr>
            <p:ph type="body" sz="quarter" idx="22" hasCustomPrompt="1"/>
          </p:nvPr>
        </p:nvSpPr>
        <p:spPr>
          <a:xfrm>
            <a:off x="1580108"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4" name="Text Placeholder 12">
            <a:extLst>
              <a:ext uri="{FF2B5EF4-FFF2-40B4-BE49-F238E27FC236}">
                <a16:creationId xmlns:a16="http://schemas.microsoft.com/office/drawing/2014/main" id="{D6B54BFD-5039-4B24-A7B0-82DD1BC1BC1E}"/>
              </a:ext>
            </a:extLst>
          </p:cNvPr>
          <p:cNvSpPr>
            <a:spLocks noGrp="1"/>
          </p:cNvSpPr>
          <p:nvPr>
            <p:ph type="body" sz="quarter" idx="23" hasCustomPrompt="1"/>
          </p:nvPr>
        </p:nvSpPr>
        <p:spPr>
          <a:xfrm>
            <a:off x="5282962"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60%</a:t>
            </a:r>
          </a:p>
        </p:txBody>
      </p:sp>
      <p:sp>
        <p:nvSpPr>
          <p:cNvPr id="25" name="Text Placeholder 12">
            <a:extLst>
              <a:ext uri="{FF2B5EF4-FFF2-40B4-BE49-F238E27FC236}">
                <a16:creationId xmlns:a16="http://schemas.microsoft.com/office/drawing/2014/main" id="{20396F06-BF75-48BB-94C1-471903071E71}"/>
              </a:ext>
            </a:extLst>
          </p:cNvPr>
          <p:cNvSpPr>
            <a:spLocks noGrp="1"/>
          </p:cNvSpPr>
          <p:nvPr>
            <p:ph type="body" sz="quarter" idx="24" hasCustomPrompt="1"/>
          </p:nvPr>
        </p:nvSpPr>
        <p:spPr>
          <a:xfrm>
            <a:off x="4734594" y="3919233"/>
            <a:ext cx="2722812" cy="770274"/>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6" name="Text Placeholder 12">
            <a:extLst>
              <a:ext uri="{FF2B5EF4-FFF2-40B4-BE49-F238E27FC236}">
                <a16:creationId xmlns:a16="http://schemas.microsoft.com/office/drawing/2014/main" id="{CEF5430A-A5DC-4E91-8E4D-BCC65D7AD0AA}"/>
              </a:ext>
            </a:extLst>
          </p:cNvPr>
          <p:cNvSpPr>
            <a:spLocks noGrp="1"/>
          </p:cNvSpPr>
          <p:nvPr>
            <p:ph type="body" sz="quarter" idx="25" hasCustomPrompt="1"/>
          </p:nvPr>
        </p:nvSpPr>
        <p:spPr>
          <a:xfrm>
            <a:off x="4734594"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7" name="Text Placeholder 12">
            <a:extLst>
              <a:ext uri="{FF2B5EF4-FFF2-40B4-BE49-F238E27FC236}">
                <a16:creationId xmlns:a16="http://schemas.microsoft.com/office/drawing/2014/main" id="{24DAF385-E388-400C-BD40-2BB58D539959}"/>
              </a:ext>
            </a:extLst>
          </p:cNvPr>
          <p:cNvSpPr>
            <a:spLocks noGrp="1"/>
          </p:cNvSpPr>
          <p:nvPr>
            <p:ph type="body" sz="quarter" idx="26" hasCustomPrompt="1"/>
          </p:nvPr>
        </p:nvSpPr>
        <p:spPr>
          <a:xfrm>
            <a:off x="8437448"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21.5%</a:t>
            </a:r>
          </a:p>
        </p:txBody>
      </p:sp>
      <p:sp>
        <p:nvSpPr>
          <p:cNvPr id="28" name="Text Placeholder 12">
            <a:extLst>
              <a:ext uri="{FF2B5EF4-FFF2-40B4-BE49-F238E27FC236}">
                <a16:creationId xmlns:a16="http://schemas.microsoft.com/office/drawing/2014/main" id="{1500FC98-A305-44E7-8E4D-73C192C7EB8A}"/>
              </a:ext>
            </a:extLst>
          </p:cNvPr>
          <p:cNvSpPr>
            <a:spLocks noGrp="1"/>
          </p:cNvSpPr>
          <p:nvPr>
            <p:ph type="body" sz="quarter" idx="27" hasCustomPrompt="1"/>
          </p:nvPr>
        </p:nvSpPr>
        <p:spPr>
          <a:xfrm>
            <a:off x="7889080" y="3919233"/>
            <a:ext cx="2722812" cy="770274"/>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9" name="Text Placeholder 12">
            <a:extLst>
              <a:ext uri="{FF2B5EF4-FFF2-40B4-BE49-F238E27FC236}">
                <a16:creationId xmlns:a16="http://schemas.microsoft.com/office/drawing/2014/main" id="{BAB5D93B-C1F5-4B05-B21B-5625EE10B245}"/>
              </a:ext>
            </a:extLst>
          </p:cNvPr>
          <p:cNvSpPr>
            <a:spLocks noGrp="1"/>
          </p:cNvSpPr>
          <p:nvPr>
            <p:ph type="body" sz="quarter" idx="28" hasCustomPrompt="1"/>
          </p:nvPr>
        </p:nvSpPr>
        <p:spPr>
          <a:xfrm>
            <a:off x="7889080"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Tree>
    <p:extLst>
      <p:ext uri="{BB962C8B-B14F-4D97-AF65-F5344CB8AC3E}">
        <p14:creationId xmlns:p14="http://schemas.microsoft.com/office/powerpoint/2010/main" val="463226786"/>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Statistics Slide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CAF9A-3A5E-49C3-BCA6-CF8B9571BFBD}"/>
              </a:ext>
            </a:extLst>
          </p:cNvPr>
          <p:cNvSpPr>
            <a:spLocks noGrp="1"/>
          </p:cNvSpPr>
          <p:nvPr>
            <p:ph type="title" hasCustomPrompt="1"/>
          </p:nvPr>
        </p:nvSpPr>
        <p:spPr/>
        <p:txBody>
          <a:bodyPr/>
          <a:lstStyle/>
          <a:p>
            <a:r>
              <a:rPr lang="en-US"/>
              <a:t>ENTER YOUR TITLE TEXT</a:t>
            </a:r>
            <a:endParaRPr lang="en-GB"/>
          </a:p>
        </p:txBody>
      </p:sp>
      <p:sp>
        <p:nvSpPr>
          <p:cNvPr id="17" name="Text Placeholder 12">
            <a:extLst>
              <a:ext uri="{FF2B5EF4-FFF2-40B4-BE49-F238E27FC236}">
                <a16:creationId xmlns:a16="http://schemas.microsoft.com/office/drawing/2014/main" id="{7D1580DB-F3A0-4A0A-AFC4-7D5CE8DAF478}"/>
              </a:ext>
            </a:extLst>
          </p:cNvPr>
          <p:cNvSpPr>
            <a:spLocks noGrp="1"/>
          </p:cNvSpPr>
          <p:nvPr>
            <p:ph type="body" sz="quarter" idx="19" hasCustomPrompt="1"/>
          </p:nvPr>
        </p:nvSpPr>
        <p:spPr>
          <a:xfrm>
            <a:off x="2128476"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80%</a:t>
            </a:r>
          </a:p>
        </p:txBody>
      </p:sp>
      <p:sp>
        <p:nvSpPr>
          <p:cNvPr id="19" name="Text Placeholder 12">
            <a:extLst>
              <a:ext uri="{FF2B5EF4-FFF2-40B4-BE49-F238E27FC236}">
                <a16:creationId xmlns:a16="http://schemas.microsoft.com/office/drawing/2014/main" id="{7879E09F-82BE-479B-BA04-6DB633194E89}"/>
              </a:ext>
            </a:extLst>
          </p:cNvPr>
          <p:cNvSpPr>
            <a:spLocks noGrp="1"/>
          </p:cNvSpPr>
          <p:nvPr>
            <p:ph type="body" sz="quarter" idx="21" hasCustomPrompt="1"/>
          </p:nvPr>
        </p:nvSpPr>
        <p:spPr>
          <a:xfrm>
            <a:off x="1580108" y="3919232"/>
            <a:ext cx="2722812" cy="770275"/>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1" name="Text Placeholder 12">
            <a:extLst>
              <a:ext uri="{FF2B5EF4-FFF2-40B4-BE49-F238E27FC236}">
                <a16:creationId xmlns:a16="http://schemas.microsoft.com/office/drawing/2014/main" id="{A884ECFB-721D-4FAB-B1FE-12D406586FA8}"/>
              </a:ext>
            </a:extLst>
          </p:cNvPr>
          <p:cNvSpPr>
            <a:spLocks noGrp="1"/>
          </p:cNvSpPr>
          <p:nvPr>
            <p:ph type="body" sz="quarter" idx="22" hasCustomPrompt="1"/>
          </p:nvPr>
        </p:nvSpPr>
        <p:spPr>
          <a:xfrm>
            <a:off x="1580108"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4" name="Text Placeholder 12">
            <a:extLst>
              <a:ext uri="{FF2B5EF4-FFF2-40B4-BE49-F238E27FC236}">
                <a16:creationId xmlns:a16="http://schemas.microsoft.com/office/drawing/2014/main" id="{D6B54BFD-5039-4B24-A7B0-82DD1BC1BC1E}"/>
              </a:ext>
            </a:extLst>
          </p:cNvPr>
          <p:cNvSpPr>
            <a:spLocks noGrp="1"/>
          </p:cNvSpPr>
          <p:nvPr>
            <p:ph type="body" sz="quarter" idx="23" hasCustomPrompt="1"/>
          </p:nvPr>
        </p:nvSpPr>
        <p:spPr>
          <a:xfrm>
            <a:off x="5282962"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60%</a:t>
            </a:r>
          </a:p>
        </p:txBody>
      </p:sp>
      <p:sp>
        <p:nvSpPr>
          <p:cNvPr id="25" name="Text Placeholder 12">
            <a:extLst>
              <a:ext uri="{FF2B5EF4-FFF2-40B4-BE49-F238E27FC236}">
                <a16:creationId xmlns:a16="http://schemas.microsoft.com/office/drawing/2014/main" id="{20396F06-BF75-48BB-94C1-471903071E71}"/>
              </a:ext>
            </a:extLst>
          </p:cNvPr>
          <p:cNvSpPr>
            <a:spLocks noGrp="1"/>
          </p:cNvSpPr>
          <p:nvPr>
            <p:ph type="body" sz="quarter" idx="24" hasCustomPrompt="1"/>
          </p:nvPr>
        </p:nvSpPr>
        <p:spPr>
          <a:xfrm>
            <a:off x="4734594" y="3919233"/>
            <a:ext cx="2722812" cy="770274"/>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6" name="Text Placeholder 12">
            <a:extLst>
              <a:ext uri="{FF2B5EF4-FFF2-40B4-BE49-F238E27FC236}">
                <a16:creationId xmlns:a16="http://schemas.microsoft.com/office/drawing/2014/main" id="{CEF5430A-A5DC-4E91-8E4D-BCC65D7AD0AA}"/>
              </a:ext>
            </a:extLst>
          </p:cNvPr>
          <p:cNvSpPr>
            <a:spLocks noGrp="1"/>
          </p:cNvSpPr>
          <p:nvPr>
            <p:ph type="body" sz="quarter" idx="25" hasCustomPrompt="1"/>
          </p:nvPr>
        </p:nvSpPr>
        <p:spPr>
          <a:xfrm>
            <a:off x="4734594"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7" name="Text Placeholder 12">
            <a:extLst>
              <a:ext uri="{FF2B5EF4-FFF2-40B4-BE49-F238E27FC236}">
                <a16:creationId xmlns:a16="http://schemas.microsoft.com/office/drawing/2014/main" id="{24DAF385-E388-400C-BD40-2BB58D539959}"/>
              </a:ext>
            </a:extLst>
          </p:cNvPr>
          <p:cNvSpPr>
            <a:spLocks noGrp="1"/>
          </p:cNvSpPr>
          <p:nvPr>
            <p:ph type="body" sz="quarter" idx="26" hasCustomPrompt="1"/>
          </p:nvPr>
        </p:nvSpPr>
        <p:spPr>
          <a:xfrm>
            <a:off x="8437448"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21.5%</a:t>
            </a:r>
          </a:p>
        </p:txBody>
      </p:sp>
      <p:sp>
        <p:nvSpPr>
          <p:cNvPr id="28" name="Text Placeholder 12">
            <a:extLst>
              <a:ext uri="{FF2B5EF4-FFF2-40B4-BE49-F238E27FC236}">
                <a16:creationId xmlns:a16="http://schemas.microsoft.com/office/drawing/2014/main" id="{1500FC98-A305-44E7-8E4D-73C192C7EB8A}"/>
              </a:ext>
            </a:extLst>
          </p:cNvPr>
          <p:cNvSpPr>
            <a:spLocks noGrp="1"/>
          </p:cNvSpPr>
          <p:nvPr>
            <p:ph type="body" sz="quarter" idx="27" hasCustomPrompt="1"/>
          </p:nvPr>
        </p:nvSpPr>
        <p:spPr>
          <a:xfrm>
            <a:off x="7889080" y="3919233"/>
            <a:ext cx="2722812" cy="770274"/>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9" name="Text Placeholder 12">
            <a:extLst>
              <a:ext uri="{FF2B5EF4-FFF2-40B4-BE49-F238E27FC236}">
                <a16:creationId xmlns:a16="http://schemas.microsoft.com/office/drawing/2014/main" id="{BAB5D93B-C1F5-4B05-B21B-5625EE10B245}"/>
              </a:ext>
            </a:extLst>
          </p:cNvPr>
          <p:cNvSpPr>
            <a:spLocks noGrp="1"/>
          </p:cNvSpPr>
          <p:nvPr>
            <p:ph type="body" sz="quarter" idx="28" hasCustomPrompt="1"/>
          </p:nvPr>
        </p:nvSpPr>
        <p:spPr>
          <a:xfrm>
            <a:off x="7889080"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Tree>
    <p:extLst>
      <p:ext uri="{BB962C8B-B14F-4D97-AF65-F5344CB8AC3E}">
        <p14:creationId xmlns:p14="http://schemas.microsoft.com/office/powerpoint/2010/main" val="417827677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Statistics Slide_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CAF9A-3A5E-49C3-BCA6-CF8B9571BFBD}"/>
              </a:ext>
            </a:extLst>
          </p:cNvPr>
          <p:cNvSpPr>
            <a:spLocks noGrp="1"/>
          </p:cNvSpPr>
          <p:nvPr>
            <p:ph type="title" hasCustomPrompt="1"/>
          </p:nvPr>
        </p:nvSpPr>
        <p:spPr/>
        <p:txBody>
          <a:bodyPr/>
          <a:lstStyle/>
          <a:p>
            <a:r>
              <a:rPr lang="en-US"/>
              <a:t>ENTER YOUR TITLE TEXT</a:t>
            </a:r>
            <a:endParaRPr lang="en-GB"/>
          </a:p>
        </p:txBody>
      </p:sp>
      <p:sp>
        <p:nvSpPr>
          <p:cNvPr id="17" name="Text Placeholder 12">
            <a:extLst>
              <a:ext uri="{FF2B5EF4-FFF2-40B4-BE49-F238E27FC236}">
                <a16:creationId xmlns:a16="http://schemas.microsoft.com/office/drawing/2014/main" id="{7D1580DB-F3A0-4A0A-AFC4-7D5CE8DAF478}"/>
              </a:ext>
            </a:extLst>
          </p:cNvPr>
          <p:cNvSpPr>
            <a:spLocks noGrp="1"/>
          </p:cNvSpPr>
          <p:nvPr>
            <p:ph type="body" sz="quarter" idx="19" hasCustomPrompt="1"/>
          </p:nvPr>
        </p:nvSpPr>
        <p:spPr>
          <a:xfrm>
            <a:off x="2128476"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80%</a:t>
            </a:r>
          </a:p>
        </p:txBody>
      </p:sp>
      <p:sp>
        <p:nvSpPr>
          <p:cNvPr id="19" name="Text Placeholder 12">
            <a:extLst>
              <a:ext uri="{FF2B5EF4-FFF2-40B4-BE49-F238E27FC236}">
                <a16:creationId xmlns:a16="http://schemas.microsoft.com/office/drawing/2014/main" id="{7879E09F-82BE-479B-BA04-6DB633194E89}"/>
              </a:ext>
            </a:extLst>
          </p:cNvPr>
          <p:cNvSpPr>
            <a:spLocks noGrp="1"/>
          </p:cNvSpPr>
          <p:nvPr>
            <p:ph type="body" sz="quarter" idx="21" hasCustomPrompt="1"/>
          </p:nvPr>
        </p:nvSpPr>
        <p:spPr>
          <a:xfrm>
            <a:off x="1580108" y="3919232"/>
            <a:ext cx="2722812" cy="770275"/>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1" name="Text Placeholder 12">
            <a:extLst>
              <a:ext uri="{FF2B5EF4-FFF2-40B4-BE49-F238E27FC236}">
                <a16:creationId xmlns:a16="http://schemas.microsoft.com/office/drawing/2014/main" id="{A884ECFB-721D-4FAB-B1FE-12D406586FA8}"/>
              </a:ext>
            </a:extLst>
          </p:cNvPr>
          <p:cNvSpPr>
            <a:spLocks noGrp="1"/>
          </p:cNvSpPr>
          <p:nvPr>
            <p:ph type="body" sz="quarter" idx="22" hasCustomPrompt="1"/>
          </p:nvPr>
        </p:nvSpPr>
        <p:spPr>
          <a:xfrm>
            <a:off x="1580108"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4" name="Text Placeholder 12">
            <a:extLst>
              <a:ext uri="{FF2B5EF4-FFF2-40B4-BE49-F238E27FC236}">
                <a16:creationId xmlns:a16="http://schemas.microsoft.com/office/drawing/2014/main" id="{D6B54BFD-5039-4B24-A7B0-82DD1BC1BC1E}"/>
              </a:ext>
            </a:extLst>
          </p:cNvPr>
          <p:cNvSpPr>
            <a:spLocks noGrp="1"/>
          </p:cNvSpPr>
          <p:nvPr>
            <p:ph type="body" sz="quarter" idx="23" hasCustomPrompt="1"/>
          </p:nvPr>
        </p:nvSpPr>
        <p:spPr>
          <a:xfrm>
            <a:off x="5282962"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60%</a:t>
            </a:r>
          </a:p>
        </p:txBody>
      </p:sp>
      <p:sp>
        <p:nvSpPr>
          <p:cNvPr id="25" name="Text Placeholder 12">
            <a:extLst>
              <a:ext uri="{FF2B5EF4-FFF2-40B4-BE49-F238E27FC236}">
                <a16:creationId xmlns:a16="http://schemas.microsoft.com/office/drawing/2014/main" id="{20396F06-BF75-48BB-94C1-471903071E71}"/>
              </a:ext>
            </a:extLst>
          </p:cNvPr>
          <p:cNvSpPr>
            <a:spLocks noGrp="1"/>
          </p:cNvSpPr>
          <p:nvPr>
            <p:ph type="body" sz="quarter" idx="24" hasCustomPrompt="1"/>
          </p:nvPr>
        </p:nvSpPr>
        <p:spPr>
          <a:xfrm>
            <a:off x="4734594" y="3919233"/>
            <a:ext cx="2722812" cy="770274"/>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6" name="Text Placeholder 12">
            <a:extLst>
              <a:ext uri="{FF2B5EF4-FFF2-40B4-BE49-F238E27FC236}">
                <a16:creationId xmlns:a16="http://schemas.microsoft.com/office/drawing/2014/main" id="{CEF5430A-A5DC-4E91-8E4D-BCC65D7AD0AA}"/>
              </a:ext>
            </a:extLst>
          </p:cNvPr>
          <p:cNvSpPr>
            <a:spLocks noGrp="1"/>
          </p:cNvSpPr>
          <p:nvPr>
            <p:ph type="body" sz="quarter" idx="25" hasCustomPrompt="1"/>
          </p:nvPr>
        </p:nvSpPr>
        <p:spPr>
          <a:xfrm>
            <a:off x="4734594"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7" name="Text Placeholder 12">
            <a:extLst>
              <a:ext uri="{FF2B5EF4-FFF2-40B4-BE49-F238E27FC236}">
                <a16:creationId xmlns:a16="http://schemas.microsoft.com/office/drawing/2014/main" id="{24DAF385-E388-400C-BD40-2BB58D539959}"/>
              </a:ext>
            </a:extLst>
          </p:cNvPr>
          <p:cNvSpPr>
            <a:spLocks noGrp="1"/>
          </p:cNvSpPr>
          <p:nvPr>
            <p:ph type="body" sz="quarter" idx="26" hasCustomPrompt="1"/>
          </p:nvPr>
        </p:nvSpPr>
        <p:spPr>
          <a:xfrm>
            <a:off x="8437448" y="2343150"/>
            <a:ext cx="1626076" cy="376976"/>
          </a:xfrm>
          <a:prstGeom prst="rect">
            <a:avLst/>
          </a:prstGeom>
        </p:spPr>
        <p:txBody>
          <a:bodyPr/>
          <a:lstStyle>
            <a:lvl1pPr marL="0" indent="0" algn="ctr">
              <a:lnSpc>
                <a:spcPts val="2200"/>
              </a:lnSpc>
              <a:spcBef>
                <a:spcPts val="600"/>
              </a:spcBef>
              <a:buNone/>
              <a:defRPr sz="2400" b="1">
                <a:solidFill>
                  <a:schemeClr val="tx1">
                    <a:lumMod val="75000"/>
                    <a:lumOff val="25000"/>
                  </a:schemeClr>
                </a:solidFill>
                <a:latin typeface="+mj-lt"/>
              </a:defRPr>
            </a:lvl1pPr>
          </a:lstStyle>
          <a:p>
            <a:pPr lvl="0"/>
            <a:r>
              <a:rPr lang="en-US"/>
              <a:t>21.5%</a:t>
            </a:r>
          </a:p>
        </p:txBody>
      </p:sp>
      <p:sp>
        <p:nvSpPr>
          <p:cNvPr id="28" name="Text Placeholder 12">
            <a:extLst>
              <a:ext uri="{FF2B5EF4-FFF2-40B4-BE49-F238E27FC236}">
                <a16:creationId xmlns:a16="http://schemas.microsoft.com/office/drawing/2014/main" id="{1500FC98-A305-44E7-8E4D-73C192C7EB8A}"/>
              </a:ext>
            </a:extLst>
          </p:cNvPr>
          <p:cNvSpPr>
            <a:spLocks noGrp="1"/>
          </p:cNvSpPr>
          <p:nvPr>
            <p:ph type="body" sz="quarter" idx="27" hasCustomPrompt="1"/>
          </p:nvPr>
        </p:nvSpPr>
        <p:spPr>
          <a:xfrm>
            <a:off x="7889080" y="3919233"/>
            <a:ext cx="2722812" cy="770274"/>
          </a:xfrm>
          <a:prstGeom prst="rect">
            <a:avLst/>
          </a:prstGeom>
        </p:spPr>
        <p:txBody>
          <a:bodyPr/>
          <a:lstStyle>
            <a:lvl1pPr marL="0" indent="0" algn="ctr">
              <a:lnSpc>
                <a:spcPts val="1800"/>
              </a:lnSpc>
              <a:spcBef>
                <a:spcPts val="600"/>
              </a:spcBef>
              <a:buNone/>
              <a:defRPr sz="1200">
                <a:solidFill>
                  <a:schemeClr val="tx1">
                    <a:lumMod val="75000"/>
                    <a:lumOff val="25000"/>
                  </a:schemeClr>
                </a:solidFill>
                <a:latin typeface="+mn-lt"/>
              </a:defRPr>
            </a:lvl1pPr>
          </a:lstStyle>
          <a:p>
            <a:pPr lvl="0"/>
            <a:r>
              <a:rPr lang="en-US"/>
              <a:t>Lorem Ipsum is simply dummy text of the printing and typesetting industry.</a:t>
            </a:r>
          </a:p>
        </p:txBody>
      </p:sp>
      <p:sp>
        <p:nvSpPr>
          <p:cNvPr id="29" name="Text Placeholder 12">
            <a:extLst>
              <a:ext uri="{FF2B5EF4-FFF2-40B4-BE49-F238E27FC236}">
                <a16:creationId xmlns:a16="http://schemas.microsoft.com/office/drawing/2014/main" id="{BAB5D93B-C1F5-4B05-B21B-5625EE10B245}"/>
              </a:ext>
            </a:extLst>
          </p:cNvPr>
          <p:cNvSpPr>
            <a:spLocks noGrp="1"/>
          </p:cNvSpPr>
          <p:nvPr>
            <p:ph type="body" sz="quarter" idx="28" hasCustomPrompt="1"/>
          </p:nvPr>
        </p:nvSpPr>
        <p:spPr>
          <a:xfrm>
            <a:off x="7889080" y="4760968"/>
            <a:ext cx="2722812" cy="770275"/>
          </a:xfrm>
          <a:prstGeom prst="rect">
            <a:avLst/>
          </a:prstGeom>
        </p:spPr>
        <p:txBody>
          <a:bodyPr/>
          <a:lstStyle>
            <a:lvl1pPr marL="0" indent="0" algn="ctr">
              <a:lnSpc>
                <a:spcPts val="1800"/>
              </a:lnSpc>
              <a:spcBef>
                <a:spcPts val="0"/>
              </a:spcBef>
              <a:buNone/>
              <a:defRPr sz="1200" b="1" cap="all" baseline="0">
                <a:solidFill>
                  <a:schemeClr val="tx1">
                    <a:lumMod val="75000"/>
                    <a:lumOff val="25000"/>
                  </a:schemeClr>
                </a:solidFill>
                <a:latin typeface="+mn-lt"/>
              </a:defRPr>
            </a:lvl1pPr>
          </a:lstStyle>
          <a:p>
            <a:pPr lvl="0"/>
            <a:r>
              <a:rPr lang="en-US"/>
              <a:t>Lorem Ipsum is simply dummy text of the printing and typesetting industry</a:t>
            </a:r>
          </a:p>
        </p:txBody>
      </p:sp>
    </p:spTree>
    <p:extLst>
      <p:ext uri="{BB962C8B-B14F-4D97-AF65-F5344CB8AC3E}">
        <p14:creationId xmlns:p14="http://schemas.microsoft.com/office/powerpoint/2010/main" val="486804796"/>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AACE2-E9DF-469E-B48A-762A47BD2D8F}"/>
              </a:ext>
            </a:extLst>
          </p:cNvPr>
          <p:cNvSpPr>
            <a:spLocks noGrp="1"/>
          </p:cNvSpPr>
          <p:nvPr>
            <p:ph type="title" hasCustomPrompt="1"/>
          </p:nvPr>
        </p:nvSpPr>
        <p:spPr/>
        <p:txBody>
          <a:bodyPr/>
          <a:lstStyle/>
          <a:p>
            <a:r>
              <a:rPr lang="en-US"/>
              <a:t>ENTER YOUR TITLE TEXT</a:t>
            </a:r>
            <a:endParaRPr lang="en-GB"/>
          </a:p>
        </p:txBody>
      </p:sp>
    </p:spTree>
    <p:extLst>
      <p:ext uri="{BB962C8B-B14F-4D97-AF65-F5344CB8AC3E}">
        <p14:creationId xmlns:p14="http://schemas.microsoft.com/office/powerpoint/2010/main" val="97745873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Timelin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AACE2-E9DF-469E-B48A-762A47BD2D8F}"/>
              </a:ext>
            </a:extLst>
          </p:cNvPr>
          <p:cNvSpPr>
            <a:spLocks noGrp="1"/>
          </p:cNvSpPr>
          <p:nvPr>
            <p:ph type="title" hasCustomPrompt="1"/>
          </p:nvPr>
        </p:nvSpPr>
        <p:spPr/>
        <p:txBody>
          <a:bodyPr/>
          <a:lstStyle/>
          <a:p>
            <a:r>
              <a:rPr lang="en-US"/>
              <a:t>ENTER YOUR TITLE TEXT</a:t>
            </a:r>
            <a:endParaRPr lang="en-GB"/>
          </a:p>
        </p:txBody>
      </p:sp>
      <p:sp>
        <p:nvSpPr>
          <p:cNvPr id="66" name="Text Placeholder 12">
            <a:extLst>
              <a:ext uri="{FF2B5EF4-FFF2-40B4-BE49-F238E27FC236}">
                <a16:creationId xmlns:a16="http://schemas.microsoft.com/office/drawing/2014/main" id="{11AA01AA-69E6-46A4-8BB4-571E57A0135D}"/>
              </a:ext>
            </a:extLst>
          </p:cNvPr>
          <p:cNvSpPr>
            <a:spLocks noGrp="1"/>
          </p:cNvSpPr>
          <p:nvPr>
            <p:ph type="body" sz="quarter" idx="21" hasCustomPrompt="1"/>
          </p:nvPr>
        </p:nvSpPr>
        <p:spPr>
          <a:xfrm>
            <a:off x="1701082" y="938342"/>
            <a:ext cx="1934529" cy="1063187"/>
          </a:xfrm>
          <a:prstGeom prst="rect">
            <a:avLst/>
          </a:prstGeom>
        </p:spPr>
        <p:txBody>
          <a:bodyPr/>
          <a:lstStyle>
            <a:lvl1pPr marL="0" indent="0" algn="l">
              <a:lnSpc>
                <a:spcPts val="1800"/>
              </a:lnSpc>
              <a:spcBef>
                <a:spcPts val="600"/>
              </a:spcBef>
              <a:buNone/>
              <a:defRPr sz="1100">
                <a:solidFill>
                  <a:schemeClr val="tx1"/>
                </a:solidFill>
                <a:latin typeface="Soleto Light" panose="020B0406020203030204"/>
              </a:defRPr>
            </a:lvl1pPr>
          </a:lstStyle>
          <a:p>
            <a:pPr lvl="0"/>
            <a:r>
              <a:rPr lang="en-US"/>
              <a:t>Lorem Ipsum is simply dummy text of the printing and typesetting industry.</a:t>
            </a:r>
          </a:p>
        </p:txBody>
      </p:sp>
      <p:sp>
        <p:nvSpPr>
          <p:cNvPr id="68" name="Text Placeholder 12">
            <a:extLst>
              <a:ext uri="{FF2B5EF4-FFF2-40B4-BE49-F238E27FC236}">
                <a16:creationId xmlns:a16="http://schemas.microsoft.com/office/drawing/2014/main" id="{BDC17BE3-3D2E-4A9D-923E-B0A350554B3F}"/>
              </a:ext>
            </a:extLst>
          </p:cNvPr>
          <p:cNvSpPr>
            <a:spLocks noGrp="1"/>
          </p:cNvSpPr>
          <p:nvPr>
            <p:ph type="body" sz="quarter" idx="22" hasCustomPrompt="1"/>
          </p:nvPr>
        </p:nvSpPr>
        <p:spPr>
          <a:xfrm>
            <a:off x="7824328" y="938342"/>
            <a:ext cx="1934529" cy="1063187"/>
          </a:xfrm>
          <a:prstGeom prst="rect">
            <a:avLst/>
          </a:prstGeom>
        </p:spPr>
        <p:txBody>
          <a:bodyPr/>
          <a:lstStyle>
            <a:lvl1pPr marL="0" indent="0" algn="l">
              <a:lnSpc>
                <a:spcPts val="1800"/>
              </a:lnSpc>
              <a:spcBef>
                <a:spcPts val="600"/>
              </a:spcBef>
              <a:buNone/>
              <a:defRPr sz="1100">
                <a:solidFill>
                  <a:schemeClr val="tx1"/>
                </a:solidFill>
                <a:latin typeface="Soleto Light" panose="020B0406020203030204"/>
              </a:defRPr>
            </a:lvl1pPr>
          </a:lstStyle>
          <a:p>
            <a:pPr lvl="0"/>
            <a:r>
              <a:rPr lang="en-US"/>
              <a:t>Lorem Ipsum is simply dummy text of the printing and typesetting industry.</a:t>
            </a:r>
          </a:p>
        </p:txBody>
      </p:sp>
      <p:sp>
        <p:nvSpPr>
          <p:cNvPr id="70" name="Text Placeholder 12">
            <a:extLst>
              <a:ext uri="{FF2B5EF4-FFF2-40B4-BE49-F238E27FC236}">
                <a16:creationId xmlns:a16="http://schemas.microsoft.com/office/drawing/2014/main" id="{55A3C7B6-0970-4200-9546-AAAFFA7F817F}"/>
              </a:ext>
            </a:extLst>
          </p:cNvPr>
          <p:cNvSpPr>
            <a:spLocks noGrp="1"/>
          </p:cNvSpPr>
          <p:nvPr>
            <p:ph type="body" sz="quarter" idx="23" hasCustomPrompt="1"/>
          </p:nvPr>
        </p:nvSpPr>
        <p:spPr>
          <a:xfrm>
            <a:off x="6313008" y="4836925"/>
            <a:ext cx="1934529" cy="1063187"/>
          </a:xfrm>
          <a:prstGeom prst="rect">
            <a:avLst/>
          </a:prstGeom>
        </p:spPr>
        <p:txBody>
          <a:bodyPr/>
          <a:lstStyle>
            <a:lvl1pPr marL="0" indent="0" algn="l">
              <a:lnSpc>
                <a:spcPts val="1800"/>
              </a:lnSpc>
              <a:spcBef>
                <a:spcPts val="600"/>
              </a:spcBef>
              <a:buNone/>
              <a:defRPr sz="1100">
                <a:solidFill>
                  <a:schemeClr val="tx1"/>
                </a:solidFill>
                <a:latin typeface="Soleto Light" panose="020B0406020203030204"/>
              </a:defRPr>
            </a:lvl1pPr>
          </a:lstStyle>
          <a:p>
            <a:pPr lvl="0"/>
            <a:r>
              <a:rPr lang="en-US"/>
              <a:t>Lorem Ipsum is simply dummy text of the printing and typesetting industry.</a:t>
            </a:r>
          </a:p>
        </p:txBody>
      </p:sp>
      <p:sp>
        <p:nvSpPr>
          <p:cNvPr id="72" name="Text Placeholder 12">
            <a:extLst>
              <a:ext uri="{FF2B5EF4-FFF2-40B4-BE49-F238E27FC236}">
                <a16:creationId xmlns:a16="http://schemas.microsoft.com/office/drawing/2014/main" id="{2DCEFFEB-E068-421C-9EA8-D79BB34A7CA6}"/>
              </a:ext>
            </a:extLst>
          </p:cNvPr>
          <p:cNvSpPr>
            <a:spLocks noGrp="1"/>
          </p:cNvSpPr>
          <p:nvPr>
            <p:ph type="body" sz="quarter" idx="24" hasCustomPrompt="1"/>
          </p:nvPr>
        </p:nvSpPr>
        <p:spPr>
          <a:xfrm>
            <a:off x="1130844" y="2811019"/>
            <a:ext cx="750958" cy="311305"/>
          </a:xfrm>
          <a:prstGeom prst="rect">
            <a:avLst/>
          </a:prstGeom>
        </p:spPr>
        <p:txBody>
          <a:bodyPr/>
          <a:lstStyle>
            <a:lvl1pPr marL="0" indent="0" algn="ctr">
              <a:lnSpc>
                <a:spcPts val="1800"/>
              </a:lnSpc>
              <a:spcBef>
                <a:spcPts val="600"/>
              </a:spcBef>
              <a:buNone/>
              <a:defRPr sz="1200">
                <a:solidFill>
                  <a:schemeClr val="tx2"/>
                </a:solidFill>
                <a:latin typeface="+mn-lt"/>
              </a:defRPr>
            </a:lvl1pPr>
          </a:lstStyle>
          <a:p>
            <a:pPr lvl="0"/>
            <a:r>
              <a:rPr lang="en-US"/>
              <a:t>MONTH</a:t>
            </a:r>
          </a:p>
        </p:txBody>
      </p:sp>
      <p:sp>
        <p:nvSpPr>
          <p:cNvPr id="76" name="Text Placeholder 12">
            <a:extLst>
              <a:ext uri="{FF2B5EF4-FFF2-40B4-BE49-F238E27FC236}">
                <a16:creationId xmlns:a16="http://schemas.microsoft.com/office/drawing/2014/main" id="{46C436C8-CD27-457E-8B43-8545464EA531}"/>
              </a:ext>
            </a:extLst>
          </p:cNvPr>
          <p:cNvSpPr>
            <a:spLocks noGrp="1"/>
          </p:cNvSpPr>
          <p:nvPr>
            <p:ph type="body" sz="quarter" idx="25" hasCustomPrompt="1"/>
          </p:nvPr>
        </p:nvSpPr>
        <p:spPr>
          <a:xfrm>
            <a:off x="4195473" y="2811019"/>
            <a:ext cx="750958" cy="311305"/>
          </a:xfrm>
          <a:prstGeom prst="rect">
            <a:avLst/>
          </a:prstGeom>
        </p:spPr>
        <p:txBody>
          <a:bodyPr/>
          <a:lstStyle>
            <a:lvl1pPr marL="0" indent="0" algn="ctr">
              <a:lnSpc>
                <a:spcPts val="1800"/>
              </a:lnSpc>
              <a:spcBef>
                <a:spcPts val="600"/>
              </a:spcBef>
              <a:buNone/>
              <a:defRPr sz="1200">
                <a:solidFill>
                  <a:schemeClr val="accent5"/>
                </a:solidFill>
                <a:latin typeface="+mn-lt"/>
              </a:defRPr>
            </a:lvl1pPr>
          </a:lstStyle>
          <a:p>
            <a:pPr lvl="0"/>
            <a:r>
              <a:rPr lang="en-US"/>
              <a:t>MONTH</a:t>
            </a:r>
          </a:p>
        </p:txBody>
      </p:sp>
      <p:sp>
        <p:nvSpPr>
          <p:cNvPr id="77" name="Text Placeholder 12">
            <a:extLst>
              <a:ext uri="{FF2B5EF4-FFF2-40B4-BE49-F238E27FC236}">
                <a16:creationId xmlns:a16="http://schemas.microsoft.com/office/drawing/2014/main" id="{1662D3CE-A6E5-404B-8848-D32661DC533B}"/>
              </a:ext>
            </a:extLst>
          </p:cNvPr>
          <p:cNvSpPr>
            <a:spLocks noGrp="1"/>
          </p:cNvSpPr>
          <p:nvPr>
            <p:ph type="body" sz="quarter" idx="26" hasCustomPrompt="1"/>
          </p:nvPr>
        </p:nvSpPr>
        <p:spPr>
          <a:xfrm>
            <a:off x="10292798" y="2811019"/>
            <a:ext cx="750958" cy="311305"/>
          </a:xfrm>
          <a:prstGeom prst="rect">
            <a:avLst/>
          </a:prstGeom>
        </p:spPr>
        <p:txBody>
          <a:bodyPr/>
          <a:lstStyle>
            <a:lvl1pPr marL="0" indent="0" algn="ctr">
              <a:lnSpc>
                <a:spcPts val="1800"/>
              </a:lnSpc>
              <a:spcBef>
                <a:spcPts val="600"/>
              </a:spcBef>
              <a:buNone/>
              <a:defRPr sz="1200">
                <a:solidFill>
                  <a:schemeClr val="accent5"/>
                </a:solidFill>
                <a:latin typeface="+mn-lt"/>
              </a:defRPr>
            </a:lvl1pPr>
          </a:lstStyle>
          <a:p>
            <a:pPr lvl="0"/>
            <a:r>
              <a:rPr lang="en-US"/>
              <a:t>MONTH</a:t>
            </a:r>
          </a:p>
        </p:txBody>
      </p:sp>
      <p:sp>
        <p:nvSpPr>
          <p:cNvPr id="79" name="Text Placeholder 12">
            <a:extLst>
              <a:ext uri="{FF2B5EF4-FFF2-40B4-BE49-F238E27FC236}">
                <a16:creationId xmlns:a16="http://schemas.microsoft.com/office/drawing/2014/main" id="{57C0B51A-336A-490E-98E3-EDB40FC54B98}"/>
              </a:ext>
            </a:extLst>
          </p:cNvPr>
          <p:cNvSpPr>
            <a:spLocks noGrp="1"/>
          </p:cNvSpPr>
          <p:nvPr>
            <p:ph type="body" sz="quarter" idx="27" hasCustomPrompt="1"/>
          </p:nvPr>
        </p:nvSpPr>
        <p:spPr>
          <a:xfrm>
            <a:off x="7262032" y="2811019"/>
            <a:ext cx="750958" cy="311305"/>
          </a:xfrm>
          <a:prstGeom prst="rect">
            <a:avLst/>
          </a:prstGeom>
        </p:spPr>
        <p:txBody>
          <a:bodyPr/>
          <a:lstStyle>
            <a:lvl1pPr marL="0" indent="0" algn="ctr">
              <a:lnSpc>
                <a:spcPts val="1800"/>
              </a:lnSpc>
              <a:spcBef>
                <a:spcPts val="600"/>
              </a:spcBef>
              <a:buNone/>
              <a:defRPr sz="1200">
                <a:solidFill>
                  <a:schemeClr val="tx2"/>
                </a:solidFill>
                <a:latin typeface="+mn-lt"/>
              </a:defRPr>
            </a:lvl1pPr>
          </a:lstStyle>
          <a:p>
            <a:pPr lvl="0"/>
            <a:r>
              <a:rPr lang="en-US"/>
              <a:t>MONTH</a:t>
            </a:r>
          </a:p>
        </p:txBody>
      </p:sp>
      <p:sp>
        <p:nvSpPr>
          <p:cNvPr id="82" name="Text Placeholder 12">
            <a:extLst>
              <a:ext uri="{FF2B5EF4-FFF2-40B4-BE49-F238E27FC236}">
                <a16:creationId xmlns:a16="http://schemas.microsoft.com/office/drawing/2014/main" id="{5C43CCC5-B91B-4C2F-9122-51A674AB0038}"/>
              </a:ext>
            </a:extLst>
          </p:cNvPr>
          <p:cNvSpPr>
            <a:spLocks noGrp="1"/>
          </p:cNvSpPr>
          <p:nvPr>
            <p:ph type="body" sz="quarter" idx="28" hasCustomPrompt="1"/>
          </p:nvPr>
        </p:nvSpPr>
        <p:spPr>
          <a:xfrm>
            <a:off x="4958641" y="1899340"/>
            <a:ext cx="1761547" cy="270773"/>
          </a:xfrm>
          <a:prstGeom prst="rect">
            <a:avLst/>
          </a:prstGeom>
        </p:spPr>
        <p:txBody>
          <a:bodyPr/>
          <a:lstStyle>
            <a:lvl1pPr marL="0" indent="0" algn="l">
              <a:lnSpc>
                <a:spcPts val="1800"/>
              </a:lnSpc>
              <a:spcBef>
                <a:spcPts val="600"/>
              </a:spcBef>
              <a:buNone/>
              <a:defRPr sz="1100" b="1" cap="all" baseline="0">
                <a:solidFill>
                  <a:schemeClr val="accent5"/>
                </a:solidFill>
                <a:latin typeface="+mj-lt"/>
              </a:defRPr>
            </a:lvl1pPr>
          </a:lstStyle>
          <a:p>
            <a:pPr lvl="0"/>
            <a:r>
              <a:rPr lang="en-US"/>
              <a:t>HEADING Goes HERE</a:t>
            </a:r>
          </a:p>
        </p:txBody>
      </p:sp>
      <p:sp>
        <p:nvSpPr>
          <p:cNvPr id="84" name="Text Placeholder 12">
            <a:extLst>
              <a:ext uri="{FF2B5EF4-FFF2-40B4-BE49-F238E27FC236}">
                <a16:creationId xmlns:a16="http://schemas.microsoft.com/office/drawing/2014/main" id="{B5D9EAD5-2E51-4303-83AC-F1F64E686C24}"/>
              </a:ext>
            </a:extLst>
          </p:cNvPr>
          <p:cNvSpPr>
            <a:spLocks noGrp="1"/>
          </p:cNvSpPr>
          <p:nvPr>
            <p:ph type="body" sz="quarter" idx="29" hasCustomPrompt="1"/>
          </p:nvPr>
        </p:nvSpPr>
        <p:spPr>
          <a:xfrm>
            <a:off x="4958641" y="2170113"/>
            <a:ext cx="1761547" cy="270773"/>
          </a:xfrm>
          <a:prstGeom prst="rect">
            <a:avLst/>
          </a:prstGeom>
        </p:spPr>
        <p:txBody>
          <a:bodyPr/>
          <a:lstStyle>
            <a:lvl1pPr marL="0" indent="0" algn="l">
              <a:lnSpc>
                <a:spcPts val="12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87" name="Text Placeholder 12">
            <a:extLst>
              <a:ext uri="{FF2B5EF4-FFF2-40B4-BE49-F238E27FC236}">
                <a16:creationId xmlns:a16="http://schemas.microsoft.com/office/drawing/2014/main" id="{93A75FDA-2132-4090-A428-709AE373313D}"/>
              </a:ext>
            </a:extLst>
          </p:cNvPr>
          <p:cNvSpPr>
            <a:spLocks noGrp="1"/>
          </p:cNvSpPr>
          <p:nvPr>
            <p:ph type="body" sz="quarter" idx="30" hasCustomPrompt="1"/>
          </p:nvPr>
        </p:nvSpPr>
        <p:spPr>
          <a:xfrm>
            <a:off x="8440170" y="1899340"/>
            <a:ext cx="1761547" cy="270773"/>
          </a:xfrm>
          <a:prstGeom prst="rect">
            <a:avLst/>
          </a:prstGeom>
        </p:spPr>
        <p:txBody>
          <a:bodyPr/>
          <a:lstStyle>
            <a:lvl1pPr marL="0" indent="0" algn="r">
              <a:lnSpc>
                <a:spcPts val="1800"/>
              </a:lnSpc>
              <a:spcBef>
                <a:spcPts val="600"/>
              </a:spcBef>
              <a:buNone/>
              <a:defRPr sz="1100" b="1" cap="all" baseline="0">
                <a:solidFill>
                  <a:schemeClr val="accent5"/>
                </a:solidFill>
                <a:latin typeface="+mj-lt"/>
              </a:defRPr>
            </a:lvl1pPr>
          </a:lstStyle>
          <a:p>
            <a:pPr lvl="0"/>
            <a:r>
              <a:rPr lang="en-US"/>
              <a:t>HEADING Goes HERE</a:t>
            </a:r>
          </a:p>
        </p:txBody>
      </p:sp>
      <p:sp>
        <p:nvSpPr>
          <p:cNvPr id="88" name="Text Placeholder 12">
            <a:extLst>
              <a:ext uri="{FF2B5EF4-FFF2-40B4-BE49-F238E27FC236}">
                <a16:creationId xmlns:a16="http://schemas.microsoft.com/office/drawing/2014/main" id="{143409E3-A3FA-4755-A375-A8B955868FB5}"/>
              </a:ext>
            </a:extLst>
          </p:cNvPr>
          <p:cNvSpPr>
            <a:spLocks noGrp="1"/>
          </p:cNvSpPr>
          <p:nvPr>
            <p:ph type="body" sz="quarter" idx="31" hasCustomPrompt="1"/>
          </p:nvPr>
        </p:nvSpPr>
        <p:spPr>
          <a:xfrm>
            <a:off x="8440170" y="2170113"/>
            <a:ext cx="1761547" cy="270773"/>
          </a:xfrm>
          <a:prstGeom prst="rect">
            <a:avLst/>
          </a:prstGeom>
        </p:spPr>
        <p:txBody>
          <a:bodyPr/>
          <a:lstStyle>
            <a:lvl1pPr marL="0" indent="0" algn="r">
              <a:lnSpc>
                <a:spcPts val="12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91" name="Text Placeholder 12">
            <a:extLst>
              <a:ext uri="{FF2B5EF4-FFF2-40B4-BE49-F238E27FC236}">
                <a16:creationId xmlns:a16="http://schemas.microsoft.com/office/drawing/2014/main" id="{EF599459-905B-45F3-9D3B-8B69A919E5A7}"/>
              </a:ext>
            </a:extLst>
          </p:cNvPr>
          <p:cNvSpPr>
            <a:spLocks noGrp="1"/>
          </p:cNvSpPr>
          <p:nvPr>
            <p:ph type="body" sz="quarter" idx="32" hasCustomPrompt="1"/>
          </p:nvPr>
        </p:nvSpPr>
        <p:spPr>
          <a:xfrm>
            <a:off x="3461407" y="5122983"/>
            <a:ext cx="1761547" cy="270773"/>
          </a:xfrm>
          <a:prstGeom prst="rect">
            <a:avLst/>
          </a:prstGeom>
        </p:spPr>
        <p:txBody>
          <a:bodyPr/>
          <a:lstStyle>
            <a:lvl1pPr marL="0" indent="0" algn="l">
              <a:lnSpc>
                <a:spcPts val="1800"/>
              </a:lnSpc>
              <a:spcBef>
                <a:spcPts val="600"/>
              </a:spcBef>
              <a:buNone/>
              <a:defRPr sz="1100" b="1" cap="all" baseline="0">
                <a:solidFill>
                  <a:srgbClr val="00B3E3"/>
                </a:solidFill>
                <a:latin typeface="+mj-lt"/>
              </a:defRPr>
            </a:lvl1pPr>
          </a:lstStyle>
          <a:p>
            <a:pPr lvl="0"/>
            <a:r>
              <a:rPr lang="en-US"/>
              <a:t>HEADING goes HERE</a:t>
            </a:r>
          </a:p>
        </p:txBody>
      </p:sp>
      <p:sp>
        <p:nvSpPr>
          <p:cNvPr id="92" name="Text Placeholder 12">
            <a:extLst>
              <a:ext uri="{FF2B5EF4-FFF2-40B4-BE49-F238E27FC236}">
                <a16:creationId xmlns:a16="http://schemas.microsoft.com/office/drawing/2014/main" id="{F5BE6541-A75A-4AE6-862F-366EE0DE2E9D}"/>
              </a:ext>
            </a:extLst>
          </p:cNvPr>
          <p:cNvSpPr>
            <a:spLocks noGrp="1"/>
          </p:cNvSpPr>
          <p:nvPr>
            <p:ph type="body" sz="quarter" idx="33" hasCustomPrompt="1"/>
          </p:nvPr>
        </p:nvSpPr>
        <p:spPr>
          <a:xfrm>
            <a:off x="3461407" y="5393756"/>
            <a:ext cx="1761547" cy="270773"/>
          </a:xfrm>
          <a:prstGeom prst="rect">
            <a:avLst/>
          </a:prstGeom>
        </p:spPr>
        <p:txBody>
          <a:bodyPr/>
          <a:lstStyle>
            <a:lvl1pPr marL="0" indent="0" algn="l">
              <a:lnSpc>
                <a:spcPts val="12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95" name="Text Placeholder 12">
            <a:extLst>
              <a:ext uri="{FF2B5EF4-FFF2-40B4-BE49-F238E27FC236}">
                <a16:creationId xmlns:a16="http://schemas.microsoft.com/office/drawing/2014/main" id="{08A531D6-0555-4481-8657-BB1D85FAC63A}"/>
              </a:ext>
            </a:extLst>
          </p:cNvPr>
          <p:cNvSpPr>
            <a:spLocks noGrp="1"/>
          </p:cNvSpPr>
          <p:nvPr>
            <p:ph type="body" sz="quarter" idx="34" hasCustomPrompt="1"/>
          </p:nvPr>
        </p:nvSpPr>
        <p:spPr>
          <a:xfrm>
            <a:off x="9567970" y="5122983"/>
            <a:ext cx="1761547" cy="270773"/>
          </a:xfrm>
          <a:prstGeom prst="rect">
            <a:avLst/>
          </a:prstGeom>
        </p:spPr>
        <p:txBody>
          <a:bodyPr/>
          <a:lstStyle>
            <a:lvl1pPr marL="0" indent="0" algn="l">
              <a:lnSpc>
                <a:spcPts val="1800"/>
              </a:lnSpc>
              <a:spcBef>
                <a:spcPts val="600"/>
              </a:spcBef>
              <a:buNone/>
              <a:defRPr sz="1100" b="1" cap="all" baseline="0">
                <a:solidFill>
                  <a:srgbClr val="00B3E3"/>
                </a:solidFill>
                <a:latin typeface="+mj-lt"/>
              </a:defRPr>
            </a:lvl1pPr>
          </a:lstStyle>
          <a:p>
            <a:pPr lvl="0"/>
            <a:r>
              <a:rPr lang="en-US"/>
              <a:t>HEADING goes HERE</a:t>
            </a:r>
          </a:p>
        </p:txBody>
      </p:sp>
      <p:sp>
        <p:nvSpPr>
          <p:cNvPr id="96" name="Text Placeholder 12">
            <a:extLst>
              <a:ext uri="{FF2B5EF4-FFF2-40B4-BE49-F238E27FC236}">
                <a16:creationId xmlns:a16="http://schemas.microsoft.com/office/drawing/2014/main" id="{E7B7101B-7EBC-4379-8B05-6B5B231E8F58}"/>
              </a:ext>
            </a:extLst>
          </p:cNvPr>
          <p:cNvSpPr>
            <a:spLocks noGrp="1"/>
          </p:cNvSpPr>
          <p:nvPr>
            <p:ph type="body" sz="quarter" idx="35" hasCustomPrompt="1"/>
          </p:nvPr>
        </p:nvSpPr>
        <p:spPr>
          <a:xfrm>
            <a:off x="9567970" y="5393756"/>
            <a:ext cx="1761547" cy="270773"/>
          </a:xfrm>
          <a:prstGeom prst="rect">
            <a:avLst/>
          </a:prstGeom>
        </p:spPr>
        <p:txBody>
          <a:bodyPr/>
          <a:lstStyle>
            <a:lvl1pPr marL="0" indent="0" algn="l">
              <a:lnSpc>
                <a:spcPts val="12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97" name="Text Placeholder 12">
            <a:extLst>
              <a:ext uri="{FF2B5EF4-FFF2-40B4-BE49-F238E27FC236}">
                <a16:creationId xmlns:a16="http://schemas.microsoft.com/office/drawing/2014/main" id="{0B7C78DA-2BA6-4738-BD9C-29AA977B0940}"/>
              </a:ext>
            </a:extLst>
          </p:cNvPr>
          <p:cNvSpPr>
            <a:spLocks noGrp="1"/>
          </p:cNvSpPr>
          <p:nvPr>
            <p:ph type="body" sz="quarter" idx="36" hasCustomPrompt="1"/>
          </p:nvPr>
        </p:nvSpPr>
        <p:spPr>
          <a:xfrm>
            <a:off x="2690984" y="4275743"/>
            <a:ext cx="750958" cy="311305"/>
          </a:xfrm>
          <a:prstGeom prst="rect">
            <a:avLst/>
          </a:prstGeom>
        </p:spPr>
        <p:txBody>
          <a:bodyPr/>
          <a:lstStyle>
            <a:lvl1pPr marL="0" indent="0" algn="ctr">
              <a:lnSpc>
                <a:spcPts val="1800"/>
              </a:lnSpc>
              <a:spcBef>
                <a:spcPts val="600"/>
              </a:spcBef>
              <a:buNone/>
              <a:defRPr sz="1200">
                <a:solidFill>
                  <a:srgbClr val="00B3E3"/>
                </a:solidFill>
                <a:latin typeface="+mn-lt"/>
              </a:defRPr>
            </a:lvl1pPr>
          </a:lstStyle>
          <a:p>
            <a:pPr lvl="0"/>
            <a:r>
              <a:rPr lang="en-US"/>
              <a:t>MONTH</a:t>
            </a:r>
          </a:p>
        </p:txBody>
      </p:sp>
      <p:sp>
        <p:nvSpPr>
          <p:cNvPr id="98" name="Text Placeholder 12">
            <a:extLst>
              <a:ext uri="{FF2B5EF4-FFF2-40B4-BE49-F238E27FC236}">
                <a16:creationId xmlns:a16="http://schemas.microsoft.com/office/drawing/2014/main" id="{848A8029-C3DD-4D7A-9816-BB6C61538B13}"/>
              </a:ext>
            </a:extLst>
          </p:cNvPr>
          <p:cNvSpPr>
            <a:spLocks noGrp="1"/>
          </p:cNvSpPr>
          <p:nvPr>
            <p:ph type="body" sz="quarter" idx="37" hasCustomPrompt="1"/>
          </p:nvPr>
        </p:nvSpPr>
        <p:spPr>
          <a:xfrm>
            <a:off x="5728335" y="4275743"/>
            <a:ext cx="750958" cy="311305"/>
          </a:xfrm>
          <a:prstGeom prst="rect">
            <a:avLst/>
          </a:prstGeom>
        </p:spPr>
        <p:txBody>
          <a:bodyPr/>
          <a:lstStyle>
            <a:lvl1pPr marL="0" indent="0" algn="ctr">
              <a:lnSpc>
                <a:spcPts val="1800"/>
              </a:lnSpc>
              <a:spcBef>
                <a:spcPts val="600"/>
              </a:spcBef>
              <a:buNone/>
              <a:defRPr sz="1200">
                <a:solidFill>
                  <a:schemeClr val="accent6"/>
                </a:solidFill>
                <a:latin typeface="+mn-lt"/>
              </a:defRPr>
            </a:lvl1pPr>
          </a:lstStyle>
          <a:p>
            <a:pPr lvl="0"/>
            <a:r>
              <a:rPr lang="en-US"/>
              <a:t>MONTH</a:t>
            </a:r>
          </a:p>
        </p:txBody>
      </p:sp>
      <p:sp>
        <p:nvSpPr>
          <p:cNvPr id="99" name="Text Placeholder 12">
            <a:extLst>
              <a:ext uri="{FF2B5EF4-FFF2-40B4-BE49-F238E27FC236}">
                <a16:creationId xmlns:a16="http://schemas.microsoft.com/office/drawing/2014/main" id="{F42A33EC-3F9E-4E30-80E8-FF542F918124}"/>
              </a:ext>
            </a:extLst>
          </p:cNvPr>
          <p:cNvSpPr>
            <a:spLocks noGrp="1"/>
          </p:cNvSpPr>
          <p:nvPr>
            <p:ph type="body" sz="quarter" idx="38" hasCustomPrompt="1"/>
          </p:nvPr>
        </p:nvSpPr>
        <p:spPr>
          <a:xfrm>
            <a:off x="8805172" y="4275743"/>
            <a:ext cx="750958" cy="311305"/>
          </a:xfrm>
          <a:prstGeom prst="rect">
            <a:avLst/>
          </a:prstGeom>
        </p:spPr>
        <p:txBody>
          <a:bodyPr/>
          <a:lstStyle>
            <a:lvl1pPr marL="0" indent="0" algn="ctr">
              <a:lnSpc>
                <a:spcPts val="1800"/>
              </a:lnSpc>
              <a:spcBef>
                <a:spcPts val="600"/>
              </a:spcBef>
              <a:buNone/>
              <a:defRPr sz="1200">
                <a:solidFill>
                  <a:srgbClr val="00B3E3"/>
                </a:solidFill>
                <a:latin typeface="+mn-lt"/>
              </a:defRPr>
            </a:lvl1pPr>
          </a:lstStyle>
          <a:p>
            <a:pPr lvl="0"/>
            <a:r>
              <a:rPr lang="en-US"/>
              <a:t>MONTH</a:t>
            </a:r>
          </a:p>
        </p:txBody>
      </p:sp>
    </p:spTree>
    <p:extLst>
      <p:ext uri="{BB962C8B-B14F-4D97-AF65-F5344CB8AC3E}">
        <p14:creationId xmlns:p14="http://schemas.microsoft.com/office/powerpoint/2010/main" val="3669809432"/>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Timeline Slide_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AACE2-E9DF-469E-B48A-762A47BD2D8F}"/>
              </a:ext>
            </a:extLst>
          </p:cNvPr>
          <p:cNvSpPr>
            <a:spLocks noGrp="1"/>
          </p:cNvSpPr>
          <p:nvPr>
            <p:ph type="title" hasCustomPrompt="1"/>
          </p:nvPr>
        </p:nvSpPr>
        <p:spPr/>
        <p:txBody>
          <a:bodyPr/>
          <a:lstStyle/>
          <a:p>
            <a:r>
              <a:rPr lang="en-US"/>
              <a:t>ENTER YOUR TITLE TEXT</a:t>
            </a:r>
            <a:endParaRPr lang="en-GB"/>
          </a:p>
        </p:txBody>
      </p:sp>
      <p:sp>
        <p:nvSpPr>
          <p:cNvPr id="76" name="Text Placeholder 12">
            <a:extLst>
              <a:ext uri="{FF2B5EF4-FFF2-40B4-BE49-F238E27FC236}">
                <a16:creationId xmlns:a16="http://schemas.microsoft.com/office/drawing/2014/main" id="{46C436C8-CD27-457E-8B43-8545464EA531}"/>
              </a:ext>
            </a:extLst>
          </p:cNvPr>
          <p:cNvSpPr>
            <a:spLocks noGrp="1"/>
          </p:cNvSpPr>
          <p:nvPr>
            <p:ph type="body" sz="quarter" idx="25" hasCustomPrompt="1"/>
          </p:nvPr>
        </p:nvSpPr>
        <p:spPr>
          <a:xfrm>
            <a:off x="4195473" y="2811019"/>
            <a:ext cx="750958" cy="311305"/>
          </a:xfrm>
          <a:prstGeom prst="rect">
            <a:avLst/>
          </a:prstGeom>
        </p:spPr>
        <p:txBody>
          <a:bodyPr/>
          <a:lstStyle>
            <a:lvl1pPr marL="0" indent="0" algn="ctr">
              <a:lnSpc>
                <a:spcPts val="1800"/>
              </a:lnSpc>
              <a:spcBef>
                <a:spcPts val="600"/>
              </a:spcBef>
              <a:buNone/>
              <a:defRPr sz="1200">
                <a:solidFill>
                  <a:schemeClr val="bg2"/>
                </a:solidFill>
                <a:latin typeface="+mn-lt"/>
              </a:defRPr>
            </a:lvl1pPr>
          </a:lstStyle>
          <a:p>
            <a:pPr lvl="0"/>
            <a:r>
              <a:rPr lang="en-US"/>
              <a:t>MONTH</a:t>
            </a:r>
          </a:p>
        </p:txBody>
      </p:sp>
      <p:sp>
        <p:nvSpPr>
          <p:cNvPr id="79" name="Text Placeholder 12">
            <a:extLst>
              <a:ext uri="{FF2B5EF4-FFF2-40B4-BE49-F238E27FC236}">
                <a16:creationId xmlns:a16="http://schemas.microsoft.com/office/drawing/2014/main" id="{57C0B51A-336A-490E-98E3-EDB40FC54B98}"/>
              </a:ext>
            </a:extLst>
          </p:cNvPr>
          <p:cNvSpPr>
            <a:spLocks noGrp="1"/>
          </p:cNvSpPr>
          <p:nvPr>
            <p:ph type="body" sz="quarter" idx="27" hasCustomPrompt="1"/>
          </p:nvPr>
        </p:nvSpPr>
        <p:spPr>
          <a:xfrm>
            <a:off x="7262032" y="2811019"/>
            <a:ext cx="750958" cy="311305"/>
          </a:xfrm>
          <a:prstGeom prst="rect">
            <a:avLst/>
          </a:prstGeom>
        </p:spPr>
        <p:txBody>
          <a:bodyPr/>
          <a:lstStyle>
            <a:lvl1pPr marL="0" indent="0" algn="ctr">
              <a:lnSpc>
                <a:spcPts val="1800"/>
              </a:lnSpc>
              <a:spcBef>
                <a:spcPts val="600"/>
              </a:spcBef>
              <a:buNone/>
              <a:defRPr sz="1200">
                <a:solidFill>
                  <a:schemeClr val="bg2"/>
                </a:solidFill>
                <a:latin typeface="+mn-lt"/>
              </a:defRPr>
            </a:lvl1pPr>
          </a:lstStyle>
          <a:p>
            <a:pPr lvl="0"/>
            <a:r>
              <a:rPr lang="en-US"/>
              <a:t>MONTH</a:t>
            </a:r>
          </a:p>
        </p:txBody>
      </p:sp>
      <p:sp>
        <p:nvSpPr>
          <p:cNvPr id="82" name="Text Placeholder 12">
            <a:extLst>
              <a:ext uri="{FF2B5EF4-FFF2-40B4-BE49-F238E27FC236}">
                <a16:creationId xmlns:a16="http://schemas.microsoft.com/office/drawing/2014/main" id="{5C43CCC5-B91B-4C2F-9122-51A674AB0038}"/>
              </a:ext>
            </a:extLst>
          </p:cNvPr>
          <p:cNvSpPr>
            <a:spLocks noGrp="1"/>
          </p:cNvSpPr>
          <p:nvPr>
            <p:ph type="body" sz="quarter" idx="28" hasCustomPrompt="1"/>
          </p:nvPr>
        </p:nvSpPr>
        <p:spPr>
          <a:xfrm>
            <a:off x="1900895" y="1268792"/>
            <a:ext cx="2465471" cy="270773"/>
          </a:xfrm>
          <a:prstGeom prst="rect">
            <a:avLst/>
          </a:prstGeom>
        </p:spPr>
        <p:txBody>
          <a:bodyPr/>
          <a:lstStyle>
            <a:lvl1pPr marL="0" indent="0" algn="l">
              <a:lnSpc>
                <a:spcPts val="1800"/>
              </a:lnSpc>
              <a:spcBef>
                <a:spcPts val="600"/>
              </a:spcBef>
              <a:buNone/>
              <a:defRPr sz="1100" b="1" cap="all" baseline="0">
                <a:solidFill>
                  <a:schemeClr val="accent5"/>
                </a:solidFill>
                <a:latin typeface="+mj-lt"/>
              </a:defRPr>
            </a:lvl1pPr>
          </a:lstStyle>
          <a:p>
            <a:pPr lvl="0"/>
            <a:r>
              <a:rPr lang="en-US"/>
              <a:t>HEADING Goes HERE</a:t>
            </a:r>
          </a:p>
        </p:txBody>
      </p:sp>
      <p:sp>
        <p:nvSpPr>
          <p:cNvPr id="84" name="Text Placeholder 12">
            <a:extLst>
              <a:ext uri="{FF2B5EF4-FFF2-40B4-BE49-F238E27FC236}">
                <a16:creationId xmlns:a16="http://schemas.microsoft.com/office/drawing/2014/main" id="{B5D9EAD5-2E51-4303-83AC-F1F64E686C24}"/>
              </a:ext>
            </a:extLst>
          </p:cNvPr>
          <p:cNvSpPr>
            <a:spLocks noGrp="1"/>
          </p:cNvSpPr>
          <p:nvPr>
            <p:ph type="body" sz="quarter" idx="29" hasCustomPrompt="1"/>
          </p:nvPr>
        </p:nvSpPr>
        <p:spPr>
          <a:xfrm>
            <a:off x="1900895" y="1466618"/>
            <a:ext cx="2465471" cy="270773"/>
          </a:xfrm>
          <a:prstGeom prst="rect">
            <a:avLst/>
          </a:prstGeom>
        </p:spPr>
        <p:txBody>
          <a:bodyPr/>
          <a:lstStyle>
            <a:lvl1pPr marL="0" indent="0" algn="l">
              <a:lnSpc>
                <a:spcPts val="18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98" name="Text Placeholder 12">
            <a:extLst>
              <a:ext uri="{FF2B5EF4-FFF2-40B4-BE49-F238E27FC236}">
                <a16:creationId xmlns:a16="http://schemas.microsoft.com/office/drawing/2014/main" id="{848A8029-C3DD-4D7A-9816-BB6C61538B13}"/>
              </a:ext>
            </a:extLst>
          </p:cNvPr>
          <p:cNvSpPr>
            <a:spLocks noGrp="1"/>
          </p:cNvSpPr>
          <p:nvPr>
            <p:ph type="body" sz="quarter" idx="37" hasCustomPrompt="1"/>
          </p:nvPr>
        </p:nvSpPr>
        <p:spPr>
          <a:xfrm>
            <a:off x="5728335" y="4275743"/>
            <a:ext cx="750958" cy="311305"/>
          </a:xfrm>
          <a:prstGeom prst="rect">
            <a:avLst/>
          </a:prstGeom>
        </p:spPr>
        <p:txBody>
          <a:bodyPr/>
          <a:lstStyle>
            <a:lvl1pPr marL="0" indent="0" algn="ctr">
              <a:lnSpc>
                <a:spcPts val="1800"/>
              </a:lnSpc>
              <a:spcBef>
                <a:spcPts val="600"/>
              </a:spcBef>
              <a:buNone/>
              <a:defRPr sz="1200">
                <a:solidFill>
                  <a:schemeClr val="bg2"/>
                </a:solidFill>
                <a:latin typeface="+mn-lt"/>
              </a:defRPr>
            </a:lvl1pPr>
          </a:lstStyle>
          <a:p>
            <a:pPr lvl="0"/>
            <a:r>
              <a:rPr lang="en-US"/>
              <a:t>MONTH</a:t>
            </a:r>
          </a:p>
        </p:txBody>
      </p:sp>
      <p:sp>
        <p:nvSpPr>
          <p:cNvPr id="71" name="Text Placeholder 12">
            <a:extLst>
              <a:ext uri="{FF2B5EF4-FFF2-40B4-BE49-F238E27FC236}">
                <a16:creationId xmlns:a16="http://schemas.microsoft.com/office/drawing/2014/main" id="{0F6774A5-5E9F-467B-A9F1-E31201281360}"/>
              </a:ext>
            </a:extLst>
          </p:cNvPr>
          <p:cNvSpPr>
            <a:spLocks noGrp="1"/>
          </p:cNvSpPr>
          <p:nvPr>
            <p:ph type="body" sz="quarter" idx="38" hasCustomPrompt="1"/>
          </p:nvPr>
        </p:nvSpPr>
        <p:spPr>
          <a:xfrm>
            <a:off x="7819100" y="938361"/>
            <a:ext cx="2465471" cy="270773"/>
          </a:xfrm>
          <a:prstGeom prst="rect">
            <a:avLst/>
          </a:prstGeom>
        </p:spPr>
        <p:txBody>
          <a:bodyPr/>
          <a:lstStyle>
            <a:lvl1pPr marL="0" indent="0" algn="l">
              <a:lnSpc>
                <a:spcPts val="1800"/>
              </a:lnSpc>
              <a:spcBef>
                <a:spcPts val="600"/>
              </a:spcBef>
              <a:buNone/>
              <a:defRPr sz="1100" b="1" cap="all" baseline="0">
                <a:solidFill>
                  <a:schemeClr val="accent5"/>
                </a:solidFill>
                <a:latin typeface="+mj-lt"/>
              </a:defRPr>
            </a:lvl1pPr>
          </a:lstStyle>
          <a:p>
            <a:pPr lvl="0"/>
            <a:r>
              <a:rPr lang="en-US"/>
              <a:t>HEADING Goes HERE</a:t>
            </a:r>
          </a:p>
        </p:txBody>
      </p:sp>
      <p:sp>
        <p:nvSpPr>
          <p:cNvPr id="73" name="Text Placeholder 12">
            <a:extLst>
              <a:ext uri="{FF2B5EF4-FFF2-40B4-BE49-F238E27FC236}">
                <a16:creationId xmlns:a16="http://schemas.microsoft.com/office/drawing/2014/main" id="{7D9FDB0E-5867-4AE5-8496-D88979697418}"/>
              </a:ext>
            </a:extLst>
          </p:cNvPr>
          <p:cNvSpPr>
            <a:spLocks noGrp="1"/>
          </p:cNvSpPr>
          <p:nvPr>
            <p:ph type="body" sz="quarter" idx="39" hasCustomPrompt="1"/>
          </p:nvPr>
        </p:nvSpPr>
        <p:spPr>
          <a:xfrm>
            <a:off x="7819100" y="1136187"/>
            <a:ext cx="2465471" cy="270773"/>
          </a:xfrm>
          <a:prstGeom prst="rect">
            <a:avLst/>
          </a:prstGeom>
        </p:spPr>
        <p:txBody>
          <a:bodyPr/>
          <a:lstStyle>
            <a:lvl1pPr marL="0" indent="0" algn="l">
              <a:lnSpc>
                <a:spcPts val="18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74" name="Text Placeholder 12">
            <a:extLst>
              <a:ext uri="{FF2B5EF4-FFF2-40B4-BE49-F238E27FC236}">
                <a16:creationId xmlns:a16="http://schemas.microsoft.com/office/drawing/2014/main" id="{FB1BDE3B-2D15-44B1-8CB8-BC38CA6924BB}"/>
              </a:ext>
            </a:extLst>
          </p:cNvPr>
          <p:cNvSpPr>
            <a:spLocks noGrp="1"/>
          </p:cNvSpPr>
          <p:nvPr>
            <p:ph type="body" sz="quarter" idx="40" hasCustomPrompt="1"/>
          </p:nvPr>
        </p:nvSpPr>
        <p:spPr>
          <a:xfrm>
            <a:off x="7819100" y="1871811"/>
            <a:ext cx="2465471" cy="270773"/>
          </a:xfrm>
          <a:prstGeom prst="rect">
            <a:avLst/>
          </a:prstGeom>
        </p:spPr>
        <p:txBody>
          <a:bodyPr/>
          <a:lstStyle>
            <a:lvl1pPr marL="0" indent="0" algn="l">
              <a:lnSpc>
                <a:spcPts val="1800"/>
              </a:lnSpc>
              <a:spcBef>
                <a:spcPts val="600"/>
              </a:spcBef>
              <a:buNone/>
              <a:defRPr sz="1100" b="1" cap="all" baseline="0">
                <a:solidFill>
                  <a:schemeClr val="accent5"/>
                </a:solidFill>
                <a:latin typeface="+mj-lt"/>
              </a:defRPr>
            </a:lvl1pPr>
          </a:lstStyle>
          <a:p>
            <a:pPr lvl="0"/>
            <a:r>
              <a:rPr lang="en-US"/>
              <a:t>HEADING Goes HERE</a:t>
            </a:r>
          </a:p>
        </p:txBody>
      </p:sp>
      <p:sp>
        <p:nvSpPr>
          <p:cNvPr id="75" name="Text Placeholder 12">
            <a:extLst>
              <a:ext uri="{FF2B5EF4-FFF2-40B4-BE49-F238E27FC236}">
                <a16:creationId xmlns:a16="http://schemas.microsoft.com/office/drawing/2014/main" id="{73C5A837-A169-4F6D-8560-5644081DC435}"/>
              </a:ext>
            </a:extLst>
          </p:cNvPr>
          <p:cNvSpPr>
            <a:spLocks noGrp="1"/>
          </p:cNvSpPr>
          <p:nvPr>
            <p:ph type="body" sz="quarter" idx="41" hasCustomPrompt="1"/>
          </p:nvPr>
        </p:nvSpPr>
        <p:spPr>
          <a:xfrm>
            <a:off x="7819100" y="2069637"/>
            <a:ext cx="2465471" cy="270773"/>
          </a:xfrm>
          <a:prstGeom prst="rect">
            <a:avLst/>
          </a:prstGeom>
        </p:spPr>
        <p:txBody>
          <a:bodyPr/>
          <a:lstStyle>
            <a:lvl1pPr marL="0" indent="0" algn="l">
              <a:lnSpc>
                <a:spcPts val="18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78" name="Text Placeholder 12">
            <a:extLst>
              <a:ext uri="{FF2B5EF4-FFF2-40B4-BE49-F238E27FC236}">
                <a16:creationId xmlns:a16="http://schemas.microsoft.com/office/drawing/2014/main" id="{BAF9398F-3956-48A6-93E9-44BE419CBD98}"/>
              </a:ext>
            </a:extLst>
          </p:cNvPr>
          <p:cNvSpPr>
            <a:spLocks noGrp="1"/>
          </p:cNvSpPr>
          <p:nvPr>
            <p:ph type="body" sz="quarter" idx="42" hasCustomPrompt="1"/>
          </p:nvPr>
        </p:nvSpPr>
        <p:spPr>
          <a:xfrm>
            <a:off x="6393652" y="4826107"/>
            <a:ext cx="2465471" cy="270773"/>
          </a:xfrm>
          <a:prstGeom prst="rect">
            <a:avLst/>
          </a:prstGeom>
        </p:spPr>
        <p:txBody>
          <a:bodyPr/>
          <a:lstStyle>
            <a:lvl1pPr marL="0" indent="0" algn="l">
              <a:lnSpc>
                <a:spcPts val="1800"/>
              </a:lnSpc>
              <a:spcBef>
                <a:spcPts val="600"/>
              </a:spcBef>
              <a:buNone/>
              <a:defRPr sz="1100" b="1" cap="all" baseline="0">
                <a:solidFill>
                  <a:schemeClr val="accent5"/>
                </a:solidFill>
                <a:latin typeface="+mj-lt"/>
              </a:defRPr>
            </a:lvl1pPr>
          </a:lstStyle>
          <a:p>
            <a:pPr lvl="0"/>
            <a:r>
              <a:rPr lang="en-US"/>
              <a:t>HEADING Goes HERE</a:t>
            </a:r>
          </a:p>
        </p:txBody>
      </p:sp>
      <p:sp>
        <p:nvSpPr>
          <p:cNvPr id="80" name="Text Placeholder 12">
            <a:extLst>
              <a:ext uri="{FF2B5EF4-FFF2-40B4-BE49-F238E27FC236}">
                <a16:creationId xmlns:a16="http://schemas.microsoft.com/office/drawing/2014/main" id="{7F0538F6-CF15-4542-9BED-1EA06FB46990}"/>
              </a:ext>
            </a:extLst>
          </p:cNvPr>
          <p:cNvSpPr>
            <a:spLocks noGrp="1"/>
          </p:cNvSpPr>
          <p:nvPr>
            <p:ph type="body" sz="quarter" idx="43" hasCustomPrompt="1"/>
          </p:nvPr>
        </p:nvSpPr>
        <p:spPr>
          <a:xfrm>
            <a:off x="6393652" y="5023933"/>
            <a:ext cx="2465471" cy="270773"/>
          </a:xfrm>
          <a:prstGeom prst="rect">
            <a:avLst/>
          </a:prstGeom>
        </p:spPr>
        <p:txBody>
          <a:bodyPr/>
          <a:lstStyle>
            <a:lvl1pPr marL="0" indent="0" algn="l">
              <a:lnSpc>
                <a:spcPts val="18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83" name="Text Placeholder 12">
            <a:extLst>
              <a:ext uri="{FF2B5EF4-FFF2-40B4-BE49-F238E27FC236}">
                <a16:creationId xmlns:a16="http://schemas.microsoft.com/office/drawing/2014/main" id="{B10CFBB6-F692-44E1-A599-5F87E06A7321}"/>
              </a:ext>
            </a:extLst>
          </p:cNvPr>
          <p:cNvSpPr>
            <a:spLocks noGrp="1"/>
          </p:cNvSpPr>
          <p:nvPr>
            <p:ph type="body" sz="quarter" idx="44" hasCustomPrompt="1"/>
          </p:nvPr>
        </p:nvSpPr>
        <p:spPr>
          <a:xfrm>
            <a:off x="8860627" y="4826107"/>
            <a:ext cx="2465471" cy="270773"/>
          </a:xfrm>
          <a:prstGeom prst="rect">
            <a:avLst/>
          </a:prstGeom>
        </p:spPr>
        <p:txBody>
          <a:bodyPr/>
          <a:lstStyle>
            <a:lvl1pPr marL="0" indent="0" algn="l">
              <a:lnSpc>
                <a:spcPts val="1800"/>
              </a:lnSpc>
              <a:spcBef>
                <a:spcPts val="600"/>
              </a:spcBef>
              <a:buNone/>
              <a:defRPr sz="1100" b="1" cap="all" baseline="0">
                <a:solidFill>
                  <a:schemeClr val="accent5"/>
                </a:solidFill>
                <a:latin typeface="+mj-lt"/>
              </a:defRPr>
            </a:lvl1pPr>
          </a:lstStyle>
          <a:p>
            <a:pPr lvl="0"/>
            <a:r>
              <a:rPr lang="en-US"/>
              <a:t>HEADING Goes HERE</a:t>
            </a:r>
          </a:p>
        </p:txBody>
      </p:sp>
      <p:sp>
        <p:nvSpPr>
          <p:cNvPr id="85" name="Text Placeholder 12">
            <a:extLst>
              <a:ext uri="{FF2B5EF4-FFF2-40B4-BE49-F238E27FC236}">
                <a16:creationId xmlns:a16="http://schemas.microsoft.com/office/drawing/2014/main" id="{E53484F5-0D56-4C46-BFBC-61665A409398}"/>
              </a:ext>
            </a:extLst>
          </p:cNvPr>
          <p:cNvSpPr>
            <a:spLocks noGrp="1"/>
          </p:cNvSpPr>
          <p:nvPr>
            <p:ph type="body" sz="quarter" idx="45" hasCustomPrompt="1"/>
          </p:nvPr>
        </p:nvSpPr>
        <p:spPr>
          <a:xfrm>
            <a:off x="8860627" y="5023933"/>
            <a:ext cx="2465471" cy="270773"/>
          </a:xfrm>
          <a:prstGeom prst="rect">
            <a:avLst/>
          </a:prstGeom>
        </p:spPr>
        <p:txBody>
          <a:bodyPr/>
          <a:lstStyle>
            <a:lvl1pPr marL="0" indent="0" algn="l">
              <a:lnSpc>
                <a:spcPts val="18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
        <p:nvSpPr>
          <p:cNvPr id="86" name="Text Placeholder 12">
            <a:extLst>
              <a:ext uri="{FF2B5EF4-FFF2-40B4-BE49-F238E27FC236}">
                <a16:creationId xmlns:a16="http://schemas.microsoft.com/office/drawing/2014/main" id="{0C783DE3-99A5-4BA6-B2ED-362982CA6CB4}"/>
              </a:ext>
            </a:extLst>
          </p:cNvPr>
          <p:cNvSpPr>
            <a:spLocks noGrp="1"/>
          </p:cNvSpPr>
          <p:nvPr>
            <p:ph type="body" sz="quarter" idx="46" hasCustomPrompt="1"/>
          </p:nvPr>
        </p:nvSpPr>
        <p:spPr>
          <a:xfrm>
            <a:off x="1900895" y="2507042"/>
            <a:ext cx="2465471" cy="270773"/>
          </a:xfrm>
          <a:prstGeom prst="rect">
            <a:avLst/>
          </a:prstGeom>
        </p:spPr>
        <p:txBody>
          <a:bodyPr/>
          <a:lstStyle>
            <a:lvl1pPr marL="0" indent="0" algn="l">
              <a:lnSpc>
                <a:spcPts val="1800"/>
              </a:lnSpc>
              <a:spcBef>
                <a:spcPts val="600"/>
              </a:spcBef>
              <a:buNone/>
              <a:defRPr sz="1100" b="1" cap="all" baseline="0">
                <a:solidFill>
                  <a:schemeClr val="accent5"/>
                </a:solidFill>
                <a:latin typeface="+mj-lt"/>
              </a:defRPr>
            </a:lvl1pPr>
          </a:lstStyle>
          <a:p>
            <a:pPr lvl="0"/>
            <a:r>
              <a:rPr lang="en-US"/>
              <a:t>HEADING Goes HERE</a:t>
            </a:r>
          </a:p>
        </p:txBody>
      </p:sp>
      <p:sp>
        <p:nvSpPr>
          <p:cNvPr id="89" name="Text Placeholder 12">
            <a:extLst>
              <a:ext uri="{FF2B5EF4-FFF2-40B4-BE49-F238E27FC236}">
                <a16:creationId xmlns:a16="http://schemas.microsoft.com/office/drawing/2014/main" id="{25B4A284-6790-4B7F-BF24-D6667880EE8E}"/>
              </a:ext>
            </a:extLst>
          </p:cNvPr>
          <p:cNvSpPr>
            <a:spLocks noGrp="1"/>
          </p:cNvSpPr>
          <p:nvPr>
            <p:ph type="body" sz="quarter" idx="47" hasCustomPrompt="1"/>
          </p:nvPr>
        </p:nvSpPr>
        <p:spPr>
          <a:xfrm>
            <a:off x="1900895" y="2704868"/>
            <a:ext cx="2465471" cy="270773"/>
          </a:xfrm>
          <a:prstGeom prst="rect">
            <a:avLst/>
          </a:prstGeom>
        </p:spPr>
        <p:txBody>
          <a:bodyPr/>
          <a:lstStyle>
            <a:lvl1pPr marL="0" indent="0" algn="l">
              <a:lnSpc>
                <a:spcPts val="1800"/>
              </a:lnSpc>
              <a:spcBef>
                <a:spcPts val="600"/>
              </a:spcBef>
              <a:buNone/>
              <a:defRPr sz="1100" b="0" cap="none" baseline="0">
                <a:solidFill>
                  <a:schemeClr val="accent5"/>
                </a:solidFill>
                <a:latin typeface="Soleto Light" panose="020B0406020203030204"/>
              </a:defRPr>
            </a:lvl1pPr>
          </a:lstStyle>
          <a:p>
            <a:pPr lvl="0"/>
            <a:r>
              <a:rPr lang="en-US"/>
              <a:t>Heading Goes Here</a:t>
            </a:r>
          </a:p>
        </p:txBody>
      </p:sp>
    </p:spTree>
    <p:extLst>
      <p:ext uri="{BB962C8B-B14F-4D97-AF65-F5344CB8AC3E}">
        <p14:creationId xmlns:p14="http://schemas.microsoft.com/office/powerpoint/2010/main" val="281419752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esimonial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B410D-CB76-4236-B243-3A77B8891C07}"/>
              </a:ext>
            </a:extLst>
          </p:cNvPr>
          <p:cNvSpPr>
            <a:spLocks noGrp="1"/>
          </p:cNvSpPr>
          <p:nvPr>
            <p:ph type="title" hasCustomPrompt="1"/>
          </p:nvPr>
        </p:nvSpPr>
        <p:spPr/>
        <p:txBody>
          <a:bodyPr/>
          <a:lstStyle/>
          <a:p>
            <a:r>
              <a:rPr lang="en-US"/>
              <a:t>ENTER YOUR TITLE TEXT</a:t>
            </a:r>
            <a:endParaRPr lang="en-GB"/>
          </a:p>
        </p:txBody>
      </p:sp>
      <p:sp>
        <p:nvSpPr>
          <p:cNvPr id="3" name="Rectangle: Diagonal Corners Rounded 2">
            <a:extLst>
              <a:ext uri="{FF2B5EF4-FFF2-40B4-BE49-F238E27FC236}">
                <a16:creationId xmlns:a16="http://schemas.microsoft.com/office/drawing/2014/main" id="{DB0C162C-F79F-4554-A4A3-306F33C05B7A}"/>
              </a:ext>
            </a:extLst>
          </p:cNvPr>
          <p:cNvSpPr/>
          <p:nvPr userDrawn="1"/>
        </p:nvSpPr>
        <p:spPr>
          <a:xfrm>
            <a:off x="762027" y="1464296"/>
            <a:ext cx="3345958" cy="4352329"/>
          </a:xfrm>
          <a:prstGeom prst="round2DiagRect">
            <a:avLst>
              <a:gd name="adj1" fmla="val 5756"/>
              <a:gd name="adj2" fmla="val 0"/>
            </a:avLst>
          </a:prstGeom>
          <a:solidFill>
            <a:schemeClr val="bg1"/>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Single Corner Rounded 3">
            <a:extLst>
              <a:ext uri="{FF2B5EF4-FFF2-40B4-BE49-F238E27FC236}">
                <a16:creationId xmlns:a16="http://schemas.microsoft.com/office/drawing/2014/main" id="{7C83082E-C01A-477E-872C-A1AACC2E7B8C}"/>
              </a:ext>
            </a:extLst>
          </p:cNvPr>
          <p:cNvSpPr/>
          <p:nvPr userDrawn="1"/>
        </p:nvSpPr>
        <p:spPr>
          <a:xfrm flipV="1">
            <a:off x="762000" y="4787242"/>
            <a:ext cx="3345986" cy="1029384"/>
          </a:xfrm>
          <a:prstGeom prst="round1Rect">
            <a:avLst/>
          </a:prstGeom>
          <a:solidFill>
            <a:schemeClr val="tx2"/>
          </a:solidFill>
          <a:ln>
            <a:solidFill>
              <a:srgbClr val="783CBD"/>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Diagonal Corners Rounded 4">
            <a:extLst>
              <a:ext uri="{FF2B5EF4-FFF2-40B4-BE49-F238E27FC236}">
                <a16:creationId xmlns:a16="http://schemas.microsoft.com/office/drawing/2014/main" id="{8B30BB08-9525-41C0-AD5F-C11F7A2C3DE5}"/>
              </a:ext>
            </a:extLst>
          </p:cNvPr>
          <p:cNvSpPr/>
          <p:nvPr userDrawn="1"/>
        </p:nvSpPr>
        <p:spPr>
          <a:xfrm>
            <a:off x="4423045" y="1464296"/>
            <a:ext cx="3345958" cy="4352329"/>
          </a:xfrm>
          <a:prstGeom prst="round2DiagRect">
            <a:avLst>
              <a:gd name="adj1" fmla="val 5756"/>
              <a:gd name="adj2" fmla="val 0"/>
            </a:avLst>
          </a:prstGeom>
          <a:solidFill>
            <a:schemeClr val="bg1"/>
          </a:solidFill>
          <a:ln w="12700">
            <a:solidFill>
              <a:srgbClr val="00B3E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Diagonal Corners Rounded 5">
            <a:extLst>
              <a:ext uri="{FF2B5EF4-FFF2-40B4-BE49-F238E27FC236}">
                <a16:creationId xmlns:a16="http://schemas.microsoft.com/office/drawing/2014/main" id="{35581233-58C3-44EF-9224-4C66C3C8DD2D}"/>
              </a:ext>
            </a:extLst>
          </p:cNvPr>
          <p:cNvSpPr/>
          <p:nvPr userDrawn="1"/>
        </p:nvSpPr>
        <p:spPr>
          <a:xfrm>
            <a:off x="8084042" y="1464296"/>
            <a:ext cx="3345958" cy="4352329"/>
          </a:xfrm>
          <a:prstGeom prst="round2DiagRect">
            <a:avLst>
              <a:gd name="adj1" fmla="val 5756"/>
              <a:gd name="adj2" fmla="val 0"/>
            </a:avLst>
          </a:prstGeom>
          <a:solidFill>
            <a:schemeClr val="bg1"/>
          </a:solidFill>
          <a:ln w="1270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Single Corner Rounded 6">
            <a:extLst>
              <a:ext uri="{FF2B5EF4-FFF2-40B4-BE49-F238E27FC236}">
                <a16:creationId xmlns:a16="http://schemas.microsoft.com/office/drawing/2014/main" id="{B4E73586-E117-4710-9FA1-1E9A3462737F}"/>
              </a:ext>
            </a:extLst>
          </p:cNvPr>
          <p:cNvSpPr/>
          <p:nvPr userDrawn="1"/>
        </p:nvSpPr>
        <p:spPr>
          <a:xfrm flipV="1">
            <a:off x="8084014" y="4787242"/>
            <a:ext cx="3345986" cy="1029384"/>
          </a:xfrm>
          <a:prstGeom prst="round1Rect">
            <a:avLst/>
          </a:prstGeom>
          <a:solidFill>
            <a:schemeClr val="accent6"/>
          </a:solidFill>
          <a:ln>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Single Corner Rounded 7">
            <a:extLst>
              <a:ext uri="{FF2B5EF4-FFF2-40B4-BE49-F238E27FC236}">
                <a16:creationId xmlns:a16="http://schemas.microsoft.com/office/drawing/2014/main" id="{2520FCCD-99EF-4FA5-B9C4-47E3BA73D111}"/>
              </a:ext>
            </a:extLst>
          </p:cNvPr>
          <p:cNvSpPr/>
          <p:nvPr userDrawn="1"/>
        </p:nvSpPr>
        <p:spPr>
          <a:xfrm flipV="1">
            <a:off x="4423018" y="4787242"/>
            <a:ext cx="3345986" cy="1029384"/>
          </a:xfrm>
          <a:prstGeom prst="round1Rect">
            <a:avLst/>
          </a:prstGeom>
          <a:solidFill>
            <a:srgbClr val="19B9E4"/>
          </a:solidFill>
          <a:ln>
            <a:solidFill>
              <a:srgbClr val="00B3E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F9E738EA-32A3-45BD-9F1D-B43AFAEF74C2}"/>
              </a:ext>
            </a:extLst>
          </p:cNvPr>
          <p:cNvSpPr/>
          <p:nvPr userDrawn="1"/>
        </p:nvSpPr>
        <p:spPr>
          <a:xfrm>
            <a:off x="1850445" y="886276"/>
            <a:ext cx="1169116" cy="1169116"/>
          </a:xfrm>
          <a:prstGeom prst="ellipse">
            <a:avLst/>
          </a:prstGeom>
          <a:solidFill>
            <a:schemeClr val="bg1"/>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D8625FCA-B087-47AA-ABB0-6F3024C5D46A}"/>
              </a:ext>
            </a:extLst>
          </p:cNvPr>
          <p:cNvSpPr/>
          <p:nvPr userDrawn="1"/>
        </p:nvSpPr>
        <p:spPr>
          <a:xfrm>
            <a:off x="5511442" y="886276"/>
            <a:ext cx="1169116" cy="1169116"/>
          </a:xfrm>
          <a:prstGeom prst="ellipse">
            <a:avLst/>
          </a:prstGeom>
          <a:solidFill>
            <a:schemeClr val="bg1"/>
          </a:solidFill>
          <a:ln w="12700">
            <a:solidFill>
              <a:srgbClr val="00B3E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366FE42D-B461-4298-9D11-2A7507E449E3}"/>
              </a:ext>
            </a:extLst>
          </p:cNvPr>
          <p:cNvSpPr/>
          <p:nvPr userDrawn="1"/>
        </p:nvSpPr>
        <p:spPr>
          <a:xfrm>
            <a:off x="9175827" y="886276"/>
            <a:ext cx="1169116" cy="1169116"/>
          </a:xfrm>
          <a:prstGeom prst="ellipse">
            <a:avLst/>
          </a:prstGeom>
          <a:solidFill>
            <a:schemeClr val="bg1"/>
          </a:solidFill>
          <a:ln w="1270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12">
            <a:extLst>
              <a:ext uri="{FF2B5EF4-FFF2-40B4-BE49-F238E27FC236}">
                <a16:creationId xmlns:a16="http://schemas.microsoft.com/office/drawing/2014/main" id="{4F4CBB9E-C41E-489C-B8D4-4CD8A7165817}"/>
              </a:ext>
            </a:extLst>
          </p:cNvPr>
          <p:cNvSpPr>
            <a:spLocks noGrp="1"/>
          </p:cNvSpPr>
          <p:nvPr>
            <p:ph type="body" sz="quarter" idx="29" hasCustomPrompt="1"/>
          </p:nvPr>
        </p:nvSpPr>
        <p:spPr>
          <a:xfrm>
            <a:off x="8083984" y="5160197"/>
            <a:ext cx="3345958" cy="270773"/>
          </a:xfrm>
          <a:prstGeom prst="rect">
            <a:avLst/>
          </a:prstGeom>
        </p:spPr>
        <p:txBody>
          <a:bodyPr/>
          <a:lstStyle>
            <a:lvl1pPr marL="0" indent="0" algn="ctr">
              <a:lnSpc>
                <a:spcPts val="1800"/>
              </a:lnSpc>
              <a:spcBef>
                <a:spcPts val="600"/>
              </a:spcBef>
              <a:buNone/>
              <a:defRPr sz="1100" b="0" cap="none" baseline="0">
                <a:solidFill>
                  <a:schemeClr val="bg1"/>
                </a:solidFill>
                <a:latin typeface="+mn-lt"/>
              </a:defRPr>
            </a:lvl1pPr>
          </a:lstStyle>
          <a:p>
            <a:pPr lvl="0"/>
            <a:r>
              <a:rPr lang="en-US"/>
              <a:t>Heading Goes Here</a:t>
            </a:r>
          </a:p>
        </p:txBody>
      </p:sp>
      <p:sp>
        <p:nvSpPr>
          <p:cNvPr id="30" name="Text Placeholder 12">
            <a:extLst>
              <a:ext uri="{FF2B5EF4-FFF2-40B4-BE49-F238E27FC236}">
                <a16:creationId xmlns:a16="http://schemas.microsoft.com/office/drawing/2014/main" id="{E7B93884-97C9-4146-BE9A-4A455EA0C6F4}"/>
              </a:ext>
            </a:extLst>
          </p:cNvPr>
          <p:cNvSpPr>
            <a:spLocks noGrp="1"/>
          </p:cNvSpPr>
          <p:nvPr>
            <p:ph type="body" sz="quarter" idx="28" hasCustomPrompt="1"/>
          </p:nvPr>
        </p:nvSpPr>
        <p:spPr>
          <a:xfrm>
            <a:off x="8084013" y="4909752"/>
            <a:ext cx="3345958" cy="270773"/>
          </a:xfrm>
          <a:prstGeom prst="rect">
            <a:avLst/>
          </a:prstGeom>
        </p:spPr>
        <p:txBody>
          <a:bodyPr/>
          <a:lstStyle>
            <a:lvl1pPr marL="0" indent="0" algn="ctr">
              <a:lnSpc>
                <a:spcPts val="1800"/>
              </a:lnSpc>
              <a:spcBef>
                <a:spcPts val="600"/>
              </a:spcBef>
              <a:buNone/>
              <a:defRPr sz="1200" b="1" cap="none" baseline="0">
                <a:solidFill>
                  <a:schemeClr val="bg1"/>
                </a:solidFill>
                <a:latin typeface="+mn-lt"/>
              </a:defRPr>
            </a:lvl1pPr>
          </a:lstStyle>
          <a:p>
            <a:pPr lvl="0"/>
            <a:r>
              <a:rPr lang="en-US"/>
              <a:t>Heading Goes Here</a:t>
            </a:r>
          </a:p>
        </p:txBody>
      </p:sp>
      <p:sp>
        <p:nvSpPr>
          <p:cNvPr id="35" name="Text Placeholder 12">
            <a:extLst>
              <a:ext uri="{FF2B5EF4-FFF2-40B4-BE49-F238E27FC236}">
                <a16:creationId xmlns:a16="http://schemas.microsoft.com/office/drawing/2014/main" id="{784433B0-56DC-419C-AA2B-03CC31F2F77C}"/>
              </a:ext>
            </a:extLst>
          </p:cNvPr>
          <p:cNvSpPr>
            <a:spLocks noGrp="1"/>
          </p:cNvSpPr>
          <p:nvPr>
            <p:ph type="body" sz="quarter" idx="30" hasCustomPrompt="1"/>
          </p:nvPr>
        </p:nvSpPr>
        <p:spPr>
          <a:xfrm>
            <a:off x="4423045" y="5160197"/>
            <a:ext cx="3345958" cy="270773"/>
          </a:xfrm>
          <a:prstGeom prst="rect">
            <a:avLst/>
          </a:prstGeom>
        </p:spPr>
        <p:txBody>
          <a:bodyPr/>
          <a:lstStyle>
            <a:lvl1pPr marL="0" indent="0" algn="ctr">
              <a:lnSpc>
                <a:spcPts val="1800"/>
              </a:lnSpc>
              <a:spcBef>
                <a:spcPts val="600"/>
              </a:spcBef>
              <a:buNone/>
              <a:defRPr sz="1100" b="0" cap="none" baseline="0">
                <a:solidFill>
                  <a:schemeClr val="bg1"/>
                </a:solidFill>
                <a:latin typeface="+mn-lt"/>
              </a:defRPr>
            </a:lvl1pPr>
          </a:lstStyle>
          <a:p>
            <a:pPr lvl="0"/>
            <a:r>
              <a:rPr lang="en-US"/>
              <a:t>Heading Goes Here</a:t>
            </a:r>
          </a:p>
        </p:txBody>
      </p:sp>
      <p:sp>
        <p:nvSpPr>
          <p:cNvPr id="36" name="Text Placeholder 12">
            <a:extLst>
              <a:ext uri="{FF2B5EF4-FFF2-40B4-BE49-F238E27FC236}">
                <a16:creationId xmlns:a16="http://schemas.microsoft.com/office/drawing/2014/main" id="{ACA5457E-F657-40F2-8CBC-F2F63E6481EC}"/>
              </a:ext>
            </a:extLst>
          </p:cNvPr>
          <p:cNvSpPr>
            <a:spLocks noGrp="1"/>
          </p:cNvSpPr>
          <p:nvPr>
            <p:ph type="body" sz="quarter" idx="31" hasCustomPrompt="1"/>
          </p:nvPr>
        </p:nvSpPr>
        <p:spPr>
          <a:xfrm>
            <a:off x="4423074" y="4909752"/>
            <a:ext cx="3345958" cy="270773"/>
          </a:xfrm>
          <a:prstGeom prst="rect">
            <a:avLst/>
          </a:prstGeom>
        </p:spPr>
        <p:txBody>
          <a:bodyPr/>
          <a:lstStyle>
            <a:lvl1pPr marL="0" indent="0" algn="ctr">
              <a:lnSpc>
                <a:spcPts val="1800"/>
              </a:lnSpc>
              <a:spcBef>
                <a:spcPts val="600"/>
              </a:spcBef>
              <a:buNone/>
              <a:defRPr sz="1200" b="1" cap="none" baseline="0">
                <a:solidFill>
                  <a:schemeClr val="bg1"/>
                </a:solidFill>
                <a:latin typeface="+mn-lt"/>
              </a:defRPr>
            </a:lvl1pPr>
          </a:lstStyle>
          <a:p>
            <a:pPr lvl="0"/>
            <a:r>
              <a:rPr lang="en-US"/>
              <a:t>Heading Goes Here</a:t>
            </a:r>
          </a:p>
        </p:txBody>
      </p:sp>
      <p:sp>
        <p:nvSpPr>
          <p:cNvPr id="39" name="Text Placeholder 12">
            <a:extLst>
              <a:ext uri="{FF2B5EF4-FFF2-40B4-BE49-F238E27FC236}">
                <a16:creationId xmlns:a16="http://schemas.microsoft.com/office/drawing/2014/main" id="{67336167-7F4B-4F1E-BA57-9768339F4CCC}"/>
              </a:ext>
            </a:extLst>
          </p:cNvPr>
          <p:cNvSpPr>
            <a:spLocks noGrp="1"/>
          </p:cNvSpPr>
          <p:nvPr>
            <p:ph type="body" sz="quarter" idx="32" hasCustomPrompt="1"/>
          </p:nvPr>
        </p:nvSpPr>
        <p:spPr>
          <a:xfrm>
            <a:off x="761913" y="5160197"/>
            <a:ext cx="3345958" cy="270773"/>
          </a:xfrm>
          <a:prstGeom prst="rect">
            <a:avLst/>
          </a:prstGeom>
        </p:spPr>
        <p:txBody>
          <a:bodyPr/>
          <a:lstStyle>
            <a:lvl1pPr marL="0" indent="0" algn="ctr">
              <a:lnSpc>
                <a:spcPts val="1800"/>
              </a:lnSpc>
              <a:spcBef>
                <a:spcPts val="600"/>
              </a:spcBef>
              <a:buNone/>
              <a:defRPr sz="1100" b="0" cap="none" baseline="0">
                <a:solidFill>
                  <a:schemeClr val="bg1"/>
                </a:solidFill>
                <a:latin typeface="+mn-lt"/>
              </a:defRPr>
            </a:lvl1pPr>
          </a:lstStyle>
          <a:p>
            <a:pPr lvl="0"/>
            <a:r>
              <a:rPr lang="en-US"/>
              <a:t>Heading Goes Here</a:t>
            </a:r>
          </a:p>
        </p:txBody>
      </p:sp>
      <p:sp>
        <p:nvSpPr>
          <p:cNvPr id="40" name="Text Placeholder 12">
            <a:extLst>
              <a:ext uri="{FF2B5EF4-FFF2-40B4-BE49-F238E27FC236}">
                <a16:creationId xmlns:a16="http://schemas.microsoft.com/office/drawing/2014/main" id="{F3D0E08D-5CE0-4DA9-94DE-E606BFA98A6B}"/>
              </a:ext>
            </a:extLst>
          </p:cNvPr>
          <p:cNvSpPr>
            <a:spLocks noGrp="1"/>
          </p:cNvSpPr>
          <p:nvPr>
            <p:ph type="body" sz="quarter" idx="33" hasCustomPrompt="1"/>
          </p:nvPr>
        </p:nvSpPr>
        <p:spPr>
          <a:xfrm>
            <a:off x="761942" y="4909752"/>
            <a:ext cx="3345958" cy="270773"/>
          </a:xfrm>
          <a:prstGeom prst="rect">
            <a:avLst/>
          </a:prstGeom>
        </p:spPr>
        <p:txBody>
          <a:bodyPr/>
          <a:lstStyle>
            <a:lvl1pPr marL="0" indent="0" algn="ctr">
              <a:lnSpc>
                <a:spcPts val="1800"/>
              </a:lnSpc>
              <a:spcBef>
                <a:spcPts val="600"/>
              </a:spcBef>
              <a:buNone/>
              <a:defRPr sz="1200" b="1" cap="none" baseline="0">
                <a:solidFill>
                  <a:schemeClr val="bg1"/>
                </a:solidFill>
                <a:latin typeface="+mn-lt"/>
              </a:defRPr>
            </a:lvl1pPr>
          </a:lstStyle>
          <a:p>
            <a:pPr lvl="0"/>
            <a:r>
              <a:rPr lang="en-US"/>
              <a:t>Heading Goes Here</a:t>
            </a:r>
          </a:p>
        </p:txBody>
      </p:sp>
      <p:sp>
        <p:nvSpPr>
          <p:cNvPr id="41" name="Picture Placeholder 5">
            <a:extLst>
              <a:ext uri="{FF2B5EF4-FFF2-40B4-BE49-F238E27FC236}">
                <a16:creationId xmlns:a16="http://schemas.microsoft.com/office/drawing/2014/main" id="{8BC0A7A9-3CE7-4777-93A2-6A6020BFCFDF}"/>
              </a:ext>
            </a:extLst>
          </p:cNvPr>
          <p:cNvSpPr>
            <a:spLocks noGrp="1"/>
          </p:cNvSpPr>
          <p:nvPr>
            <p:ph type="pic" sz="quarter" idx="11" hasCustomPrompt="1"/>
          </p:nvPr>
        </p:nvSpPr>
        <p:spPr>
          <a:xfrm>
            <a:off x="1857005" y="886275"/>
            <a:ext cx="1169116" cy="1169116"/>
          </a:xfrm>
          <a:prstGeom prst="ellipse">
            <a:avLst/>
          </a:prstGeom>
          <a:ln w="12700">
            <a:no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42" name="Picture Placeholder 5">
            <a:extLst>
              <a:ext uri="{FF2B5EF4-FFF2-40B4-BE49-F238E27FC236}">
                <a16:creationId xmlns:a16="http://schemas.microsoft.com/office/drawing/2014/main" id="{96F7B704-011B-4B3B-B3EB-2AD0492F07F0}"/>
              </a:ext>
            </a:extLst>
          </p:cNvPr>
          <p:cNvSpPr>
            <a:spLocks noGrp="1"/>
          </p:cNvSpPr>
          <p:nvPr>
            <p:ph type="pic" sz="quarter" idx="34" hasCustomPrompt="1"/>
          </p:nvPr>
        </p:nvSpPr>
        <p:spPr>
          <a:xfrm>
            <a:off x="5518002" y="886275"/>
            <a:ext cx="1169116" cy="1169116"/>
          </a:xfrm>
          <a:prstGeom prst="ellipse">
            <a:avLst/>
          </a:prstGeom>
          <a:ln w="12700">
            <a:no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43" name="Picture Placeholder 5">
            <a:extLst>
              <a:ext uri="{FF2B5EF4-FFF2-40B4-BE49-F238E27FC236}">
                <a16:creationId xmlns:a16="http://schemas.microsoft.com/office/drawing/2014/main" id="{99D2E00B-59DE-4BD1-A42F-0F1D11A0B6A0}"/>
              </a:ext>
            </a:extLst>
          </p:cNvPr>
          <p:cNvSpPr>
            <a:spLocks noGrp="1"/>
          </p:cNvSpPr>
          <p:nvPr>
            <p:ph type="pic" sz="quarter" idx="35" hasCustomPrompt="1"/>
          </p:nvPr>
        </p:nvSpPr>
        <p:spPr>
          <a:xfrm>
            <a:off x="9178999" y="886275"/>
            <a:ext cx="1169116" cy="1169116"/>
          </a:xfrm>
          <a:prstGeom prst="ellipse">
            <a:avLst/>
          </a:prstGeom>
          <a:ln w="12700">
            <a:noFill/>
          </a:ln>
        </p:spPr>
        <p:txBody>
          <a:bodyPr anchor="ctr"/>
          <a:lstStyle>
            <a:lvl1pPr marL="0" indent="0" algn="ctr">
              <a:buNone/>
              <a:defRPr sz="1200" b="1">
                <a:solidFill>
                  <a:schemeClr val="tx1">
                    <a:lumMod val="75000"/>
                    <a:lumOff val="25000"/>
                  </a:schemeClr>
                </a:solidFill>
              </a:defRPr>
            </a:lvl1pPr>
          </a:lstStyle>
          <a:p>
            <a:r>
              <a:rPr lang="en-GB"/>
              <a:t>Click to change picture</a:t>
            </a:r>
          </a:p>
        </p:txBody>
      </p:sp>
      <p:sp>
        <p:nvSpPr>
          <p:cNvPr id="46" name="Text Placeholder 12">
            <a:extLst>
              <a:ext uri="{FF2B5EF4-FFF2-40B4-BE49-F238E27FC236}">
                <a16:creationId xmlns:a16="http://schemas.microsoft.com/office/drawing/2014/main" id="{2ACEA35F-2E1E-42AF-A101-EB6EC5F07256}"/>
              </a:ext>
            </a:extLst>
          </p:cNvPr>
          <p:cNvSpPr>
            <a:spLocks noGrp="1"/>
          </p:cNvSpPr>
          <p:nvPr>
            <p:ph type="body" sz="quarter" idx="21" hasCustomPrompt="1"/>
          </p:nvPr>
        </p:nvSpPr>
        <p:spPr>
          <a:xfrm>
            <a:off x="987351" y="2288654"/>
            <a:ext cx="2895252" cy="2248143"/>
          </a:xfrm>
          <a:prstGeom prst="rect">
            <a:avLst/>
          </a:prstGeom>
        </p:spPr>
        <p:txBody>
          <a:bodyPr/>
          <a:lstStyle>
            <a:lvl1pPr marL="0" indent="0" algn="ctr">
              <a:lnSpc>
                <a:spcPts val="1800"/>
              </a:lnSpc>
              <a:spcBef>
                <a:spcPts val="600"/>
              </a:spcBef>
              <a:buNone/>
              <a:defRPr sz="1000" i="0">
                <a:solidFill>
                  <a:schemeClr val="tx1"/>
                </a:solidFill>
                <a:latin typeface="Soleto Ligh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p:txBody>
      </p:sp>
      <p:sp>
        <p:nvSpPr>
          <p:cNvPr id="47" name="Text Placeholder 12">
            <a:extLst>
              <a:ext uri="{FF2B5EF4-FFF2-40B4-BE49-F238E27FC236}">
                <a16:creationId xmlns:a16="http://schemas.microsoft.com/office/drawing/2014/main" id="{55D0D5EF-7400-4075-8AD8-00C827169243}"/>
              </a:ext>
            </a:extLst>
          </p:cNvPr>
          <p:cNvSpPr>
            <a:spLocks noGrp="1"/>
          </p:cNvSpPr>
          <p:nvPr>
            <p:ph type="body" sz="quarter" idx="36" hasCustomPrompt="1"/>
          </p:nvPr>
        </p:nvSpPr>
        <p:spPr>
          <a:xfrm>
            <a:off x="4648374" y="2288654"/>
            <a:ext cx="2895252" cy="2248143"/>
          </a:xfrm>
          <a:prstGeom prst="rect">
            <a:avLst/>
          </a:prstGeom>
        </p:spPr>
        <p:txBody>
          <a:bodyPr/>
          <a:lstStyle>
            <a:lvl1pPr marL="0" indent="0" algn="ctr">
              <a:lnSpc>
                <a:spcPts val="1800"/>
              </a:lnSpc>
              <a:spcBef>
                <a:spcPts val="600"/>
              </a:spcBef>
              <a:buNone/>
              <a:defRPr sz="1000" i="0">
                <a:solidFill>
                  <a:schemeClr val="tx1"/>
                </a:solidFill>
                <a:latin typeface="Soleto Ligh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p:txBody>
      </p:sp>
      <p:sp>
        <p:nvSpPr>
          <p:cNvPr id="48" name="Text Placeholder 12">
            <a:extLst>
              <a:ext uri="{FF2B5EF4-FFF2-40B4-BE49-F238E27FC236}">
                <a16:creationId xmlns:a16="http://schemas.microsoft.com/office/drawing/2014/main" id="{4D647929-3076-4129-8F9F-83EE71D13E9B}"/>
              </a:ext>
            </a:extLst>
          </p:cNvPr>
          <p:cNvSpPr>
            <a:spLocks noGrp="1"/>
          </p:cNvSpPr>
          <p:nvPr>
            <p:ph type="body" sz="quarter" idx="37" hasCustomPrompt="1"/>
          </p:nvPr>
        </p:nvSpPr>
        <p:spPr>
          <a:xfrm>
            <a:off x="8319319" y="2288654"/>
            <a:ext cx="2895252" cy="2248143"/>
          </a:xfrm>
          <a:prstGeom prst="rect">
            <a:avLst/>
          </a:prstGeom>
        </p:spPr>
        <p:txBody>
          <a:bodyPr/>
          <a:lstStyle>
            <a:lvl1pPr marL="0" indent="0" algn="ctr">
              <a:lnSpc>
                <a:spcPts val="1800"/>
              </a:lnSpc>
              <a:spcBef>
                <a:spcPts val="600"/>
              </a:spcBef>
              <a:buNone/>
              <a:defRPr sz="1000" i="0">
                <a:solidFill>
                  <a:schemeClr val="tx1"/>
                </a:solidFill>
                <a:latin typeface="Soleto Ligh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p:txBody>
      </p:sp>
      <p:sp>
        <p:nvSpPr>
          <p:cNvPr id="24" name="Oval 23">
            <a:extLst>
              <a:ext uri="{FF2B5EF4-FFF2-40B4-BE49-F238E27FC236}">
                <a16:creationId xmlns:a16="http://schemas.microsoft.com/office/drawing/2014/main" id="{B09A6127-AB11-4B39-9BF1-AA9928751101}"/>
              </a:ext>
            </a:extLst>
          </p:cNvPr>
          <p:cNvSpPr/>
          <p:nvPr userDrawn="1"/>
        </p:nvSpPr>
        <p:spPr>
          <a:xfrm>
            <a:off x="2135850" y="5521935"/>
            <a:ext cx="589380" cy="589380"/>
          </a:xfrm>
          <a:prstGeom prst="ellipse">
            <a:avLst/>
          </a:prstGeom>
          <a:solidFill>
            <a:schemeClr val="bg1"/>
          </a:solidFill>
          <a:ln w="1270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1590AE92-BC74-4B1F-98E5-B547AD476AB7}"/>
              </a:ext>
            </a:extLst>
          </p:cNvPr>
          <p:cNvSpPr/>
          <p:nvPr userDrawn="1"/>
        </p:nvSpPr>
        <p:spPr>
          <a:xfrm>
            <a:off x="5801310" y="5521935"/>
            <a:ext cx="589380" cy="589380"/>
          </a:xfrm>
          <a:prstGeom prst="ellipse">
            <a:avLst/>
          </a:prstGeom>
          <a:solidFill>
            <a:schemeClr val="bg1"/>
          </a:solidFill>
          <a:ln w="12700">
            <a:solidFill>
              <a:srgbClr val="00B3E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7BEFF9DB-36E9-4896-B301-FAAC29C77A62}"/>
              </a:ext>
            </a:extLst>
          </p:cNvPr>
          <p:cNvSpPr/>
          <p:nvPr userDrawn="1"/>
        </p:nvSpPr>
        <p:spPr>
          <a:xfrm>
            <a:off x="9468867" y="5521935"/>
            <a:ext cx="589380" cy="589380"/>
          </a:xfrm>
          <a:prstGeom prst="ellipse">
            <a:avLst/>
          </a:prstGeom>
          <a:solidFill>
            <a:schemeClr val="bg1"/>
          </a:solidFill>
          <a:ln w="12700">
            <a:solidFill>
              <a:schemeClr val="accent6"/>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477457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90901-CAA6-48CC-BE91-2BC5584747E1}"/>
              </a:ext>
            </a:extLst>
          </p:cNvPr>
          <p:cNvSpPr>
            <a:spLocks noGrp="1"/>
          </p:cNvSpPr>
          <p:nvPr>
            <p:ph type="title" hasCustomPrompt="1"/>
          </p:nvPr>
        </p:nvSpPr>
        <p:spPr/>
        <p:txBody>
          <a:bodyPr/>
          <a:lstStyle/>
          <a:p>
            <a:r>
              <a:rPr lang="en-US"/>
              <a:t>ENTER YOUR TITLE TEXT</a:t>
            </a:r>
            <a:endParaRPr lang="en-GB"/>
          </a:p>
        </p:txBody>
      </p:sp>
      <p:sp>
        <p:nvSpPr>
          <p:cNvPr id="19" name="Text Placeholder 12">
            <a:extLst>
              <a:ext uri="{FF2B5EF4-FFF2-40B4-BE49-F238E27FC236}">
                <a16:creationId xmlns:a16="http://schemas.microsoft.com/office/drawing/2014/main" id="{DDA9C532-17E2-4A03-BA60-932F6CC346F9}"/>
              </a:ext>
            </a:extLst>
          </p:cNvPr>
          <p:cNvSpPr>
            <a:spLocks noGrp="1"/>
          </p:cNvSpPr>
          <p:nvPr>
            <p:ph type="body" sz="quarter" idx="21" hasCustomPrompt="1"/>
          </p:nvPr>
        </p:nvSpPr>
        <p:spPr>
          <a:xfrm>
            <a:off x="774698" y="1129367"/>
            <a:ext cx="5265934" cy="186888"/>
          </a:xfrm>
          <a:prstGeom prst="rect">
            <a:avLst/>
          </a:prstGeom>
        </p:spPr>
        <p:txBody>
          <a:bodyPr anchor="ctr"/>
          <a:lstStyle>
            <a:lvl1pPr marL="0" indent="0" algn="ctr">
              <a:lnSpc>
                <a:spcPts val="1400"/>
              </a:lnSpc>
              <a:spcBef>
                <a:spcPts val="0"/>
              </a:spcBef>
              <a:buFont typeface="Courier New" panose="02070309020205020404" pitchFamily="49" charset="0"/>
              <a:buNone/>
              <a:defRPr sz="1400" b="1" i="0" cap="none" baseline="0">
                <a:solidFill>
                  <a:schemeClr val="tx1"/>
                </a:solidFill>
                <a:latin typeface="+mn-lt"/>
              </a:defRPr>
            </a:lvl1pPr>
          </a:lstStyle>
          <a:p>
            <a:pPr lvl="0"/>
            <a:r>
              <a:rPr lang="en-US"/>
              <a:t>Heading Goes Here</a:t>
            </a:r>
          </a:p>
        </p:txBody>
      </p:sp>
      <p:sp>
        <p:nvSpPr>
          <p:cNvPr id="21" name="Text Placeholder 12">
            <a:extLst>
              <a:ext uri="{FF2B5EF4-FFF2-40B4-BE49-F238E27FC236}">
                <a16:creationId xmlns:a16="http://schemas.microsoft.com/office/drawing/2014/main" id="{F218E824-7840-4D49-9D8D-6260D68DA992}"/>
              </a:ext>
            </a:extLst>
          </p:cNvPr>
          <p:cNvSpPr>
            <a:spLocks noGrp="1"/>
          </p:cNvSpPr>
          <p:nvPr>
            <p:ph type="body" sz="quarter" idx="22" hasCustomPrompt="1"/>
          </p:nvPr>
        </p:nvSpPr>
        <p:spPr>
          <a:xfrm>
            <a:off x="6150518" y="1140163"/>
            <a:ext cx="2589439" cy="186081"/>
          </a:xfrm>
          <a:prstGeom prst="rect">
            <a:avLst/>
          </a:prstGeom>
        </p:spPr>
        <p:txBody>
          <a:bodyPr anchor="ctr"/>
          <a:lstStyle>
            <a:lvl1pPr marL="0" indent="0" algn="ctr">
              <a:lnSpc>
                <a:spcPts val="1400"/>
              </a:lnSpc>
              <a:spcBef>
                <a:spcPts val="0"/>
              </a:spcBef>
              <a:buFont typeface="Courier New" panose="02070309020205020404" pitchFamily="49" charset="0"/>
              <a:buNone/>
              <a:defRPr sz="1400" b="1" i="0" cap="none" baseline="0">
                <a:solidFill>
                  <a:schemeClr val="tx1"/>
                </a:solidFill>
                <a:latin typeface="+mn-lt"/>
              </a:defRPr>
            </a:lvl1pPr>
          </a:lstStyle>
          <a:p>
            <a:pPr lvl="0"/>
            <a:r>
              <a:rPr lang="en-US"/>
              <a:t>Heading Goes Here</a:t>
            </a:r>
          </a:p>
        </p:txBody>
      </p:sp>
      <p:sp>
        <p:nvSpPr>
          <p:cNvPr id="22" name="Text Placeholder 12">
            <a:extLst>
              <a:ext uri="{FF2B5EF4-FFF2-40B4-BE49-F238E27FC236}">
                <a16:creationId xmlns:a16="http://schemas.microsoft.com/office/drawing/2014/main" id="{871206B5-07E5-475B-A1A2-F7955E2C91EE}"/>
              </a:ext>
            </a:extLst>
          </p:cNvPr>
          <p:cNvSpPr>
            <a:spLocks noGrp="1"/>
          </p:cNvSpPr>
          <p:nvPr>
            <p:ph type="body" sz="quarter" idx="23" hasCustomPrompt="1"/>
          </p:nvPr>
        </p:nvSpPr>
        <p:spPr>
          <a:xfrm>
            <a:off x="8840558" y="1129367"/>
            <a:ext cx="2589439" cy="192938"/>
          </a:xfrm>
          <a:prstGeom prst="rect">
            <a:avLst/>
          </a:prstGeom>
        </p:spPr>
        <p:txBody>
          <a:bodyPr anchor="ctr"/>
          <a:lstStyle>
            <a:lvl1pPr marL="0" indent="0" algn="ctr">
              <a:lnSpc>
                <a:spcPts val="1400"/>
              </a:lnSpc>
              <a:spcBef>
                <a:spcPts val="0"/>
              </a:spcBef>
              <a:buFont typeface="Courier New" panose="02070309020205020404" pitchFamily="49" charset="0"/>
              <a:buNone/>
              <a:defRPr sz="1400" b="1" i="0" cap="none" baseline="0">
                <a:solidFill>
                  <a:schemeClr val="tx1"/>
                </a:solidFill>
                <a:latin typeface="+mn-lt"/>
              </a:defRPr>
            </a:lvl1pPr>
          </a:lstStyle>
          <a:p>
            <a:pPr lvl="0"/>
            <a:r>
              <a:rPr lang="en-US"/>
              <a:t>Heading Goes Here</a:t>
            </a:r>
          </a:p>
        </p:txBody>
      </p:sp>
      <p:sp>
        <p:nvSpPr>
          <p:cNvPr id="52" name="Text Placeholder 12">
            <a:extLst>
              <a:ext uri="{FF2B5EF4-FFF2-40B4-BE49-F238E27FC236}">
                <a16:creationId xmlns:a16="http://schemas.microsoft.com/office/drawing/2014/main" id="{DDB44898-A1B8-422E-982F-2C6DE2CFCA03}"/>
              </a:ext>
            </a:extLst>
          </p:cNvPr>
          <p:cNvSpPr>
            <a:spLocks noGrp="1"/>
          </p:cNvSpPr>
          <p:nvPr>
            <p:ph type="body" sz="quarter" idx="18" hasCustomPrompt="1"/>
          </p:nvPr>
        </p:nvSpPr>
        <p:spPr>
          <a:xfrm>
            <a:off x="774701" y="857308"/>
            <a:ext cx="10655299" cy="190096"/>
          </a:xfrm>
          <a:prstGeom prst="rect">
            <a:avLst/>
          </a:prstGeom>
        </p:spPr>
        <p:txBody>
          <a:bodyPr anchor="ctr"/>
          <a:lstStyle>
            <a:lvl1pPr marL="0" indent="0">
              <a:lnSpc>
                <a:spcPts val="1800"/>
              </a:lnSpc>
              <a:spcBef>
                <a:spcPts val="600"/>
              </a:spcBef>
              <a:buNone/>
              <a:defRPr sz="1200">
                <a:latin typeface="Soleto Light" panose="020B0406020203030204"/>
              </a:defRPr>
            </a:lvl1pPr>
          </a:lstStyle>
          <a:p>
            <a:pPr lvl="0"/>
            <a:r>
              <a:rPr lang="en-US"/>
              <a:t>Lorem Ipsum is simply dummy text of the printing and typesetting industry. </a:t>
            </a:r>
          </a:p>
        </p:txBody>
      </p:sp>
      <p:sp>
        <p:nvSpPr>
          <p:cNvPr id="62" name="Text Placeholder 12">
            <a:extLst>
              <a:ext uri="{FF2B5EF4-FFF2-40B4-BE49-F238E27FC236}">
                <a16:creationId xmlns:a16="http://schemas.microsoft.com/office/drawing/2014/main" id="{3356C31A-04A7-4841-B801-5E133ADD520E}"/>
              </a:ext>
            </a:extLst>
          </p:cNvPr>
          <p:cNvSpPr>
            <a:spLocks noGrp="1"/>
          </p:cNvSpPr>
          <p:nvPr>
            <p:ph type="body" sz="quarter" idx="43" hasCustomPrompt="1"/>
          </p:nvPr>
        </p:nvSpPr>
        <p:spPr>
          <a:xfrm>
            <a:off x="769904" y="5385777"/>
            <a:ext cx="3226029" cy="614915"/>
          </a:xfrm>
          <a:prstGeom prst="rect">
            <a:avLst/>
          </a:prstGeom>
        </p:spPr>
        <p:txBody>
          <a:bodyPr/>
          <a:lstStyle>
            <a:lvl1pPr marL="0" indent="0" algn="ctr">
              <a:lnSpc>
                <a:spcPts val="1600"/>
              </a:lnSpc>
              <a:spcBef>
                <a:spcPts val="600"/>
              </a:spcBef>
              <a:buNone/>
              <a:defRPr sz="1000">
                <a:solidFill>
                  <a:schemeClr val="tx1">
                    <a:lumMod val="75000"/>
                    <a:lumOff val="25000"/>
                  </a:schemeClr>
                </a:solidFill>
                <a:latin typeface="Soleto Light" panose="020B0406020203030204"/>
              </a:defRPr>
            </a:lvl1pPr>
          </a:lstStyle>
          <a:p>
            <a:pPr lvl="0"/>
            <a:r>
              <a:rPr lang="en-US"/>
              <a:t>Lorem Ipsum is simply dummy text of the printing and typesetting industry.</a:t>
            </a:r>
          </a:p>
        </p:txBody>
      </p:sp>
      <p:sp>
        <p:nvSpPr>
          <p:cNvPr id="64" name="Text Placeholder 12">
            <a:extLst>
              <a:ext uri="{FF2B5EF4-FFF2-40B4-BE49-F238E27FC236}">
                <a16:creationId xmlns:a16="http://schemas.microsoft.com/office/drawing/2014/main" id="{A222B444-2254-41CD-8675-289A26C4B58D}"/>
              </a:ext>
            </a:extLst>
          </p:cNvPr>
          <p:cNvSpPr>
            <a:spLocks noGrp="1"/>
          </p:cNvSpPr>
          <p:nvPr>
            <p:ph type="body" sz="quarter" idx="45" hasCustomPrompt="1"/>
          </p:nvPr>
        </p:nvSpPr>
        <p:spPr>
          <a:xfrm>
            <a:off x="4489335" y="5385777"/>
            <a:ext cx="3226029" cy="614915"/>
          </a:xfrm>
          <a:prstGeom prst="rect">
            <a:avLst/>
          </a:prstGeom>
        </p:spPr>
        <p:txBody>
          <a:bodyPr/>
          <a:lstStyle>
            <a:lvl1pPr marL="0" indent="0" algn="ctr">
              <a:lnSpc>
                <a:spcPts val="1600"/>
              </a:lnSpc>
              <a:spcBef>
                <a:spcPts val="600"/>
              </a:spcBef>
              <a:buNone/>
              <a:defRPr sz="1000">
                <a:solidFill>
                  <a:schemeClr val="tx1">
                    <a:lumMod val="75000"/>
                    <a:lumOff val="25000"/>
                  </a:schemeClr>
                </a:solidFill>
                <a:latin typeface="Soleto Light" panose="020B0406020203030204"/>
              </a:defRPr>
            </a:lvl1pPr>
          </a:lstStyle>
          <a:p>
            <a:pPr lvl="0"/>
            <a:r>
              <a:rPr lang="en-US"/>
              <a:t>Lorem Ipsum is simply dummy text of the printing and typesetting industry.</a:t>
            </a:r>
          </a:p>
        </p:txBody>
      </p:sp>
      <p:sp>
        <p:nvSpPr>
          <p:cNvPr id="65" name="Text Placeholder 12">
            <a:extLst>
              <a:ext uri="{FF2B5EF4-FFF2-40B4-BE49-F238E27FC236}">
                <a16:creationId xmlns:a16="http://schemas.microsoft.com/office/drawing/2014/main" id="{C49F3598-1845-4032-A633-32B2E0348FE3}"/>
              </a:ext>
            </a:extLst>
          </p:cNvPr>
          <p:cNvSpPr>
            <a:spLocks noGrp="1"/>
          </p:cNvSpPr>
          <p:nvPr>
            <p:ph type="body" sz="quarter" idx="46" hasCustomPrompt="1"/>
          </p:nvPr>
        </p:nvSpPr>
        <p:spPr>
          <a:xfrm>
            <a:off x="8203059" y="5385777"/>
            <a:ext cx="3226029" cy="614915"/>
          </a:xfrm>
          <a:prstGeom prst="rect">
            <a:avLst/>
          </a:prstGeom>
        </p:spPr>
        <p:txBody>
          <a:bodyPr/>
          <a:lstStyle>
            <a:lvl1pPr marL="0" indent="0" algn="ctr">
              <a:lnSpc>
                <a:spcPts val="1600"/>
              </a:lnSpc>
              <a:spcBef>
                <a:spcPts val="600"/>
              </a:spcBef>
              <a:buNone/>
              <a:defRPr sz="1000">
                <a:solidFill>
                  <a:schemeClr val="tx1">
                    <a:lumMod val="75000"/>
                    <a:lumOff val="25000"/>
                  </a:schemeClr>
                </a:solidFill>
                <a:latin typeface="Soleto Light" panose="020B0406020203030204"/>
              </a:defRPr>
            </a:lvl1pPr>
          </a:lstStyle>
          <a:p>
            <a:pPr lvl="0"/>
            <a:r>
              <a:rPr lang="en-US"/>
              <a:t>Lorem Ipsum is simply dummy text of the printing and typesetting industry.</a:t>
            </a:r>
          </a:p>
        </p:txBody>
      </p:sp>
    </p:spTree>
    <p:extLst>
      <p:ext uri="{BB962C8B-B14F-4D97-AF65-F5344CB8AC3E}">
        <p14:creationId xmlns:p14="http://schemas.microsoft.com/office/powerpoint/2010/main" val="4179354815"/>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QUI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BFCE6-DEDD-4FB7-AFA2-EE33B9F6A6EC}"/>
              </a:ext>
            </a:extLst>
          </p:cNvPr>
          <p:cNvSpPr>
            <a:spLocks noGrp="1"/>
          </p:cNvSpPr>
          <p:nvPr>
            <p:ph type="title" hasCustomPrompt="1"/>
          </p:nvPr>
        </p:nvSpPr>
        <p:spPr/>
        <p:txBody>
          <a:bodyPr/>
          <a:lstStyle/>
          <a:p>
            <a:r>
              <a:rPr lang="en-US"/>
              <a:t>ENTER YOUR TITLE TEXT</a:t>
            </a:r>
            <a:endParaRPr lang="en-GB"/>
          </a:p>
        </p:txBody>
      </p:sp>
      <p:sp>
        <p:nvSpPr>
          <p:cNvPr id="39" name="Text Placeholder 12">
            <a:extLst>
              <a:ext uri="{FF2B5EF4-FFF2-40B4-BE49-F238E27FC236}">
                <a16:creationId xmlns:a16="http://schemas.microsoft.com/office/drawing/2014/main" id="{2D876392-CE2A-4799-A1BF-5544D0A1910B}"/>
              </a:ext>
            </a:extLst>
          </p:cNvPr>
          <p:cNvSpPr>
            <a:spLocks noGrp="1"/>
          </p:cNvSpPr>
          <p:nvPr>
            <p:ph type="body" sz="quarter" idx="22" hasCustomPrompt="1"/>
          </p:nvPr>
        </p:nvSpPr>
        <p:spPr>
          <a:xfrm>
            <a:off x="761995" y="983334"/>
            <a:ext cx="4332689" cy="2445666"/>
          </a:xfrm>
          <a:prstGeom prst="rect">
            <a:avLst/>
          </a:prstGeom>
        </p:spPr>
        <p:txBody>
          <a:bodyPr/>
          <a:lstStyle>
            <a:lvl1pPr marL="0" indent="0" algn="l">
              <a:lnSpc>
                <a:spcPts val="1400"/>
              </a:lnSpc>
              <a:spcBef>
                <a:spcPts val="0"/>
              </a:spcBef>
              <a:buFont typeface="Courier New" panose="02070309020205020404" pitchFamily="49" charset="0"/>
              <a:buNone/>
              <a:defRPr sz="1000" i="0">
                <a:solidFill>
                  <a:schemeClr val="tx1"/>
                </a:solidFill>
                <a:latin typeface="+mn-lt"/>
              </a:defRPr>
            </a:lvl1pPr>
          </a:lstStyle>
          <a:p>
            <a:pPr lvl="0"/>
            <a:r>
              <a:rPr lang="en-US"/>
              <a:t>Lorem Ipsum 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 It was popularised in the 1960s with the release of Letraset sheets containing Lorem Ipsum passages, and more recently with desktop publishing software like Aldus PageMaker including versions of Lorem Ipsum. Contrary to popular belief, Lorem Ipsum is not simply random text. It has roots in a piece of classical Latin literature from 45 BC, making it over 2000 years old.</a:t>
            </a:r>
          </a:p>
        </p:txBody>
      </p:sp>
    </p:spTree>
    <p:extLst>
      <p:ext uri="{BB962C8B-B14F-4D97-AF65-F5344CB8AC3E}">
        <p14:creationId xmlns:p14="http://schemas.microsoft.com/office/powerpoint/2010/main" val="277479287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4 Box Matrix">
    <p:spTree>
      <p:nvGrpSpPr>
        <p:cNvPr id="1" name=""/>
        <p:cNvGrpSpPr/>
        <p:nvPr/>
      </p:nvGrpSpPr>
      <p:grpSpPr>
        <a:xfrm>
          <a:off x="0" y="0"/>
          <a:ext cx="0" cy="0"/>
          <a:chOff x="0" y="0"/>
          <a:chExt cx="0" cy="0"/>
        </a:xfrm>
      </p:grpSpPr>
      <p:sp>
        <p:nvSpPr>
          <p:cNvPr id="44" name="Title 1">
            <a:extLst>
              <a:ext uri="{FF2B5EF4-FFF2-40B4-BE49-F238E27FC236}">
                <a16:creationId xmlns:a16="http://schemas.microsoft.com/office/drawing/2014/main" id="{AF69C27F-C317-4E0A-85C8-29BEE7008B6E}"/>
              </a:ext>
            </a:extLst>
          </p:cNvPr>
          <p:cNvSpPr>
            <a:spLocks noGrp="1"/>
          </p:cNvSpPr>
          <p:nvPr>
            <p:ph type="title" hasCustomPrompt="1"/>
          </p:nvPr>
        </p:nvSpPr>
        <p:spPr>
          <a:xfrm>
            <a:off x="1085057" y="273238"/>
            <a:ext cx="10253202" cy="511438"/>
          </a:xfrm>
        </p:spPr>
        <p:txBody>
          <a:bodyPr/>
          <a:lstStyle/>
          <a:p>
            <a:r>
              <a:rPr lang="en-US"/>
              <a:t>ENTER YOUR TITLE TEXT</a:t>
            </a:r>
            <a:endParaRPr lang="en-GB"/>
          </a:p>
        </p:txBody>
      </p:sp>
    </p:spTree>
    <p:extLst>
      <p:ext uri="{BB962C8B-B14F-4D97-AF65-F5344CB8AC3E}">
        <p14:creationId xmlns:p14="http://schemas.microsoft.com/office/powerpoint/2010/main" val="258397904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4 Box Matrix_2">
    <p:spTree>
      <p:nvGrpSpPr>
        <p:cNvPr id="1" name=""/>
        <p:cNvGrpSpPr/>
        <p:nvPr/>
      </p:nvGrpSpPr>
      <p:grpSpPr>
        <a:xfrm>
          <a:off x="0" y="0"/>
          <a:ext cx="0" cy="0"/>
          <a:chOff x="0" y="0"/>
          <a:chExt cx="0" cy="0"/>
        </a:xfrm>
      </p:grpSpPr>
      <p:sp>
        <p:nvSpPr>
          <p:cNvPr id="44" name="Title 1">
            <a:extLst>
              <a:ext uri="{FF2B5EF4-FFF2-40B4-BE49-F238E27FC236}">
                <a16:creationId xmlns:a16="http://schemas.microsoft.com/office/drawing/2014/main" id="{AF69C27F-C317-4E0A-85C8-29BEE7008B6E}"/>
              </a:ext>
            </a:extLst>
          </p:cNvPr>
          <p:cNvSpPr>
            <a:spLocks noGrp="1"/>
          </p:cNvSpPr>
          <p:nvPr>
            <p:ph type="title" hasCustomPrompt="1"/>
          </p:nvPr>
        </p:nvSpPr>
        <p:spPr>
          <a:xfrm>
            <a:off x="1085057" y="273238"/>
            <a:ext cx="10253202" cy="511438"/>
          </a:xfrm>
        </p:spPr>
        <p:txBody>
          <a:bodyPr/>
          <a:lstStyle/>
          <a:p>
            <a:r>
              <a:rPr lang="en-US"/>
              <a:t>ENTER YOUR TITLE TEXT</a:t>
            </a:r>
            <a:endParaRPr lang="en-GB"/>
          </a:p>
        </p:txBody>
      </p:sp>
    </p:spTree>
    <p:extLst>
      <p:ext uri="{BB962C8B-B14F-4D97-AF65-F5344CB8AC3E}">
        <p14:creationId xmlns:p14="http://schemas.microsoft.com/office/powerpoint/2010/main" val="382039101"/>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Contact Us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CA845-22F5-4480-8C53-0B8F45BB05D8}"/>
              </a:ext>
            </a:extLst>
          </p:cNvPr>
          <p:cNvSpPr>
            <a:spLocks noGrp="1"/>
          </p:cNvSpPr>
          <p:nvPr>
            <p:ph type="title" hasCustomPrompt="1"/>
          </p:nvPr>
        </p:nvSpPr>
        <p:spPr/>
        <p:txBody>
          <a:bodyPr/>
          <a:lstStyle/>
          <a:p>
            <a:r>
              <a:rPr lang="en-US"/>
              <a:t>ENTER YOUR TITLE TEXT</a:t>
            </a:r>
            <a:endParaRPr lang="en-GB"/>
          </a:p>
        </p:txBody>
      </p:sp>
    </p:spTree>
    <p:extLst>
      <p:ext uri="{BB962C8B-B14F-4D97-AF65-F5344CB8AC3E}">
        <p14:creationId xmlns:p14="http://schemas.microsoft.com/office/powerpoint/2010/main" val="397847528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636F0-29D2-403B-B391-DA1E9189D46B}"/>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168335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theme" Target="../theme/theme2.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image" Target="../media/image24.jpe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59.xml"/><Relationship Id="rId18" Type="http://schemas.openxmlformats.org/officeDocument/2006/relationships/slideLayout" Target="../slideLayouts/slideLayout64.xml"/><Relationship Id="rId26" Type="http://schemas.openxmlformats.org/officeDocument/2006/relationships/slideLayout" Target="../slideLayouts/slideLayout72.xml"/><Relationship Id="rId39" Type="http://schemas.openxmlformats.org/officeDocument/2006/relationships/theme" Target="../theme/theme3.xml"/><Relationship Id="rId21" Type="http://schemas.openxmlformats.org/officeDocument/2006/relationships/slideLayout" Target="../slideLayouts/slideLayout67.xml"/><Relationship Id="rId34" Type="http://schemas.openxmlformats.org/officeDocument/2006/relationships/slideLayout" Target="../slideLayouts/slideLayout80.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5" Type="http://schemas.openxmlformats.org/officeDocument/2006/relationships/slideLayout" Target="../slideLayouts/slideLayout71.xml"/><Relationship Id="rId33" Type="http://schemas.openxmlformats.org/officeDocument/2006/relationships/slideLayout" Target="../slideLayouts/slideLayout79.xml"/><Relationship Id="rId38" Type="http://schemas.openxmlformats.org/officeDocument/2006/relationships/slideLayout" Target="../slideLayouts/slideLayout84.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slideLayout" Target="../slideLayouts/slideLayout66.xml"/><Relationship Id="rId29" Type="http://schemas.openxmlformats.org/officeDocument/2006/relationships/slideLayout" Target="../slideLayouts/slideLayout75.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24" Type="http://schemas.openxmlformats.org/officeDocument/2006/relationships/slideLayout" Target="../slideLayouts/slideLayout70.xml"/><Relationship Id="rId32" Type="http://schemas.openxmlformats.org/officeDocument/2006/relationships/slideLayout" Target="../slideLayouts/slideLayout78.xml"/><Relationship Id="rId37" Type="http://schemas.openxmlformats.org/officeDocument/2006/relationships/slideLayout" Target="../slideLayouts/slideLayout83.xml"/><Relationship Id="rId40" Type="http://schemas.openxmlformats.org/officeDocument/2006/relationships/image" Target="../media/image24.jpeg"/><Relationship Id="rId5" Type="http://schemas.openxmlformats.org/officeDocument/2006/relationships/slideLayout" Target="../slideLayouts/slideLayout51.xml"/><Relationship Id="rId15" Type="http://schemas.openxmlformats.org/officeDocument/2006/relationships/slideLayout" Target="../slideLayouts/slideLayout61.xml"/><Relationship Id="rId23" Type="http://schemas.openxmlformats.org/officeDocument/2006/relationships/slideLayout" Target="../slideLayouts/slideLayout69.xml"/><Relationship Id="rId28" Type="http://schemas.openxmlformats.org/officeDocument/2006/relationships/slideLayout" Target="../slideLayouts/slideLayout74.xml"/><Relationship Id="rId36" Type="http://schemas.openxmlformats.org/officeDocument/2006/relationships/slideLayout" Target="../slideLayouts/slideLayout82.xml"/><Relationship Id="rId10" Type="http://schemas.openxmlformats.org/officeDocument/2006/relationships/slideLayout" Target="../slideLayouts/slideLayout56.xml"/><Relationship Id="rId19" Type="http://schemas.openxmlformats.org/officeDocument/2006/relationships/slideLayout" Target="../slideLayouts/slideLayout65.xml"/><Relationship Id="rId31" Type="http://schemas.openxmlformats.org/officeDocument/2006/relationships/slideLayout" Target="../slideLayouts/slideLayout77.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 Id="rId22" Type="http://schemas.openxmlformats.org/officeDocument/2006/relationships/slideLayout" Target="../slideLayouts/slideLayout68.xml"/><Relationship Id="rId27" Type="http://schemas.openxmlformats.org/officeDocument/2006/relationships/slideLayout" Target="../slideLayouts/slideLayout73.xml"/><Relationship Id="rId30" Type="http://schemas.openxmlformats.org/officeDocument/2006/relationships/slideLayout" Target="../slideLayouts/slideLayout76.xml"/><Relationship Id="rId35" Type="http://schemas.openxmlformats.org/officeDocument/2006/relationships/slideLayout" Target="../slideLayouts/slideLayout81.xml"/><Relationship Id="rId8" Type="http://schemas.openxmlformats.org/officeDocument/2006/relationships/slideLayout" Target="../slideLayouts/slideLayout54.xml"/><Relationship Id="rId3"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18" Type="http://schemas.openxmlformats.org/officeDocument/2006/relationships/slideLayout" Target="../slideLayouts/slideLayout102.xml"/><Relationship Id="rId3" Type="http://schemas.openxmlformats.org/officeDocument/2006/relationships/slideLayout" Target="../slideLayouts/slideLayout87.xml"/><Relationship Id="rId21" Type="http://schemas.openxmlformats.org/officeDocument/2006/relationships/theme" Target="../theme/theme4.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17" Type="http://schemas.openxmlformats.org/officeDocument/2006/relationships/slideLayout" Target="../slideLayouts/slideLayout101.xml"/><Relationship Id="rId2" Type="http://schemas.openxmlformats.org/officeDocument/2006/relationships/slideLayout" Target="../slideLayouts/slideLayout86.xml"/><Relationship Id="rId16" Type="http://schemas.openxmlformats.org/officeDocument/2006/relationships/slideLayout" Target="../slideLayouts/slideLayout100.xml"/><Relationship Id="rId20" Type="http://schemas.openxmlformats.org/officeDocument/2006/relationships/slideLayout" Target="../slideLayouts/slideLayout104.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slideLayout" Target="../slideLayouts/slideLayout99.xml"/><Relationship Id="rId10" Type="http://schemas.openxmlformats.org/officeDocument/2006/relationships/slideLayout" Target="../slideLayouts/slideLayout94.xml"/><Relationship Id="rId19" Type="http://schemas.openxmlformats.org/officeDocument/2006/relationships/slideLayout" Target="../slideLayouts/slideLayout103.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slideLayout" Target="../slideLayouts/slideLayout98.xml"/><Relationship Id="rId22" Type="http://schemas.openxmlformats.org/officeDocument/2006/relationships/image" Target="../media/image24.jpe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slideLayout" Target="../slideLayouts/slideLayout117.xml"/><Relationship Id="rId18" Type="http://schemas.openxmlformats.org/officeDocument/2006/relationships/slideLayout" Target="../slideLayouts/slideLayout122.xml"/><Relationship Id="rId3" Type="http://schemas.openxmlformats.org/officeDocument/2006/relationships/slideLayout" Target="../slideLayouts/slideLayout107.xml"/><Relationship Id="rId21" Type="http://schemas.openxmlformats.org/officeDocument/2006/relationships/slideLayout" Target="../slideLayouts/slideLayout125.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17" Type="http://schemas.openxmlformats.org/officeDocument/2006/relationships/slideLayout" Target="../slideLayouts/slideLayout121.xml"/><Relationship Id="rId25" Type="http://schemas.openxmlformats.org/officeDocument/2006/relationships/image" Target="../media/image31.png"/><Relationship Id="rId2" Type="http://schemas.openxmlformats.org/officeDocument/2006/relationships/slideLayout" Target="../slideLayouts/slideLayout106.xml"/><Relationship Id="rId16" Type="http://schemas.openxmlformats.org/officeDocument/2006/relationships/slideLayout" Target="../slideLayouts/slideLayout120.xml"/><Relationship Id="rId20" Type="http://schemas.openxmlformats.org/officeDocument/2006/relationships/slideLayout" Target="../slideLayouts/slideLayout124.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24" Type="http://schemas.openxmlformats.org/officeDocument/2006/relationships/theme" Target="../theme/theme5.xml"/><Relationship Id="rId5" Type="http://schemas.openxmlformats.org/officeDocument/2006/relationships/slideLayout" Target="../slideLayouts/slideLayout109.xml"/><Relationship Id="rId15" Type="http://schemas.openxmlformats.org/officeDocument/2006/relationships/slideLayout" Target="../slideLayouts/slideLayout119.xml"/><Relationship Id="rId23" Type="http://schemas.openxmlformats.org/officeDocument/2006/relationships/slideLayout" Target="../slideLayouts/slideLayout127.xml"/><Relationship Id="rId10" Type="http://schemas.openxmlformats.org/officeDocument/2006/relationships/slideLayout" Target="../slideLayouts/slideLayout114.xml"/><Relationship Id="rId19" Type="http://schemas.openxmlformats.org/officeDocument/2006/relationships/slideLayout" Target="../slideLayouts/slideLayout123.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slideLayout" Target="../slideLayouts/slideLayout118.xml"/><Relationship Id="rId22" Type="http://schemas.openxmlformats.org/officeDocument/2006/relationships/slideLayout" Target="../slideLayouts/slideLayout126.xml"/></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40.xml"/><Relationship Id="rId18" Type="http://schemas.openxmlformats.org/officeDocument/2006/relationships/slideLayout" Target="../slideLayouts/slideLayout145.xml"/><Relationship Id="rId26" Type="http://schemas.openxmlformats.org/officeDocument/2006/relationships/slideLayout" Target="../slideLayouts/slideLayout153.xml"/><Relationship Id="rId21" Type="http://schemas.openxmlformats.org/officeDocument/2006/relationships/slideLayout" Target="../slideLayouts/slideLayout148.xml"/><Relationship Id="rId34" Type="http://schemas.openxmlformats.org/officeDocument/2006/relationships/slideLayout" Target="../slideLayouts/slideLayout161.xml"/><Relationship Id="rId7" Type="http://schemas.openxmlformats.org/officeDocument/2006/relationships/slideLayout" Target="../slideLayouts/slideLayout134.xml"/><Relationship Id="rId12" Type="http://schemas.openxmlformats.org/officeDocument/2006/relationships/slideLayout" Target="../slideLayouts/slideLayout139.xml"/><Relationship Id="rId17" Type="http://schemas.openxmlformats.org/officeDocument/2006/relationships/slideLayout" Target="../slideLayouts/slideLayout144.xml"/><Relationship Id="rId25" Type="http://schemas.openxmlformats.org/officeDocument/2006/relationships/slideLayout" Target="../slideLayouts/slideLayout152.xml"/><Relationship Id="rId33" Type="http://schemas.openxmlformats.org/officeDocument/2006/relationships/slideLayout" Target="../slideLayouts/slideLayout160.xml"/><Relationship Id="rId38" Type="http://schemas.openxmlformats.org/officeDocument/2006/relationships/theme" Target="../theme/theme6.xml"/><Relationship Id="rId2" Type="http://schemas.openxmlformats.org/officeDocument/2006/relationships/slideLayout" Target="../slideLayouts/slideLayout129.xml"/><Relationship Id="rId16" Type="http://schemas.openxmlformats.org/officeDocument/2006/relationships/slideLayout" Target="../slideLayouts/slideLayout143.xml"/><Relationship Id="rId20" Type="http://schemas.openxmlformats.org/officeDocument/2006/relationships/slideLayout" Target="../slideLayouts/slideLayout147.xml"/><Relationship Id="rId29" Type="http://schemas.openxmlformats.org/officeDocument/2006/relationships/slideLayout" Target="../slideLayouts/slideLayout156.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24" Type="http://schemas.openxmlformats.org/officeDocument/2006/relationships/slideLayout" Target="../slideLayouts/slideLayout151.xml"/><Relationship Id="rId32" Type="http://schemas.openxmlformats.org/officeDocument/2006/relationships/slideLayout" Target="../slideLayouts/slideLayout159.xml"/><Relationship Id="rId37" Type="http://schemas.openxmlformats.org/officeDocument/2006/relationships/slideLayout" Target="../slideLayouts/slideLayout164.xml"/><Relationship Id="rId5" Type="http://schemas.openxmlformats.org/officeDocument/2006/relationships/slideLayout" Target="../slideLayouts/slideLayout132.xml"/><Relationship Id="rId15" Type="http://schemas.openxmlformats.org/officeDocument/2006/relationships/slideLayout" Target="../slideLayouts/slideLayout142.xml"/><Relationship Id="rId23" Type="http://schemas.openxmlformats.org/officeDocument/2006/relationships/slideLayout" Target="../slideLayouts/slideLayout150.xml"/><Relationship Id="rId28" Type="http://schemas.openxmlformats.org/officeDocument/2006/relationships/slideLayout" Target="../slideLayouts/slideLayout155.xml"/><Relationship Id="rId36" Type="http://schemas.openxmlformats.org/officeDocument/2006/relationships/slideLayout" Target="../slideLayouts/slideLayout163.xml"/><Relationship Id="rId10" Type="http://schemas.openxmlformats.org/officeDocument/2006/relationships/slideLayout" Target="../slideLayouts/slideLayout137.xml"/><Relationship Id="rId19" Type="http://schemas.openxmlformats.org/officeDocument/2006/relationships/slideLayout" Target="../slideLayouts/slideLayout146.xml"/><Relationship Id="rId31" Type="http://schemas.openxmlformats.org/officeDocument/2006/relationships/slideLayout" Target="../slideLayouts/slideLayout158.xml"/><Relationship Id="rId4" Type="http://schemas.openxmlformats.org/officeDocument/2006/relationships/slideLayout" Target="../slideLayouts/slideLayout131.xml"/><Relationship Id="rId9" Type="http://schemas.openxmlformats.org/officeDocument/2006/relationships/slideLayout" Target="../slideLayouts/slideLayout136.xml"/><Relationship Id="rId14" Type="http://schemas.openxmlformats.org/officeDocument/2006/relationships/slideLayout" Target="../slideLayouts/slideLayout141.xml"/><Relationship Id="rId22" Type="http://schemas.openxmlformats.org/officeDocument/2006/relationships/slideLayout" Target="../slideLayouts/slideLayout149.xml"/><Relationship Id="rId27" Type="http://schemas.openxmlformats.org/officeDocument/2006/relationships/slideLayout" Target="../slideLayouts/slideLayout154.xml"/><Relationship Id="rId30" Type="http://schemas.openxmlformats.org/officeDocument/2006/relationships/slideLayout" Target="../slideLayouts/slideLayout157.xml"/><Relationship Id="rId35" Type="http://schemas.openxmlformats.org/officeDocument/2006/relationships/slideLayout" Target="../slideLayouts/slideLayout162.xml"/><Relationship Id="rId8" Type="http://schemas.openxmlformats.org/officeDocument/2006/relationships/slideLayout" Target="../slideLayouts/slideLayout135.xml"/><Relationship Id="rId3"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D9A020E-6FB0-42B4-8540-917850D3CA3E}"/>
              </a:ext>
            </a:extLst>
          </p:cNvPr>
          <p:cNvGrpSpPr/>
          <p:nvPr userDrawn="1"/>
        </p:nvGrpSpPr>
        <p:grpSpPr>
          <a:xfrm>
            <a:off x="783515" y="383308"/>
            <a:ext cx="249049" cy="238189"/>
            <a:chOff x="-443705" y="2524125"/>
            <a:chExt cx="546100" cy="522288"/>
          </a:xfrm>
        </p:grpSpPr>
        <p:sp>
          <p:nvSpPr>
            <p:cNvPr id="3" name="Freeform 5">
              <a:extLst>
                <a:ext uri="{FF2B5EF4-FFF2-40B4-BE49-F238E27FC236}">
                  <a16:creationId xmlns:a16="http://schemas.microsoft.com/office/drawing/2014/main" id="{8F34EBE5-0B35-40EE-8421-DB461AA60256}"/>
                </a:ext>
              </a:extLst>
            </p:cNvPr>
            <p:cNvSpPr>
              <a:spLocks/>
            </p:cNvSpPr>
            <p:nvPr userDrawn="1"/>
          </p:nvSpPr>
          <p:spPr bwMode="auto">
            <a:xfrm>
              <a:off x="-289718" y="2524125"/>
              <a:ext cx="392113" cy="88900"/>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9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9" y="21"/>
                    <a:pt x="89" y="21"/>
                    <a:pt x="89" y="21"/>
                  </a:cubicBezTo>
                  <a:cubicBezTo>
                    <a:pt x="102" y="0"/>
                    <a:pt x="102" y="0"/>
                    <a:pt x="102" y="0"/>
                  </a:cubicBezTo>
                  <a:lnTo>
                    <a:pt x="19"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09144622-8600-4B0A-ADF4-6586B105441E}"/>
                </a:ext>
              </a:extLst>
            </p:cNvPr>
            <p:cNvSpPr>
              <a:spLocks/>
            </p:cNvSpPr>
            <p:nvPr userDrawn="1"/>
          </p:nvSpPr>
          <p:spPr bwMode="auto">
            <a:xfrm>
              <a:off x="-362743" y="2740025"/>
              <a:ext cx="392113" cy="92075"/>
            </a:xfrm>
            <a:custGeom>
              <a:avLst/>
              <a:gdLst>
                <a:gd name="T0" fmla="*/ 19 w 102"/>
                <a:gd name="T1" fmla="*/ 0 h 24"/>
                <a:gd name="T2" fmla="*/ 18 w 102"/>
                <a:gd name="T3" fmla="*/ 0 h 24"/>
                <a:gd name="T4" fmla="*/ 14 w 102"/>
                <a:gd name="T5" fmla="*/ 3 h 24"/>
                <a:gd name="T6" fmla="*/ 13 w 102"/>
                <a:gd name="T7" fmla="*/ 3 h 24"/>
                <a:gd name="T8" fmla="*/ 0 w 102"/>
                <a:gd name="T9" fmla="*/ 24 h 24"/>
                <a:gd name="T10" fmla="*/ 0 w 102"/>
                <a:gd name="T11" fmla="*/ 24 h 24"/>
                <a:gd name="T12" fmla="*/ 83 w 102"/>
                <a:gd name="T13" fmla="*/ 24 h 24"/>
                <a:gd name="T14" fmla="*/ 83 w 102"/>
                <a:gd name="T15" fmla="*/ 24 h 24"/>
                <a:gd name="T16" fmla="*/ 83 w 102"/>
                <a:gd name="T17" fmla="*/ 24 h 24"/>
                <a:gd name="T18" fmla="*/ 83 w 102"/>
                <a:gd name="T19" fmla="*/ 24 h 24"/>
                <a:gd name="T20" fmla="*/ 88 w 102"/>
                <a:gd name="T21" fmla="*/ 21 h 24"/>
                <a:gd name="T22" fmla="*/ 88 w 102"/>
                <a:gd name="T23" fmla="*/ 21 h 24"/>
                <a:gd name="T24" fmla="*/ 102 w 102"/>
                <a:gd name="T25" fmla="*/ 0 h 24"/>
                <a:gd name="T26" fmla="*/ 19 w 102"/>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4">
                  <a:moveTo>
                    <a:pt x="19" y="0"/>
                  </a:moveTo>
                  <a:cubicBezTo>
                    <a:pt x="18" y="0"/>
                    <a:pt x="18" y="0"/>
                    <a:pt x="18" y="0"/>
                  </a:cubicBezTo>
                  <a:cubicBezTo>
                    <a:pt x="16" y="1"/>
                    <a:pt x="15" y="1"/>
                    <a:pt x="14" y="3"/>
                  </a:cubicBezTo>
                  <a:cubicBezTo>
                    <a:pt x="13" y="3"/>
                    <a:pt x="13" y="3"/>
                    <a:pt x="13" y="3"/>
                  </a:cubicBezTo>
                  <a:cubicBezTo>
                    <a:pt x="0" y="24"/>
                    <a:pt x="0" y="24"/>
                    <a:pt x="0" y="24"/>
                  </a:cubicBezTo>
                  <a:cubicBezTo>
                    <a:pt x="0" y="24"/>
                    <a:pt x="0" y="24"/>
                    <a:pt x="0" y="24"/>
                  </a:cubicBezTo>
                  <a:cubicBezTo>
                    <a:pt x="83" y="24"/>
                    <a:pt x="83" y="24"/>
                    <a:pt x="83" y="24"/>
                  </a:cubicBezTo>
                  <a:cubicBezTo>
                    <a:pt x="83" y="24"/>
                    <a:pt x="83" y="24"/>
                    <a:pt x="83" y="24"/>
                  </a:cubicBezTo>
                  <a:cubicBezTo>
                    <a:pt x="83" y="24"/>
                    <a:pt x="83" y="24"/>
                    <a:pt x="83" y="24"/>
                  </a:cubicBezTo>
                  <a:cubicBezTo>
                    <a:pt x="83" y="24"/>
                    <a:pt x="83" y="24"/>
                    <a:pt x="83" y="24"/>
                  </a:cubicBezTo>
                  <a:cubicBezTo>
                    <a:pt x="85" y="24"/>
                    <a:pt x="87" y="23"/>
                    <a:pt x="88" y="21"/>
                  </a:cubicBezTo>
                  <a:cubicBezTo>
                    <a:pt x="88" y="21"/>
                    <a:pt x="88" y="21"/>
                    <a:pt x="88" y="21"/>
                  </a:cubicBezTo>
                  <a:cubicBezTo>
                    <a:pt x="102" y="0"/>
                    <a:pt x="102" y="0"/>
                    <a:pt x="102" y="0"/>
                  </a:cubicBezTo>
                  <a:lnTo>
                    <a:pt x="19"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624A78A7-CF84-4E10-8F1A-CFF3AA4A66E9}"/>
                </a:ext>
              </a:extLst>
            </p:cNvPr>
            <p:cNvSpPr>
              <a:spLocks/>
            </p:cNvSpPr>
            <p:nvPr userDrawn="1"/>
          </p:nvSpPr>
          <p:spPr bwMode="auto">
            <a:xfrm>
              <a:off x="-443705" y="2959100"/>
              <a:ext cx="392113" cy="87313"/>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8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8" y="21"/>
                    <a:pt x="88" y="21"/>
                    <a:pt x="88" y="21"/>
                  </a:cubicBezTo>
                  <a:cubicBezTo>
                    <a:pt x="102" y="0"/>
                    <a:pt x="102" y="0"/>
                    <a:pt x="102" y="0"/>
                  </a:cubicBezTo>
                  <a:lnTo>
                    <a:pt x="19"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grpSp>
      <p:cxnSp>
        <p:nvCxnSpPr>
          <p:cNvPr id="6" name="Straight Connector 5">
            <a:extLst>
              <a:ext uri="{FF2B5EF4-FFF2-40B4-BE49-F238E27FC236}">
                <a16:creationId xmlns:a16="http://schemas.microsoft.com/office/drawing/2014/main" id="{D5E3E0C0-0D67-43FB-ABCB-94D2A5A850F4}"/>
              </a:ext>
            </a:extLst>
          </p:cNvPr>
          <p:cNvCxnSpPr>
            <a:cxnSpLocks/>
          </p:cNvCxnSpPr>
          <p:nvPr userDrawn="1"/>
        </p:nvCxnSpPr>
        <p:spPr>
          <a:xfrm>
            <a:off x="766763" y="6211966"/>
            <a:ext cx="1066323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14">
            <a:extLst>
              <a:ext uri="{FF2B5EF4-FFF2-40B4-BE49-F238E27FC236}">
                <a16:creationId xmlns:a16="http://schemas.microsoft.com/office/drawing/2014/main" id="{C4BFC7A9-C519-4E51-ABA5-E251FA302574}"/>
              </a:ext>
            </a:extLst>
          </p:cNvPr>
          <p:cNvSpPr>
            <a:spLocks noGrp="1"/>
          </p:cNvSpPr>
          <p:nvPr>
            <p:ph type="title"/>
          </p:nvPr>
        </p:nvSpPr>
        <p:spPr>
          <a:xfrm>
            <a:off x="1085057" y="273238"/>
            <a:ext cx="8401843" cy="511438"/>
          </a:xfrm>
          <a:prstGeom prst="rect">
            <a:avLst/>
          </a:prstGeom>
        </p:spPr>
        <p:txBody>
          <a:bodyPr vert="horz" lIns="91440" tIns="45720" rIns="91440" bIns="45720" rtlCol="0" anchor="ctr">
            <a:normAutofit/>
          </a:bodyPr>
          <a:lstStyle/>
          <a:p>
            <a:r>
              <a:rPr lang="en-US"/>
              <a:t>Enter your title text</a:t>
            </a:r>
          </a:p>
        </p:txBody>
      </p:sp>
      <p:sp>
        <p:nvSpPr>
          <p:cNvPr id="16" name="Slide Number Placeholder 15">
            <a:extLst>
              <a:ext uri="{FF2B5EF4-FFF2-40B4-BE49-F238E27FC236}">
                <a16:creationId xmlns:a16="http://schemas.microsoft.com/office/drawing/2014/main" id="{3711C930-402C-47AF-8968-EAF6F5B4F774}"/>
              </a:ext>
            </a:extLst>
          </p:cNvPr>
          <p:cNvSpPr>
            <a:spLocks noGrp="1"/>
          </p:cNvSpPr>
          <p:nvPr>
            <p:ph type="sldNum" sz="quarter" idx="4"/>
          </p:nvPr>
        </p:nvSpPr>
        <p:spPr>
          <a:xfrm>
            <a:off x="5707380" y="6262113"/>
            <a:ext cx="777240" cy="365125"/>
          </a:xfrm>
          <a:prstGeom prst="rect">
            <a:avLst/>
          </a:prstGeom>
        </p:spPr>
        <p:txBody>
          <a:bodyPr vert="horz" lIns="91440" tIns="45720" rIns="91440" bIns="45720" rtlCol="0" anchor="ctr"/>
          <a:lstStyle>
            <a:lvl1pPr algn="ctr">
              <a:defRPr sz="1000">
                <a:solidFill>
                  <a:schemeClr val="tx1"/>
                </a:solidFill>
              </a:defRPr>
            </a:lvl1pPr>
          </a:lstStyle>
          <a:p>
            <a:fld id="{FFDB4D34-B201-405F-96F4-6125A8CCFB47}" type="slidenum">
              <a:rPr lang="en-US" smtClean="0"/>
              <a:pPr/>
              <a:t>‹#›</a:t>
            </a:fld>
            <a:endParaRPr lang="en-US"/>
          </a:p>
        </p:txBody>
      </p:sp>
      <p:sp>
        <p:nvSpPr>
          <p:cNvPr id="12" name="TextBox 11">
            <a:extLst>
              <a:ext uri="{FF2B5EF4-FFF2-40B4-BE49-F238E27FC236}">
                <a16:creationId xmlns:a16="http://schemas.microsoft.com/office/drawing/2014/main" id="{F5B96A92-9EB2-0A47-B17C-E0A5D4E1610E}"/>
              </a:ext>
            </a:extLst>
          </p:cNvPr>
          <p:cNvSpPr txBox="1"/>
          <p:nvPr userDrawn="1"/>
        </p:nvSpPr>
        <p:spPr>
          <a:xfrm>
            <a:off x="762000" y="6276322"/>
            <a:ext cx="4248150" cy="246221"/>
          </a:xfrm>
          <a:prstGeom prst="rect">
            <a:avLst/>
          </a:prstGeom>
          <a:noFill/>
        </p:spPr>
        <p:txBody>
          <a:bodyPr wrap="square" rtlCol="0">
            <a:spAutoFit/>
          </a:bodyPr>
          <a:lstStyle/>
          <a:p>
            <a:pPr algn="l"/>
            <a:r>
              <a:rPr lang="en-GB" sz="1000" b="1" err="1">
                <a:solidFill>
                  <a:schemeClr val="bg2"/>
                </a:solidFill>
              </a:rPr>
              <a:t>SBR</a:t>
            </a:r>
            <a:r>
              <a:rPr lang="en-GB" sz="1000" b="1" err="1">
                <a:solidFill>
                  <a:schemeClr val="tx1"/>
                </a:solidFill>
              </a:rPr>
              <a:t>Consulting</a:t>
            </a:r>
            <a:r>
              <a:rPr lang="en-GB" sz="1000" b="1">
                <a:solidFill>
                  <a:schemeClr val="tx1"/>
                </a:solidFill>
              </a:rPr>
              <a:t> </a:t>
            </a:r>
            <a:r>
              <a:rPr lang="en-GB" sz="1000">
                <a:solidFill>
                  <a:schemeClr val="tx1"/>
                </a:solidFill>
              </a:rPr>
              <a:t>© All Rights Reserved | 2021 </a:t>
            </a:r>
          </a:p>
        </p:txBody>
      </p:sp>
      <p:sp>
        <p:nvSpPr>
          <p:cNvPr id="14" name="TextBox 13">
            <a:extLst>
              <a:ext uri="{FF2B5EF4-FFF2-40B4-BE49-F238E27FC236}">
                <a16:creationId xmlns:a16="http://schemas.microsoft.com/office/drawing/2014/main" id="{1F2AA76F-AF65-4774-8C88-1C4F8C0D9BF4}"/>
              </a:ext>
            </a:extLst>
          </p:cNvPr>
          <p:cNvSpPr txBox="1"/>
          <p:nvPr userDrawn="1"/>
        </p:nvSpPr>
        <p:spPr>
          <a:xfrm>
            <a:off x="9101271" y="6321564"/>
            <a:ext cx="4248150" cy="246221"/>
          </a:xfrm>
          <a:prstGeom prst="rect">
            <a:avLst/>
          </a:prstGeom>
          <a:noFill/>
        </p:spPr>
        <p:txBody>
          <a:bodyPr wrap="square" rtlCol="0">
            <a:spAutoFit/>
          </a:bodyPr>
          <a:lstStyle/>
          <a:p>
            <a:pPr algn="l"/>
            <a:r>
              <a:rPr lang="en-GB" sz="1000">
                <a:solidFill>
                  <a:schemeClr val="tx1"/>
                </a:solidFill>
              </a:rPr>
              <a:t>Proactively Winning Work in a Virtual World </a:t>
            </a:r>
          </a:p>
        </p:txBody>
      </p:sp>
    </p:spTree>
    <p:extLst>
      <p:ext uri="{BB962C8B-B14F-4D97-AF65-F5344CB8AC3E}">
        <p14:creationId xmlns:p14="http://schemas.microsoft.com/office/powerpoint/2010/main" val="212781070"/>
      </p:ext>
    </p:extLst>
  </p:cSld>
  <p:clrMap bg1="lt1" tx1="dk1" bg2="lt2" tx2="dk2" accent1="accent1" accent2="accent2" accent3="accent3" accent4="accent4" accent5="accent5" accent6="accent6" hlink="hlink" folHlink="folHlink"/>
  <p:sldLayoutIdLst>
    <p:sldLayoutId id="2147483760" r:id="rId1"/>
    <p:sldLayoutId id="2147483762" r:id="rId2"/>
    <p:sldLayoutId id="2147483764" r:id="rId3"/>
    <p:sldLayoutId id="2147483763" r:id="rId4"/>
    <p:sldLayoutId id="2147483765" r:id="rId5"/>
    <p:sldLayoutId id="2147483766" r:id="rId6"/>
    <p:sldLayoutId id="2147483767" r:id="rId7"/>
    <p:sldLayoutId id="2147483768" r:id="rId8"/>
    <p:sldLayoutId id="2147483769" r:id="rId9"/>
    <p:sldLayoutId id="2147483659" r:id="rId10"/>
    <p:sldLayoutId id="2147483737" r:id="rId11"/>
    <p:sldLayoutId id="2147483738" r:id="rId12"/>
    <p:sldLayoutId id="2147483770" r:id="rId13"/>
    <p:sldLayoutId id="2147483739" r:id="rId14"/>
    <p:sldLayoutId id="2147483761" r:id="rId15"/>
    <p:sldLayoutId id="2147483740" r:id="rId16"/>
    <p:sldLayoutId id="2147483660" r:id="rId17"/>
    <p:sldLayoutId id="2147483661" r:id="rId18"/>
    <p:sldLayoutId id="2147483741" r:id="rId19"/>
    <p:sldLayoutId id="2147483742" r:id="rId20"/>
    <p:sldLayoutId id="2147483743" r:id="rId21"/>
    <p:sldLayoutId id="2147483788" r:id="rId22"/>
    <p:sldLayoutId id="2147483744" r:id="rId23"/>
    <p:sldLayoutId id="2147483745" r:id="rId24"/>
    <p:sldLayoutId id="2147483774" r:id="rId25"/>
    <p:sldLayoutId id="2147483758" r:id="rId26"/>
  </p:sldLayoutIdLst>
  <p:hf hdr="0" ftr="0" dt="0"/>
  <p:txStyles>
    <p:titleStyle>
      <a:lvl1pPr algn="l" defTabSz="914400" rtl="0" eaLnBrk="1" latinLnBrk="0" hangingPunct="1">
        <a:lnSpc>
          <a:spcPct val="90000"/>
        </a:lnSpc>
        <a:spcBef>
          <a:spcPct val="0"/>
        </a:spcBef>
        <a:buNone/>
        <a:defRPr sz="2400" b="1"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0" userDrawn="1">
          <p15:clr>
            <a:srgbClr val="F26B43"/>
          </p15:clr>
        </p15:guide>
        <p15:guide id="2" pos="240" userDrawn="1">
          <p15:clr>
            <a:srgbClr val="F26B43"/>
          </p15:clr>
        </p15:guide>
        <p15:guide id="3" pos="7440" userDrawn="1">
          <p15:clr>
            <a:srgbClr val="F26B43"/>
          </p15:clr>
        </p15:guide>
        <p15:guide id="4" orient="horz" pos="4080" userDrawn="1">
          <p15:clr>
            <a:srgbClr val="F26B43"/>
          </p15:clr>
        </p15:guide>
        <p15:guide id="7" pos="480" userDrawn="1">
          <p15:clr>
            <a:srgbClr val="F26B43"/>
          </p15:clr>
        </p15:guide>
        <p15:guide id="8" pos="72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D9A020E-6FB0-42B4-8540-917850D3CA3E}"/>
              </a:ext>
            </a:extLst>
          </p:cNvPr>
          <p:cNvGrpSpPr/>
          <p:nvPr userDrawn="1"/>
        </p:nvGrpSpPr>
        <p:grpSpPr>
          <a:xfrm>
            <a:off x="783515" y="383308"/>
            <a:ext cx="249049" cy="238189"/>
            <a:chOff x="-443705" y="2524125"/>
            <a:chExt cx="546100" cy="522288"/>
          </a:xfrm>
        </p:grpSpPr>
        <p:sp>
          <p:nvSpPr>
            <p:cNvPr id="3" name="Freeform 5">
              <a:extLst>
                <a:ext uri="{FF2B5EF4-FFF2-40B4-BE49-F238E27FC236}">
                  <a16:creationId xmlns:a16="http://schemas.microsoft.com/office/drawing/2014/main" id="{8F34EBE5-0B35-40EE-8421-DB461AA60256}"/>
                </a:ext>
              </a:extLst>
            </p:cNvPr>
            <p:cNvSpPr>
              <a:spLocks/>
            </p:cNvSpPr>
            <p:nvPr userDrawn="1"/>
          </p:nvSpPr>
          <p:spPr bwMode="auto">
            <a:xfrm>
              <a:off x="-289718" y="2524125"/>
              <a:ext cx="392113" cy="88900"/>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9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9" y="21"/>
                    <a:pt x="89" y="21"/>
                    <a:pt x="89" y="21"/>
                  </a:cubicBezTo>
                  <a:cubicBezTo>
                    <a:pt x="102" y="0"/>
                    <a:pt x="102" y="0"/>
                    <a:pt x="102" y="0"/>
                  </a:cubicBezTo>
                  <a:lnTo>
                    <a:pt x="19"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09144622-8600-4B0A-ADF4-6586B105441E}"/>
                </a:ext>
              </a:extLst>
            </p:cNvPr>
            <p:cNvSpPr>
              <a:spLocks/>
            </p:cNvSpPr>
            <p:nvPr userDrawn="1"/>
          </p:nvSpPr>
          <p:spPr bwMode="auto">
            <a:xfrm>
              <a:off x="-362743" y="2740025"/>
              <a:ext cx="392113" cy="92075"/>
            </a:xfrm>
            <a:custGeom>
              <a:avLst/>
              <a:gdLst>
                <a:gd name="T0" fmla="*/ 19 w 102"/>
                <a:gd name="T1" fmla="*/ 0 h 24"/>
                <a:gd name="T2" fmla="*/ 18 w 102"/>
                <a:gd name="T3" fmla="*/ 0 h 24"/>
                <a:gd name="T4" fmla="*/ 14 w 102"/>
                <a:gd name="T5" fmla="*/ 3 h 24"/>
                <a:gd name="T6" fmla="*/ 13 w 102"/>
                <a:gd name="T7" fmla="*/ 3 h 24"/>
                <a:gd name="T8" fmla="*/ 0 w 102"/>
                <a:gd name="T9" fmla="*/ 24 h 24"/>
                <a:gd name="T10" fmla="*/ 0 w 102"/>
                <a:gd name="T11" fmla="*/ 24 h 24"/>
                <a:gd name="T12" fmla="*/ 83 w 102"/>
                <a:gd name="T13" fmla="*/ 24 h 24"/>
                <a:gd name="T14" fmla="*/ 83 w 102"/>
                <a:gd name="T15" fmla="*/ 24 h 24"/>
                <a:gd name="T16" fmla="*/ 83 w 102"/>
                <a:gd name="T17" fmla="*/ 24 h 24"/>
                <a:gd name="T18" fmla="*/ 83 w 102"/>
                <a:gd name="T19" fmla="*/ 24 h 24"/>
                <a:gd name="T20" fmla="*/ 88 w 102"/>
                <a:gd name="T21" fmla="*/ 21 h 24"/>
                <a:gd name="T22" fmla="*/ 88 w 102"/>
                <a:gd name="T23" fmla="*/ 21 h 24"/>
                <a:gd name="T24" fmla="*/ 102 w 102"/>
                <a:gd name="T25" fmla="*/ 0 h 24"/>
                <a:gd name="T26" fmla="*/ 19 w 102"/>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4">
                  <a:moveTo>
                    <a:pt x="19" y="0"/>
                  </a:moveTo>
                  <a:cubicBezTo>
                    <a:pt x="18" y="0"/>
                    <a:pt x="18" y="0"/>
                    <a:pt x="18" y="0"/>
                  </a:cubicBezTo>
                  <a:cubicBezTo>
                    <a:pt x="16" y="1"/>
                    <a:pt x="15" y="1"/>
                    <a:pt x="14" y="3"/>
                  </a:cubicBezTo>
                  <a:cubicBezTo>
                    <a:pt x="13" y="3"/>
                    <a:pt x="13" y="3"/>
                    <a:pt x="13" y="3"/>
                  </a:cubicBezTo>
                  <a:cubicBezTo>
                    <a:pt x="0" y="24"/>
                    <a:pt x="0" y="24"/>
                    <a:pt x="0" y="24"/>
                  </a:cubicBezTo>
                  <a:cubicBezTo>
                    <a:pt x="0" y="24"/>
                    <a:pt x="0" y="24"/>
                    <a:pt x="0" y="24"/>
                  </a:cubicBezTo>
                  <a:cubicBezTo>
                    <a:pt x="83" y="24"/>
                    <a:pt x="83" y="24"/>
                    <a:pt x="83" y="24"/>
                  </a:cubicBezTo>
                  <a:cubicBezTo>
                    <a:pt x="83" y="24"/>
                    <a:pt x="83" y="24"/>
                    <a:pt x="83" y="24"/>
                  </a:cubicBezTo>
                  <a:cubicBezTo>
                    <a:pt x="83" y="24"/>
                    <a:pt x="83" y="24"/>
                    <a:pt x="83" y="24"/>
                  </a:cubicBezTo>
                  <a:cubicBezTo>
                    <a:pt x="83" y="24"/>
                    <a:pt x="83" y="24"/>
                    <a:pt x="83" y="24"/>
                  </a:cubicBezTo>
                  <a:cubicBezTo>
                    <a:pt x="85" y="24"/>
                    <a:pt x="87" y="23"/>
                    <a:pt x="88" y="21"/>
                  </a:cubicBezTo>
                  <a:cubicBezTo>
                    <a:pt x="88" y="21"/>
                    <a:pt x="88" y="21"/>
                    <a:pt x="88" y="21"/>
                  </a:cubicBezTo>
                  <a:cubicBezTo>
                    <a:pt x="102" y="0"/>
                    <a:pt x="102" y="0"/>
                    <a:pt x="102" y="0"/>
                  </a:cubicBezTo>
                  <a:lnTo>
                    <a:pt x="19"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624A78A7-CF84-4E10-8F1A-CFF3AA4A66E9}"/>
                </a:ext>
              </a:extLst>
            </p:cNvPr>
            <p:cNvSpPr>
              <a:spLocks/>
            </p:cNvSpPr>
            <p:nvPr userDrawn="1"/>
          </p:nvSpPr>
          <p:spPr bwMode="auto">
            <a:xfrm>
              <a:off x="-443705" y="2959100"/>
              <a:ext cx="392113" cy="87313"/>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8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8" y="21"/>
                    <a:pt x="88" y="21"/>
                    <a:pt x="88" y="21"/>
                  </a:cubicBezTo>
                  <a:cubicBezTo>
                    <a:pt x="102" y="0"/>
                    <a:pt x="102" y="0"/>
                    <a:pt x="102" y="0"/>
                  </a:cubicBezTo>
                  <a:lnTo>
                    <a:pt x="19"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grpSp>
      <p:cxnSp>
        <p:nvCxnSpPr>
          <p:cNvPr id="6" name="Straight Connector 5">
            <a:extLst>
              <a:ext uri="{FF2B5EF4-FFF2-40B4-BE49-F238E27FC236}">
                <a16:creationId xmlns:a16="http://schemas.microsoft.com/office/drawing/2014/main" id="{D5E3E0C0-0D67-43FB-ABCB-94D2A5A850F4}"/>
              </a:ext>
            </a:extLst>
          </p:cNvPr>
          <p:cNvCxnSpPr>
            <a:cxnSpLocks/>
          </p:cNvCxnSpPr>
          <p:nvPr userDrawn="1"/>
        </p:nvCxnSpPr>
        <p:spPr>
          <a:xfrm>
            <a:off x="766763" y="6211966"/>
            <a:ext cx="1066323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14">
            <a:extLst>
              <a:ext uri="{FF2B5EF4-FFF2-40B4-BE49-F238E27FC236}">
                <a16:creationId xmlns:a16="http://schemas.microsoft.com/office/drawing/2014/main" id="{C4BFC7A9-C519-4E51-ABA5-E251FA302574}"/>
              </a:ext>
            </a:extLst>
          </p:cNvPr>
          <p:cNvSpPr>
            <a:spLocks noGrp="1"/>
          </p:cNvSpPr>
          <p:nvPr>
            <p:ph type="title"/>
          </p:nvPr>
        </p:nvSpPr>
        <p:spPr>
          <a:xfrm>
            <a:off x="1085057" y="273238"/>
            <a:ext cx="10253202" cy="511438"/>
          </a:xfrm>
          <a:prstGeom prst="rect">
            <a:avLst/>
          </a:prstGeom>
        </p:spPr>
        <p:txBody>
          <a:bodyPr vert="horz" lIns="91440" tIns="45720" rIns="91440" bIns="45720" rtlCol="0" anchor="ctr">
            <a:normAutofit/>
          </a:bodyPr>
          <a:lstStyle/>
          <a:p>
            <a:r>
              <a:rPr lang="en-US"/>
              <a:t>Enter your title text</a:t>
            </a:r>
          </a:p>
        </p:txBody>
      </p:sp>
      <p:sp>
        <p:nvSpPr>
          <p:cNvPr id="12" name="TextBox 11">
            <a:extLst>
              <a:ext uri="{FF2B5EF4-FFF2-40B4-BE49-F238E27FC236}">
                <a16:creationId xmlns:a16="http://schemas.microsoft.com/office/drawing/2014/main" id="{1BF7C1DD-A2D4-48F9-BF7C-950DB1811E5D}"/>
              </a:ext>
            </a:extLst>
          </p:cNvPr>
          <p:cNvSpPr txBox="1"/>
          <p:nvPr userDrawn="1"/>
        </p:nvSpPr>
        <p:spPr>
          <a:xfrm>
            <a:off x="5861858" y="6321566"/>
            <a:ext cx="468284" cy="246221"/>
          </a:xfrm>
          <a:prstGeom prst="rect">
            <a:avLst/>
          </a:prstGeom>
          <a:noFill/>
        </p:spPr>
        <p:txBody>
          <a:bodyPr wrap="square" rtlCol="0">
            <a:spAutoFit/>
          </a:bodyPr>
          <a:lstStyle/>
          <a:p>
            <a:pPr algn="ctr"/>
            <a:fld id="{56E7C8A8-3AC8-416F-8C36-C451FDB54648}" type="slidenum">
              <a:rPr lang="en-GB" sz="1000" b="0" smtClean="0">
                <a:solidFill>
                  <a:schemeClr val="tx1"/>
                </a:solidFill>
              </a:rPr>
              <a:pPr algn="ctr"/>
              <a:t>‹#›</a:t>
            </a:fld>
            <a:endParaRPr lang="en-GB" sz="1000" b="0">
              <a:solidFill>
                <a:schemeClr val="tx1"/>
              </a:solidFill>
            </a:endParaRPr>
          </a:p>
        </p:txBody>
      </p:sp>
      <p:pic>
        <p:nvPicPr>
          <p:cNvPr id="11" name="Picture 10" descr="Text&#10;&#10;Description automatically generated with low confidence">
            <a:extLst>
              <a:ext uri="{FF2B5EF4-FFF2-40B4-BE49-F238E27FC236}">
                <a16:creationId xmlns:a16="http://schemas.microsoft.com/office/drawing/2014/main" id="{7E313682-55C8-3D49-82B5-5D185D51FDE9}"/>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187406" y="6287592"/>
            <a:ext cx="1542774" cy="516909"/>
          </a:xfrm>
          <a:prstGeom prst="rect">
            <a:avLst/>
          </a:prstGeom>
        </p:spPr>
      </p:pic>
      <p:sp>
        <p:nvSpPr>
          <p:cNvPr id="13" name="TextBox 12">
            <a:extLst>
              <a:ext uri="{FF2B5EF4-FFF2-40B4-BE49-F238E27FC236}">
                <a16:creationId xmlns:a16="http://schemas.microsoft.com/office/drawing/2014/main" id="{BFF0C51C-603C-FD48-8E29-2153E920C1EF}"/>
              </a:ext>
            </a:extLst>
          </p:cNvPr>
          <p:cNvSpPr txBox="1"/>
          <p:nvPr userDrawn="1"/>
        </p:nvSpPr>
        <p:spPr>
          <a:xfrm>
            <a:off x="762000" y="6276322"/>
            <a:ext cx="4248150" cy="246221"/>
          </a:xfrm>
          <a:prstGeom prst="rect">
            <a:avLst/>
          </a:prstGeom>
          <a:noFill/>
        </p:spPr>
        <p:txBody>
          <a:bodyPr wrap="square" rtlCol="0">
            <a:spAutoFit/>
          </a:bodyPr>
          <a:lstStyle/>
          <a:p>
            <a:pPr algn="l"/>
            <a:r>
              <a:rPr lang="en-GB" sz="1000" b="1">
                <a:solidFill>
                  <a:schemeClr val="bg2"/>
                </a:solidFill>
              </a:rPr>
              <a:t>SBR</a:t>
            </a:r>
            <a:r>
              <a:rPr lang="en-GB" sz="1000" b="1">
                <a:solidFill>
                  <a:schemeClr val="tx1"/>
                </a:solidFill>
              </a:rPr>
              <a:t>Consulting </a:t>
            </a:r>
            <a:r>
              <a:rPr lang="en-GB" sz="1000">
                <a:solidFill>
                  <a:schemeClr val="tx1"/>
                </a:solidFill>
              </a:rPr>
              <a:t>© All Rights Reserved | 2021 </a:t>
            </a:r>
          </a:p>
        </p:txBody>
      </p:sp>
    </p:spTree>
    <p:extLst>
      <p:ext uri="{BB962C8B-B14F-4D97-AF65-F5344CB8AC3E}">
        <p14:creationId xmlns:p14="http://schemas.microsoft.com/office/powerpoint/2010/main" val="1229912959"/>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16" r:id="rId3"/>
    <p:sldLayoutId id="2147483720" r:id="rId4"/>
    <p:sldLayoutId id="2147483727" r:id="rId5"/>
    <p:sldLayoutId id="2147483723" r:id="rId6"/>
    <p:sldLayoutId id="2147483724" r:id="rId7"/>
    <p:sldLayoutId id="2147483717" r:id="rId8"/>
    <p:sldLayoutId id="2147483734" r:id="rId9"/>
    <p:sldLayoutId id="2147483726" r:id="rId10"/>
    <p:sldLayoutId id="2147483735" r:id="rId11"/>
    <p:sldLayoutId id="2147483776" r:id="rId12"/>
    <p:sldLayoutId id="2147483713" r:id="rId13"/>
    <p:sldLayoutId id="2147483729" r:id="rId14"/>
    <p:sldLayoutId id="2147483736" r:id="rId15"/>
    <p:sldLayoutId id="2147483731" r:id="rId16"/>
    <p:sldLayoutId id="2147483732" r:id="rId17"/>
    <p:sldLayoutId id="2147483718" r:id="rId18"/>
    <p:sldLayoutId id="2147483811" r:id="rId19"/>
    <p:sldLayoutId id="2147483719" r:id="rId20"/>
  </p:sldLayoutIdLst>
  <p:hf hdr="0" ftr="0" dt="0"/>
  <p:txStyles>
    <p:titleStyle>
      <a:lvl1pPr algn="l" defTabSz="914400" rtl="0" eaLnBrk="1" latinLnBrk="0" hangingPunct="1">
        <a:lnSpc>
          <a:spcPct val="90000"/>
        </a:lnSpc>
        <a:spcBef>
          <a:spcPct val="0"/>
        </a:spcBef>
        <a:buNone/>
        <a:defRPr sz="2400" b="1"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0">
          <p15:clr>
            <a:srgbClr val="F26B43"/>
          </p15:clr>
        </p15:guide>
        <p15:guide id="2" pos="240">
          <p15:clr>
            <a:srgbClr val="F26B43"/>
          </p15:clr>
        </p15:guide>
        <p15:guide id="3" pos="7440">
          <p15:clr>
            <a:srgbClr val="F26B43"/>
          </p15:clr>
        </p15:guide>
        <p15:guide id="4" orient="horz" pos="4080">
          <p15:clr>
            <a:srgbClr val="F26B43"/>
          </p15:clr>
        </p15:guide>
        <p15:guide id="7" pos="480">
          <p15:clr>
            <a:srgbClr val="F26B43"/>
          </p15:clr>
        </p15:guide>
        <p15:guide id="8" pos="720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D9A020E-6FB0-42B4-8540-917850D3CA3E}"/>
              </a:ext>
            </a:extLst>
          </p:cNvPr>
          <p:cNvGrpSpPr/>
          <p:nvPr userDrawn="1"/>
        </p:nvGrpSpPr>
        <p:grpSpPr>
          <a:xfrm>
            <a:off x="783515" y="383308"/>
            <a:ext cx="249049" cy="238189"/>
            <a:chOff x="-443705" y="2524125"/>
            <a:chExt cx="546100" cy="522288"/>
          </a:xfrm>
        </p:grpSpPr>
        <p:sp>
          <p:nvSpPr>
            <p:cNvPr id="3" name="Freeform 5">
              <a:extLst>
                <a:ext uri="{FF2B5EF4-FFF2-40B4-BE49-F238E27FC236}">
                  <a16:creationId xmlns:a16="http://schemas.microsoft.com/office/drawing/2014/main" id="{8F34EBE5-0B35-40EE-8421-DB461AA60256}"/>
                </a:ext>
              </a:extLst>
            </p:cNvPr>
            <p:cNvSpPr>
              <a:spLocks/>
            </p:cNvSpPr>
            <p:nvPr userDrawn="1"/>
          </p:nvSpPr>
          <p:spPr bwMode="auto">
            <a:xfrm>
              <a:off x="-289718" y="2524125"/>
              <a:ext cx="392113" cy="88900"/>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9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9" y="21"/>
                    <a:pt x="89" y="21"/>
                    <a:pt x="89" y="21"/>
                  </a:cubicBezTo>
                  <a:cubicBezTo>
                    <a:pt x="102" y="0"/>
                    <a:pt x="102" y="0"/>
                    <a:pt x="102" y="0"/>
                  </a:cubicBezTo>
                  <a:lnTo>
                    <a:pt x="19"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09144622-8600-4B0A-ADF4-6586B105441E}"/>
                </a:ext>
              </a:extLst>
            </p:cNvPr>
            <p:cNvSpPr>
              <a:spLocks/>
            </p:cNvSpPr>
            <p:nvPr userDrawn="1"/>
          </p:nvSpPr>
          <p:spPr bwMode="auto">
            <a:xfrm>
              <a:off x="-362743" y="2740025"/>
              <a:ext cx="392113" cy="92075"/>
            </a:xfrm>
            <a:custGeom>
              <a:avLst/>
              <a:gdLst>
                <a:gd name="T0" fmla="*/ 19 w 102"/>
                <a:gd name="T1" fmla="*/ 0 h 24"/>
                <a:gd name="T2" fmla="*/ 18 w 102"/>
                <a:gd name="T3" fmla="*/ 0 h 24"/>
                <a:gd name="T4" fmla="*/ 14 w 102"/>
                <a:gd name="T5" fmla="*/ 3 h 24"/>
                <a:gd name="T6" fmla="*/ 13 w 102"/>
                <a:gd name="T7" fmla="*/ 3 h 24"/>
                <a:gd name="T8" fmla="*/ 0 w 102"/>
                <a:gd name="T9" fmla="*/ 24 h 24"/>
                <a:gd name="T10" fmla="*/ 0 w 102"/>
                <a:gd name="T11" fmla="*/ 24 h 24"/>
                <a:gd name="T12" fmla="*/ 83 w 102"/>
                <a:gd name="T13" fmla="*/ 24 h 24"/>
                <a:gd name="T14" fmla="*/ 83 w 102"/>
                <a:gd name="T15" fmla="*/ 24 h 24"/>
                <a:gd name="T16" fmla="*/ 83 w 102"/>
                <a:gd name="T17" fmla="*/ 24 h 24"/>
                <a:gd name="T18" fmla="*/ 83 w 102"/>
                <a:gd name="T19" fmla="*/ 24 h 24"/>
                <a:gd name="T20" fmla="*/ 88 w 102"/>
                <a:gd name="T21" fmla="*/ 21 h 24"/>
                <a:gd name="T22" fmla="*/ 88 w 102"/>
                <a:gd name="T23" fmla="*/ 21 h 24"/>
                <a:gd name="T24" fmla="*/ 102 w 102"/>
                <a:gd name="T25" fmla="*/ 0 h 24"/>
                <a:gd name="T26" fmla="*/ 19 w 102"/>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4">
                  <a:moveTo>
                    <a:pt x="19" y="0"/>
                  </a:moveTo>
                  <a:cubicBezTo>
                    <a:pt x="18" y="0"/>
                    <a:pt x="18" y="0"/>
                    <a:pt x="18" y="0"/>
                  </a:cubicBezTo>
                  <a:cubicBezTo>
                    <a:pt x="16" y="1"/>
                    <a:pt x="15" y="1"/>
                    <a:pt x="14" y="3"/>
                  </a:cubicBezTo>
                  <a:cubicBezTo>
                    <a:pt x="13" y="3"/>
                    <a:pt x="13" y="3"/>
                    <a:pt x="13" y="3"/>
                  </a:cubicBezTo>
                  <a:cubicBezTo>
                    <a:pt x="0" y="24"/>
                    <a:pt x="0" y="24"/>
                    <a:pt x="0" y="24"/>
                  </a:cubicBezTo>
                  <a:cubicBezTo>
                    <a:pt x="0" y="24"/>
                    <a:pt x="0" y="24"/>
                    <a:pt x="0" y="24"/>
                  </a:cubicBezTo>
                  <a:cubicBezTo>
                    <a:pt x="83" y="24"/>
                    <a:pt x="83" y="24"/>
                    <a:pt x="83" y="24"/>
                  </a:cubicBezTo>
                  <a:cubicBezTo>
                    <a:pt x="83" y="24"/>
                    <a:pt x="83" y="24"/>
                    <a:pt x="83" y="24"/>
                  </a:cubicBezTo>
                  <a:cubicBezTo>
                    <a:pt x="83" y="24"/>
                    <a:pt x="83" y="24"/>
                    <a:pt x="83" y="24"/>
                  </a:cubicBezTo>
                  <a:cubicBezTo>
                    <a:pt x="83" y="24"/>
                    <a:pt x="83" y="24"/>
                    <a:pt x="83" y="24"/>
                  </a:cubicBezTo>
                  <a:cubicBezTo>
                    <a:pt x="85" y="24"/>
                    <a:pt x="87" y="23"/>
                    <a:pt x="88" y="21"/>
                  </a:cubicBezTo>
                  <a:cubicBezTo>
                    <a:pt x="88" y="21"/>
                    <a:pt x="88" y="21"/>
                    <a:pt x="88" y="21"/>
                  </a:cubicBezTo>
                  <a:cubicBezTo>
                    <a:pt x="102" y="0"/>
                    <a:pt x="102" y="0"/>
                    <a:pt x="102" y="0"/>
                  </a:cubicBezTo>
                  <a:lnTo>
                    <a:pt x="19"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624A78A7-CF84-4E10-8F1A-CFF3AA4A66E9}"/>
                </a:ext>
              </a:extLst>
            </p:cNvPr>
            <p:cNvSpPr>
              <a:spLocks/>
            </p:cNvSpPr>
            <p:nvPr userDrawn="1"/>
          </p:nvSpPr>
          <p:spPr bwMode="auto">
            <a:xfrm>
              <a:off x="-443705" y="2959100"/>
              <a:ext cx="392113" cy="87313"/>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8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8" y="21"/>
                    <a:pt x="88" y="21"/>
                    <a:pt x="88" y="21"/>
                  </a:cubicBezTo>
                  <a:cubicBezTo>
                    <a:pt x="102" y="0"/>
                    <a:pt x="102" y="0"/>
                    <a:pt x="102" y="0"/>
                  </a:cubicBezTo>
                  <a:lnTo>
                    <a:pt x="19"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grpSp>
      <p:cxnSp>
        <p:nvCxnSpPr>
          <p:cNvPr id="6" name="Straight Connector 5">
            <a:extLst>
              <a:ext uri="{FF2B5EF4-FFF2-40B4-BE49-F238E27FC236}">
                <a16:creationId xmlns:a16="http://schemas.microsoft.com/office/drawing/2014/main" id="{D5E3E0C0-0D67-43FB-ABCB-94D2A5A850F4}"/>
              </a:ext>
            </a:extLst>
          </p:cNvPr>
          <p:cNvCxnSpPr>
            <a:cxnSpLocks/>
          </p:cNvCxnSpPr>
          <p:nvPr userDrawn="1"/>
        </p:nvCxnSpPr>
        <p:spPr>
          <a:xfrm>
            <a:off x="766763" y="6211966"/>
            <a:ext cx="1066323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Title Placeholder 14">
            <a:extLst>
              <a:ext uri="{FF2B5EF4-FFF2-40B4-BE49-F238E27FC236}">
                <a16:creationId xmlns:a16="http://schemas.microsoft.com/office/drawing/2014/main" id="{C4BFC7A9-C519-4E51-ABA5-E251FA302574}"/>
              </a:ext>
            </a:extLst>
          </p:cNvPr>
          <p:cNvSpPr>
            <a:spLocks noGrp="1"/>
          </p:cNvSpPr>
          <p:nvPr>
            <p:ph type="title"/>
          </p:nvPr>
        </p:nvSpPr>
        <p:spPr>
          <a:xfrm>
            <a:off x="1085057" y="273238"/>
            <a:ext cx="10253202" cy="511438"/>
          </a:xfrm>
          <a:prstGeom prst="rect">
            <a:avLst/>
          </a:prstGeom>
        </p:spPr>
        <p:txBody>
          <a:bodyPr vert="horz" lIns="91440" tIns="45720" rIns="91440" bIns="45720" rtlCol="0" anchor="ctr">
            <a:normAutofit/>
          </a:bodyPr>
          <a:lstStyle/>
          <a:p>
            <a:r>
              <a:rPr lang="en-US"/>
              <a:t>Enter your title text</a:t>
            </a:r>
          </a:p>
        </p:txBody>
      </p:sp>
      <p:sp>
        <p:nvSpPr>
          <p:cNvPr id="12" name="TextBox 11">
            <a:extLst>
              <a:ext uri="{FF2B5EF4-FFF2-40B4-BE49-F238E27FC236}">
                <a16:creationId xmlns:a16="http://schemas.microsoft.com/office/drawing/2014/main" id="{1BF7C1DD-A2D4-48F9-BF7C-950DB1811E5D}"/>
              </a:ext>
            </a:extLst>
          </p:cNvPr>
          <p:cNvSpPr txBox="1"/>
          <p:nvPr userDrawn="1"/>
        </p:nvSpPr>
        <p:spPr>
          <a:xfrm>
            <a:off x="5861858" y="6321566"/>
            <a:ext cx="468284" cy="246221"/>
          </a:xfrm>
          <a:prstGeom prst="rect">
            <a:avLst/>
          </a:prstGeom>
          <a:noFill/>
        </p:spPr>
        <p:txBody>
          <a:bodyPr wrap="square" rtlCol="0">
            <a:spAutoFit/>
          </a:bodyPr>
          <a:lstStyle/>
          <a:p>
            <a:pPr algn="ctr"/>
            <a:fld id="{56E7C8A8-3AC8-416F-8C36-C451FDB54648}" type="slidenum">
              <a:rPr lang="en-GB" sz="1000" b="0" smtClean="0">
                <a:solidFill>
                  <a:schemeClr val="tx1"/>
                </a:solidFill>
              </a:rPr>
              <a:pPr algn="ctr"/>
              <a:t>‹#›</a:t>
            </a:fld>
            <a:endParaRPr lang="en-GB" sz="1000" b="0">
              <a:solidFill>
                <a:schemeClr val="tx1"/>
              </a:solidFill>
            </a:endParaRPr>
          </a:p>
        </p:txBody>
      </p:sp>
      <p:sp>
        <p:nvSpPr>
          <p:cNvPr id="9" name="TextBox 8">
            <a:extLst>
              <a:ext uri="{FF2B5EF4-FFF2-40B4-BE49-F238E27FC236}">
                <a16:creationId xmlns:a16="http://schemas.microsoft.com/office/drawing/2014/main" id="{751F783C-2BFB-41DE-9181-4230E2FA7A8C}"/>
              </a:ext>
            </a:extLst>
          </p:cNvPr>
          <p:cNvSpPr txBox="1"/>
          <p:nvPr userDrawn="1"/>
        </p:nvSpPr>
        <p:spPr>
          <a:xfrm>
            <a:off x="5220393" y="6858000"/>
            <a:ext cx="5738400" cy="475258"/>
          </a:xfrm>
          <a:prstGeom prst="rect">
            <a:avLst/>
          </a:prstGeom>
          <a:noFill/>
        </p:spPr>
        <p:txBody>
          <a:bodyPr wrap="square" rtlCol="0">
            <a:spAutoFit/>
          </a:bodyPr>
          <a:lstStyle/>
          <a:p>
            <a:pPr algn="r">
              <a:lnSpc>
                <a:spcPts val="1600"/>
              </a:lnSpc>
              <a:spcBef>
                <a:spcPts val="600"/>
              </a:spcBef>
            </a:pPr>
            <a:r>
              <a:rPr lang="en-GB" sz="800" cap="none" spc="100" baseline="0">
                <a:solidFill>
                  <a:schemeClr val="tx1">
                    <a:lumMod val="75000"/>
                    <a:lumOff val="25000"/>
                  </a:schemeClr>
                </a:solidFill>
              </a:rPr>
              <a:t>To edit this logo, go to </a:t>
            </a:r>
            <a:r>
              <a:rPr lang="en-GB" sz="800" b="1" cap="none" spc="100" baseline="0">
                <a:solidFill>
                  <a:schemeClr val="tx1">
                    <a:lumMod val="75000"/>
                    <a:lumOff val="25000"/>
                  </a:schemeClr>
                </a:solidFill>
              </a:rPr>
              <a:t>View &gt; Slide Master </a:t>
            </a:r>
            <a:r>
              <a:rPr lang="en-GB" sz="800" cap="none" spc="100" baseline="0">
                <a:solidFill>
                  <a:schemeClr val="tx1">
                    <a:lumMod val="75000"/>
                    <a:lumOff val="25000"/>
                  </a:schemeClr>
                </a:solidFill>
              </a:rPr>
              <a:t>and scroll to the top slide. You can edit it there. To exit the master and return to your presentation, click </a:t>
            </a:r>
            <a:r>
              <a:rPr lang="en-GB" sz="800" b="1" cap="none" spc="100" baseline="0">
                <a:solidFill>
                  <a:schemeClr val="tx1">
                    <a:lumMod val="75000"/>
                    <a:lumOff val="25000"/>
                  </a:schemeClr>
                </a:solidFill>
              </a:rPr>
              <a:t>Slide Master &gt; Close Master View</a:t>
            </a:r>
          </a:p>
        </p:txBody>
      </p:sp>
      <p:grpSp>
        <p:nvGrpSpPr>
          <p:cNvPr id="13" name="Group 12">
            <a:extLst>
              <a:ext uri="{FF2B5EF4-FFF2-40B4-BE49-F238E27FC236}">
                <a16:creationId xmlns:a16="http://schemas.microsoft.com/office/drawing/2014/main" id="{08CC0A9B-8F10-4226-9287-AE2C33036C7B}"/>
              </a:ext>
            </a:extLst>
          </p:cNvPr>
          <p:cNvGrpSpPr/>
          <p:nvPr userDrawn="1"/>
        </p:nvGrpSpPr>
        <p:grpSpPr>
          <a:xfrm rot="10800000">
            <a:off x="10958793" y="6858000"/>
            <a:ext cx="379466" cy="421760"/>
            <a:chOff x="2696030" y="4248627"/>
            <a:chExt cx="425550" cy="472979"/>
          </a:xfrm>
          <a:solidFill>
            <a:schemeClr val="accent2"/>
          </a:solidFill>
        </p:grpSpPr>
        <p:sp>
          <p:nvSpPr>
            <p:cNvPr id="14" name="Arrow: Chevron 13">
              <a:extLst>
                <a:ext uri="{FF2B5EF4-FFF2-40B4-BE49-F238E27FC236}">
                  <a16:creationId xmlns:a16="http://schemas.microsoft.com/office/drawing/2014/main" id="{7EA3180D-7582-4A37-ADD9-2E1AB9A657CA}"/>
                </a:ext>
              </a:extLst>
            </p:cNvPr>
            <p:cNvSpPr/>
            <p:nvPr/>
          </p:nvSpPr>
          <p:spPr>
            <a:xfrm rot="5400000">
              <a:off x="2766566" y="4178091"/>
              <a:ext cx="284477" cy="42555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Arrow: Chevron 15">
              <a:extLst>
                <a:ext uri="{FF2B5EF4-FFF2-40B4-BE49-F238E27FC236}">
                  <a16:creationId xmlns:a16="http://schemas.microsoft.com/office/drawing/2014/main" id="{C74400DC-184B-4B32-9E7D-FD3B49DBBC6E}"/>
                </a:ext>
              </a:extLst>
            </p:cNvPr>
            <p:cNvSpPr/>
            <p:nvPr/>
          </p:nvSpPr>
          <p:spPr>
            <a:xfrm rot="5400000">
              <a:off x="2766566" y="4366593"/>
              <a:ext cx="284477" cy="425550"/>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11" name="Picture 10" descr="Text&#10;&#10;Description automatically generated with low confidence">
            <a:extLst>
              <a:ext uri="{FF2B5EF4-FFF2-40B4-BE49-F238E27FC236}">
                <a16:creationId xmlns:a16="http://schemas.microsoft.com/office/drawing/2014/main" id="{3BC4690F-D782-3449-AC8A-E582061093A5}"/>
              </a:ext>
            </a:extLst>
          </p:cNvPr>
          <p:cNvPicPr>
            <a:picLocks noChangeAspect="1"/>
          </p:cNvPicPr>
          <p:nvPr userDrawn="1"/>
        </p:nvPicPr>
        <p:blipFill>
          <a:blip r:embed="rId40">
            <a:extLst>
              <a:ext uri="{28A0092B-C50C-407E-A947-70E740481C1C}">
                <a14:useLocalDpi xmlns:a14="http://schemas.microsoft.com/office/drawing/2010/main" val="0"/>
              </a:ext>
            </a:extLst>
          </a:blip>
          <a:stretch>
            <a:fillRect/>
          </a:stretch>
        </p:blipFill>
        <p:spPr>
          <a:xfrm>
            <a:off x="10187406" y="6287592"/>
            <a:ext cx="1542774" cy="516909"/>
          </a:xfrm>
          <a:prstGeom prst="rect">
            <a:avLst/>
          </a:prstGeom>
        </p:spPr>
      </p:pic>
      <p:sp>
        <p:nvSpPr>
          <p:cNvPr id="17" name="TextBox 16">
            <a:extLst>
              <a:ext uri="{FF2B5EF4-FFF2-40B4-BE49-F238E27FC236}">
                <a16:creationId xmlns:a16="http://schemas.microsoft.com/office/drawing/2014/main" id="{B7B324DC-5793-CC4E-AAA8-75E30616D263}"/>
              </a:ext>
            </a:extLst>
          </p:cNvPr>
          <p:cNvSpPr txBox="1"/>
          <p:nvPr userDrawn="1"/>
        </p:nvSpPr>
        <p:spPr>
          <a:xfrm>
            <a:off x="762000" y="6276322"/>
            <a:ext cx="4248150" cy="246221"/>
          </a:xfrm>
          <a:prstGeom prst="rect">
            <a:avLst/>
          </a:prstGeom>
          <a:noFill/>
        </p:spPr>
        <p:txBody>
          <a:bodyPr wrap="square" rtlCol="0">
            <a:spAutoFit/>
          </a:bodyPr>
          <a:lstStyle/>
          <a:p>
            <a:pPr algn="l"/>
            <a:r>
              <a:rPr lang="en-GB" sz="1000" b="1">
                <a:solidFill>
                  <a:schemeClr val="bg2"/>
                </a:solidFill>
              </a:rPr>
              <a:t>SBR</a:t>
            </a:r>
            <a:r>
              <a:rPr lang="en-GB" sz="1000" b="1">
                <a:solidFill>
                  <a:schemeClr val="tx1"/>
                </a:solidFill>
              </a:rPr>
              <a:t>Consulting </a:t>
            </a:r>
            <a:r>
              <a:rPr lang="en-GB" sz="1000">
                <a:solidFill>
                  <a:schemeClr val="tx1"/>
                </a:solidFill>
              </a:rPr>
              <a:t>© All Rights Reserved | 2021 </a:t>
            </a:r>
          </a:p>
        </p:txBody>
      </p:sp>
    </p:spTree>
    <p:extLst>
      <p:ext uri="{BB962C8B-B14F-4D97-AF65-F5344CB8AC3E}">
        <p14:creationId xmlns:p14="http://schemas.microsoft.com/office/powerpoint/2010/main" val="212781070"/>
      </p:ext>
    </p:extLst>
  </p:cSld>
  <p:clrMap bg1="lt1" tx1="dk1" bg2="lt2" tx2="dk2" accent1="accent1" accent2="accent2" accent3="accent3" accent4="accent4" accent5="accent5" accent6="accent6" hlink="hlink" folHlink="folHlink"/>
  <p:sldLayoutIdLst>
    <p:sldLayoutId id="2147483704" r:id="rId1"/>
    <p:sldLayoutId id="2147483777" r:id="rId2"/>
    <p:sldLayoutId id="2147483703" r:id="rId3"/>
    <p:sldLayoutId id="2147483714" r:id="rId4"/>
    <p:sldLayoutId id="2147483715" r:id="rId5"/>
    <p:sldLayoutId id="2147483706" r:id="rId6"/>
    <p:sldLayoutId id="2147483707" r:id="rId7"/>
    <p:sldLayoutId id="2147483708" r:id="rId8"/>
    <p:sldLayoutId id="2147483817" r:id="rId9"/>
    <p:sldLayoutId id="2147483749" r:id="rId10"/>
    <p:sldLayoutId id="2147483754" r:id="rId11"/>
    <p:sldLayoutId id="2147483810" r:id="rId12"/>
    <p:sldLayoutId id="2147483812" r:id="rId13"/>
    <p:sldLayoutId id="2147483705" r:id="rId14"/>
    <p:sldLayoutId id="2147483750" r:id="rId15"/>
    <p:sldLayoutId id="2147483747" r:id="rId16"/>
    <p:sldLayoutId id="2147483748" r:id="rId17"/>
    <p:sldLayoutId id="2147483752" r:id="rId18"/>
    <p:sldLayoutId id="2147483753" r:id="rId19"/>
    <p:sldLayoutId id="2147483725" r:id="rId20"/>
    <p:sldLayoutId id="2147483802" r:id="rId21"/>
    <p:sldLayoutId id="2147483751" r:id="rId22"/>
    <p:sldLayoutId id="2147483728" r:id="rId23"/>
    <p:sldLayoutId id="2147483778" r:id="rId24"/>
    <p:sldLayoutId id="2147483730" r:id="rId25"/>
    <p:sldLayoutId id="2147483780" r:id="rId26"/>
    <p:sldLayoutId id="2147483781" r:id="rId27"/>
    <p:sldLayoutId id="2147483733" r:id="rId28"/>
    <p:sldLayoutId id="2147483709" r:id="rId29"/>
    <p:sldLayoutId id="2147483813" r:id="rId30"/>
    <p:sldLayoutId id="2147483755" r:id="rId31"/>
    <p:sldLayoutId id="2147483814" r:id="rId32"/>
    <p:sldLayoutId id="2147483803" r:id="rId33"/>
    <p:sldLayoutId id="2147483815" r:id="rId34"/>
    <p:sldLayoutId id="2147483816" r:id="rId35"/>
    <p:sldLayoutId id="2147483779" r:id="rId36"/>
    <p:sldLayoutId id="2147483710" r:id="rId37"/>
    <p:sldLayoutId id="2147483711" r:id="rId38"/>
  </p:sldLayoutIdLst>
  <p:hf hdr="0" ftr="0" dt="0"/>
  <p:txStyles>
    <p:titleStyle>
      <a:lvl1pPr algn="l" defTabSz="914400" rtl="0" eaLnBrk="1" latinLnBrk="0" hangingPunct="1">
        <a:lnSpc>
          <a:spcPct val="90000"/>
        </a:lnSpc>
        <a:spcBef>
          <a:spcPct val="0"/>
        </a:spcBef>
        <a:buNone/>
        <a:defRPr sz="2400" b="1"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0" userDrawn="1">
          <p15:clr>
            <a:srgbClr val="F26B43"/>
          </p15:clr>
        </p15:guide>
        <p15:guide id="2" pos="240" userDrawn="1">
          <p15:clr>
            <a:srgbClr val="F26B43"/>
          </p15:clr>
        </p15:guide>
        <p15:guide id="3" pos="7440" userDrawn="1">
          <p15:clr>
            <a:srgbClr val="F26B43"/>
          </p15:clr>
        </p15:guide>
        <p15:guide id="4" orient="horz" pos="4080" userDrawn="1">
          <p15:clr>
            <a:srgbClr val="F26B43"/>
          </p15:clr>
        </p15:guide>
        <p15:guide id="7" pos="480" userDrawn="1">
          <p15:clr>
            <a:srgbClr val="F26B43"/>
          </p15:clr>
        </p15:guide>
        <p15:guide id="8" pos="720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D9A020E-6FB0-42B4-8540-917850D3CA3E}"/>
              </a:ext>
            </a:extLst>
          </p:cNvPr>
          <p:cNvGrpSpPr/>
          <p:nvPr userDrawn="1"/>
        </p:nvGrpSpPr>
        <p:grpSpPr>
          <a:xfrm>
            <a:off x="783515" y="383308"/>
            <a:ext cx="249049" cy="238189"/>
            <a:chOff x="-443705" y="2524125"/>
            <a:chExt cx="546100" cy="522288"/>
          </a:xfrm>
        </p:grpSpPr>
        <p:sp>
          <p:nvSpPr>
            <p:cNvPr id="3" name="Freeform 5">
              <a:extLst>
                <a:ext uri="{FF2B5EF4-FFF2-40B4-BE49-F238E27FC236}">
                  <a16:creationId xmlns:a16="http://schemas.microsoft.com/office/drawing/2014/main" id="{8F34EBE5-0B35-40EE-8421-DB461AA60256}"/>
                </a:ext>
              </a:extLst>
            </p:cNvPr>
            <p:cNvSpPr>
              <a:spLocks/>
            </p:cNvSpPr>
            <p:nvPr userDrawn="1"/>
          </p:nvSpPr>
          <p:spPr bwMode="auto">
            <a:xfrm>
              <a:off x="-289718" y="2524125"/>
              <a:ext cx="392113" cy="88900"/>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9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9" y="21"/>
                    <a:pt x="89" y="21"/>
                    <a:pt x="89" y="21"/>
                  </a:cubicBezTo>
                  <a:cubicBezTo>
                    <a:pt x="102" y="0"/>
                    <a:pt x="102" y="0"/>
                    <a:pt x="102" y="0"/>
                  </a:cubicBezTo>
                  <a:lnTo>
                    <a:pt x="19"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09144622-8600-4B0A-ADF4-6586B105441E}"/>
                </a:ext>
              </a:extLst>
            </p:cNvPr>
            <p:cNvSpPr>
              <a:spLocks/>
            </p:cNvSpPr>
            <p:nvPr userDrawn="1"/>
          </p:nvSpPr>
          <p:spPr bwMode="auto">
            <a:xfrm>
              <a:off x="-362743" y="2740025"/>
              <a:ext cx="392113" cy="92075"/>
            </a:xfrm>
            <a:custGeom>
              <a:avLst/>
              <a:gdLst>
                <a:gd name="T0" fmla="*/ 19 w 102"/>
                <a:gd name="T1" fmla="*/ 0 h 24"/>
                <a:gd name="T2" fmla="*/ 18 w 102"/>
                <a:gd name="T3" fmla="*/ 0 h 24"/>
                <a:gd name="T4" fmla="*/ 14 w 102"/>
                <a:gd name="T5" fmla="*/ 3 h 24"/>
                <a:gd name="T6" fmla="*/ 13 w 102"/>
                <a:gd name="T7" fmla="*/ 3 h 24"/>
                <a:gd name="T8" fmla="*/ 0 w 102"/>
                <a:gd name="T9" fmla="*/ 24 h 24"/>
                <a:gd name="T10" fmla="*/ 0 w 102"/>
                <a:gd name="T11" fmla="*/ 24 h 24"/>
                <a:gd name="T12" fmla="*/ 83 w 102"/>
                <a:gd name="T13" fmla="*/ 24 h 24"/>
                <a:gd name="T14" fmla="*/ 83 w 102"/>
                <a:gd name="T15" fmla="*/ 24 h 24"/>
                <a:gd name="T16" fmla="*/ 83 w 102"/>
                <a:gd name="T17" fmla="*/ 24 h 24"/>
                <a:gd name="T18" fmla="*/ 83 w 102"/>
                <a:gd name="T19" fmla="*/ 24 h 24"/>
                <a:gd name="T20" fmla="*/ 88 w 102"/>
                <a:gd name="T21" fmla="*/ 21 h 24"/>
                <a:gd name="T22" fmla="*/ 88 w 102"/>
                <a:gd name="T23" fmla="*/ 21 h 24"/>
                <a:gd name="T24" fmla="*/ 102 w 102"/>
                <a:gd name="T25" fmla="*/ 0 h 24"/>
                <a:gd name="T26" fmla="*/ 19 w 102"/>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4">
                  <a:moveTo>
                    <a:pt x="19" y="0"/>
                  </a:moveTo>
                  <a:cubicBezTo>
                    <a:pt x="18" y="0"/>
                    <a:pt x="18" y="0"/>
                    <a:pt x="18" y="0"/>
                  </a:cubicBezTo>
                  <a:cubicBezTo>
                    <a:pt x="16" y="1"/>
                    <a:pt x="15" y="1"/>
                    <a:pt x="14" y="3"/>
                  </a:cubicBezTo>
                  <a:cubicBezTo>
                    <a:pt x="13" y="3"/>
                    <a:pt x="13" y="3"/>
                    <a:pt x="13" y="3"/>
                  </a:cubicBezTo>
                  <a:cubicBezTo>
                    <a:pt x="0" y="24"/>
                    <a:pt x="0" y="24"/>
                    <a:pt x="0" y="24"/>
                  </a:cubicBezTo>
                  <a:cubicBezTo>
                    <a:pt x="0" y="24"/>
                    <a:pt x="0" y="24"/>
                    <a:pt x="0" y="24"/>
                  </a:cubicBezTo>
                  <a:cubicBezTo>
                    <a:pt x="83" y="24"/>
                    <a:pt x="83" y="24"/>
                    <a:pt x="83" y="24"/>
                  </a:cubicBezTo>
                  <a:cubicBezTo>
                    <a:pt x="83" y="24"/>
                    <a:pt x="83" y="24"/>
                    <a:pt x="83" y="24"/>
                  </a:cubicBezTo>
                  <a:cubicBezTo>
                    <a:pt x="83" y="24"/>
                    <a:pt x="83" y="24"/>
                    <a:pt x="83" y="24"/>
                  </a:cubicBezTo>
                  <a:cubicBezTo>
                    <a:pt x="83" y="24"/>
                    <a:pt x="83" y="24"/>
                    <a:pt x="83" y="24"/>
                  </a:cubicBezTo>
                  <a:cubicBezTo>
                    <a:pt x="85" y="24"/>
                    <a:pt x="87" y="23"/>
                    <a:pt x="88" y="21"/>
                  </a:cubicBezTo>
                  <a:cubicBezTo>
                    <a:pt x="88" y="21"/>
                    <a:pt x="88" y="21"/>
                    <a:pt x="88" y="21"/>
                  </a:cubicBezTo>
                  <a:cubicBezTo>
                    <a:pt x="102" y="0"/>
                    <a:pt x="102" y="0"/>
                    <a:pt x="102" y="0"/>
                  </a:cubicBezTo>
                  <a:lnTo>
                    <a:pt x="19"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624A78A7-CF84-4E10-8F1A-CFF3AA4A66E9}"/>
                </a:ext>
              </a:extLst>
            </p:cNvPr>
            <p:cNvSpPr>
              <a:spLocks/>
            </p:cNvSpPr>
            <p:nvPr userDrawn="1"/>
          </p:nvSpPr>
          <p:spPr bwMode="auto">
            <a:xfrm>
              <a:off x="-443705" y="2959100"/>
              <a:ext cx="392113" cy="87313"/>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8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8" y="21"/>
                    <a:pt x="88" y="21"/>
                    <a:pt x="88" y="21"/>
                  </a:cubicBezTo>
                  <a:cubicBezTo>
                    <a:pt x="102" y="0"/>
                    <a:pt x="102" y="0"/>
                    <a:pt x="102" y="0"/>
                  </a:cubicBezTo>
                  <a:lnTo>
                    <a:pt x="19"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grpSp>
      <p:cxnSp>
        <p:nvCxnSpPr>
          <p:cNvPr id="6" name="Straight Connector 5">
            <a:extLst>
              <a:ext uri="{FF2B5EF4-FFF2-40B4-BE49-F238E27FC236}">
                <a16:creationId xmlns:a16="http://schemas.microsoft.com/office/drawing/2014/main" id="{D5E3E0C0-0D67-43FB-ABCB-94D2A5A850F4}"/>
              </a:ext>
            </a:extLst>
          </p:cNvPr>
          <p:cNvCxnSpPr>
            <a:cxnSpLocks/>
          </p:cNvCxnSpPr>
          <p:nvPr userDrawn="1"/>
        </p:nvCxnSpPr>
        <p:spPr>
          <a:xfrm>
            <a:off x="766763" y="6211966"/>
            <a:ext cx="1066323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93F67F82-55EE-458A-856A-1CBBFA2F1B01}"/>
              </a:ext>
            </a:extLst>
          </p:cNvPr>
          <p:cNvSpPr txBox="1"/>
          <p:nvPr userDrawn="1"/>
        </p:nvSpPr>
        <p:spPr>
          <a:xfrm>
            <a:off x="762000" y="6276322"/>
            <a:ext cx="4248150" cy="246221"/>
          </a:xfrm>
          <a:prstGeom prst="rect">
            <a:avLst/>
          </a:prstGeom>
          <a:noFill/>
        </p:spPr>
        <p:txBody>
          <a:bodyPr wrap="square" rtlCol="0">
            <a:spAutoFit/>
          </a:bodyPr>
          <a:lstStyle/>
          <a:p>
            <a:pPr algn="l"/>
            <a:r>
              <a:rPr lang="en-GB" sz="1000" b="1">
                <a:solidFill>
                  <a:schemeClr val="bg2"/>
                </a:solidFill>
              </a:rPr>
              <a:t>SBR</a:t>
            </a:r>
            <a:r>
              <a:rPr lang="en-GB" sz="1000" b="1">
                <a:solidFill>
                  <a:schemeClr val="tx1"/>
                </a:solidFill>
              </a:rPr>
              <a:t>Consulting </a:t>
            </a:r>
            <a:r>
              <a:rPr lang="en-GB" sz="1000">
                <a:solidFill>
                  <a:schemeClr val="tx1"/>
                </a:solidFill>
              </a:rPr>
              <a:t>© All Rights Reserved | 2021 </a:t>
            </a:r>
          </a:p>
        </p:txBody>
      </p:sp>
      <p:sp>
        <p:nvSpPr>
          <p:cNvPr id="15" name="Title Placeholder 14">
            <a:extLst>
              <a:ext uri="{FF2B5EF4-FFF2-40B4-BE49-F238E27FC236}">
                <a16:creationId xmlns:a16="http://schemas.microsoft.com/office/drawing/2014/main" id="{C4BFC7A9-C519-4E51-ABA5-E251FA302574}"/>
              </a:ext>
            </a:extLst>
          </p:cNvPr>
          <p:cNvSpPr>
            <a:spLocks noGrp="1"/>
          </p:cNvSpPr>
          <p:nvPr>
            <p:ph type="title"/>
          </p:nvPr>
        </p:nvSpPr>
        <p:spPr>
          <a:xfrm>
            <a:off x="1085057" y="273238"/>
            <a:ext cx="10253202" cy="511438"/>
          </a:xfrm>
          <a:prstGeom prst="rect">
            <a:avLst/>
          </a:prstGeom>
        </p:spPr>
        <p:txBody>
          <a:bodyPr vert="horz" lIns="91440" tIns="45720" rIns="91440" bIns="45720" rtlCol="0" anchor="ctr">
            <a:normAutofit/>
          </a:bodyPr>
          <a:lstStyle/>
          <a:p>
            <a:r>
              <a:rPr lang="en-US"/>
              <a:t>Enter your title text</a:t>
            </a:r>
          </a:p>
        </p:txBody>
      </p:sp>
      <p:sp>
        <p:nvSpPr>
          <p:cNvPr id="12" name="TextBox 11">
            <a:extLst>
              <a:ext uri="{FF2B5EF4-FFF2-40B4-BE49-F238E27FC236}">
                <a16:creationId xmlns:a16="http://schemas.microsoft.com/office/drawing/2014/main" id="{1BF7C1DD-A2D4-48F9-BF7C-950DB1811E5D}"/>
              </a:ext>
            </a:extLst>
          </p:cNvPr>
          <p:cNvSpPr txBox="1"/>
          <p:nvPr userDrawn="1"/>
        </p:nvSpPr>
        <p:spPr>
          <a:xfrm>
            <a:off x="5861858" y="6321566"/>
            <a:ext cx="468284" cy="246221"/>
          </a:xfrm>
          <a:prstGeom prst="rect">
            <a:avLst/>
          </a:prstGeom>
          <a:noFill/>
        </p:spPr>
        <p:txBody>
          <a:bodyPr wrap="square" rtlCol="0">
            <a:spAutoFit/>
          </a:bodyPr>
          <a:lstStyle/>
          <a:p>
            <a:pPr algn="ctr"/>
            <a:fld id="{56E7C8A8-3AC8-416F-8C36-C451FDB54648}" type="slidenum">
              <a:rPr lang="en-GB" sz="1000" b="0" smtClean="0">
                <a:solidFill>
                  <a:schemeClr val="tx1"/>
                </a:solidFill>
              </a:rPr>
              <a:pPr algn="ctr"/>
              <a:t>‹#›</a:t>
            </a:fld>
            <a:endParaRPr lang="en-GB" sz="1000" b="0">
              <a:solidFill>
                <a:schemeClr val="tx1"/>
              </a:solidFill>
            </a:endParaRPr>
          </a:p>
        </p:txBody>
      </p:sp>
      <p:pic>
        <p:nvPicPr>
          <p:cNvPr id="11" name="Picture 10" descr="Text&#10;&#10;Description automatically generated with low confidence">
            <a:extLst>
              <a:ext uri="{FF2B5EF4-FFF2-40B4-BE49-F238E27FC236}">
                <a16:creationId xmlns:a16="http://schemas.microsoft.com/office/drawing/2014/main" id="{2264C1FE-53E3-F946-A36F-4DB8344DD354}"/>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187406" y="6287592"/>
            <a:ext cx="1542774" cy="516909"/>
          </a:xfrm>
          <a:prstGeom prst="rect">
            <a:avLst/>
          </a:prstGeom>
        </p:spPr>
      </p:pic>
    </p:spTree>
    <p:extLst>
      <p:ext uri="{BB962C8B-B14F-4D97-AF65-F5344CB8AC3E}">
        <p14:creationId xmlns:p14="http://schemas.microsoft.com/office/powerpoint/2010/main" val="1017485358"/>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72" r:id="rId3"/>
    <p:sldLayoutId id="2147483773" r:id="rId4"/>
    <p:sldLayoutId id="2147483786" r:id="rId5"/>
    <p:sldLayoutId id="2147483787" r:id="rId6"/>
    <p:sldLayoutId id="2147483789" r:id="rId7"/>
    <p:sldLayoutId id="2147483790" r:id="rId8"/>
    <p:sldLayoutId id="2147483775" r:id="rId9"/>
    <p:sldLayoutId id="2147483793" r:id="rId10"/>
    <p:sldLayoutId id="2147483794" r:id="rId11"/>
    <p:sldLayoutId id="2147483795" r:id="rId12"/>
    <p:sldLayoutId id="2147483796" r:id="rId13"/>
    <p:sldLayoutId id="2147483797" r:id="rId14"/>
    <p:sldLayoutId id="2147483798" r:id="rId15"/>
    <p:sldLayoutId id="2147483799" r:id="rId16"/>
    <p:sldLayoutId id="2147483800" r:id="rId17"/>
    <p:sldLayoutId id="2147483801" r:id="rId18"/>
    <p:sldLayoutId id="2147483756" r:id="rId19"/>
    <p:sldLayoutId id="2147483757" r:id="rId20"/>
  </p:sldLayoutIdLst>
  <p:hf hdr="0" ftr="0" dt="0"/>
  <p:txStyles>
    <p:titleStyle>
      <a:lvl1pPr algn="l" defTabSz="914400" rtl="0" eaLnBrk="1" latinLnBrk="0" hangingPunct="1">
        <a:lnSpc>
          <a:spcPct val="90000"/>
        </a:lnSpc>
        <a:spcBef>
          <a:spcPct val="0"/>
        </a:spcBef>
        <a:buNone/>
        <a:defRPr sz="2400" b="1"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0">
          <p15:clr>
            <a:srgbClr val="F26B43"/>
          </p15:clr>
        </p15:guide>
        <p15:guide id="2" pos="240">
          <p15:clr>
            <a:srgbClr val="F26B43"/>
          </p15:clr>
        </p15:guide>
        <p15:guide id="3" pos="7440">
          <p15:clr>
            <a:srgbClr val="F26B43"/>
          </p15:clr>
        </p15:guide>
        <p15:guide id="4" orient="horz" pos="4080">
          <p15:clr>
            <a:srgbClr val="F26B43"/>
          </p15:clr>
        </p15:guide>
        <p15:guide id="7" pos="480">
          <p15:clr>
            <a:srgbClr val="F26B43"/>
          </p15:clr>
        </p15:guide>
        <p15:guide id="8" pos="720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6029893"/>
            <a:ext cx="12192000" cy="8281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8694" tIns="49347" rIns="98694" bIns="49347" numCol="1" spcCol="0" rtlCol="0" fromWordArt="0" anchor="ctr" anchorCtr="0" forceAA="0" compatLnSpc="1">
            <a:prstTxWarp prst="textNoShape">
              <a:avLst/>
            </a:prstTxWarp>
            <a:noAutofit/>
          </a:bodyPr>
          <a:lstStyle/>
          <a:p>
            <a:pPr algn="ctr"/>
            <a:endParaRPr lang="en-GB" sz="2115"/>
          </a:p>
        </p:txBody>
      </p:sp>
      <p:sp>
        <p:nvSpPr>
          <p:cNvPr id="8" name="Rectangle 7"/>
          <p:cNvSpPr/>
          <p:nvPr userDrawn="1"/>
        </p:nvSpPr>
        <p:spPr>
          <a:xfrm>
            <a:off x="717034" y="6429942"/>
            <a:ext cx="1926775" cy="246221"/>
          </a:xfrm>
          <a:prstGeom prst="rect">
            <a:avLst/>
          </a:prstGeom>
        </p:spPr>
        <p:txBody>
          <a:bodyPr wrap="square">
            <a:spAutoFit/>
          </a:bodyPr>
          <a:lstStyle/>
          <a:p>
            <a:pPr algn="l"/>
            <a:r>
              <a:rPr lang="en-GB" sz="1000" b="0" i="0" u="none" strike="noStrike" baseline="0">
                <a:solidFill>
                  <a:schemeClr val="tx1"/>
                </a:solidFill>
                <a:latin typeface="+mn-lt"/>
              </a:rPr>
              <a:t>© All Rights Reserved | 2019</a:t>
            </a:r>
            <a:endParaRPr lang="en-GB" sz="1000" baseline="0">
              <a:solidFill>
                <a:schemeClr val="tx1"/>
              </a:solidFill>
              <a:latin typeface="+mn-lt"/>
            </a:endParaRPr>
          </a:p>
        </p:txBody>
      </p:sp>
      <p:sp>
        <p:nvSpPr>
          <p:cNvPr id="9" name="Rectangle 8"/>
          <p:cNvSpPr/>
          <p:nvPr userDrawn="1"/>
        </p:nvSpPr>
        <p:spPr>
          <a:xfrm>
            <a:off x="717034" y="6183721"/>
            <a:ext cx="940276" cy="246221"/>
          </a:xfrm>
          <a:prstGeom prst="rect">
            <a:avLst/>
          </a:prstGeom>
        </p:spPr>
        <p:txBody>
          <a:bodyPr wrap="square">
            <a:spAutoFit/>
          </a:bodyPr>
          <a:lstStyle/>
          <a:p>
            <a:pPr algn="l"/>
            <a:r>
              <a:rPr lang="en-GB" sz="1000" b="1" i="0" u="none" strike="noStrike" baseline="0">
                <a:solidFill>
                  <a:schemeClr val="tx1"/>
                </a:solidFill>
                <a:latin typeface="+mn-lt"/>
              </a:rPr>
              <a:t>Slide </a:t>
            </a:r>
            <a:fld id="{F26B99BE-0CD1-47E1-8C2E-7CFB16223AA6}" type="slidenum">
              <a:rPr lang="en-GB" sz="1000" b="1" i="0" u="none" strike="noStrike" baseline="0" smtClean="0">
                <a:solidFill>
                  <a:schemeClr val="tx1"/>
                </a:solidFill>
                <a:latin typeface="+mn-lt"/>
              </a:rPr>
              <a:pPr algn="l"/>
              <a:t>‹#›</a:t>
            </a:fld>
            <a:endParaRPr lang="en-GB" sz="1000" b="1" baseline="0">
              <a:solidFill>
                <a:schemeClr val="tx1"/>
              </a:solidFill>
              <a:latin typeface="+mn-lt"/>
            </a:endParaRPr>
          </a:p>
        </p:txBody>
      </p:sp>
      <p:pic>
        <p:nvPicPr>
          <p:cNvPr id="10" name="Picture 9"/>
          <p:cNvPicPr>
            <a:picLocks noChangeAspect="1"/>
          </p:cNvPicPr>
          <p:nvPr userDrawn="1"/>
        </p:nvPicPr>
        <p:blipFill rotWithShape="1">
          <a:blip r:embed="rId25" cstate="print">
            <a:biLevel thresh="25000"/>
            <a:extLst>
              <a:ext uri="{28A0092B-C50C-407E-A947-70E740481C1C}">
                <a14:useLocalDpi xmlns:a14="http://schemas.microsoft.com/office/drawing/2010/main" val="0"/>
              </a:ext>
            </a:extLst>
          </a:blip>
          <a:srcRect t="24443" r="67616" b="36711"/>
          <a:stretch/>
        </p:blipFill>
        <p:spPr>
          <a:xfrm>
            <a:off x="10070028" y="6236027"/>
            <a:ext cx="1404938" cy="415838"/>
          </a:xfrm>
          <a:prstGeom prst="rect">
            <a:avLst/>
          </a:prstGeom>
        </p:spPr>
      </p:pic>
    </p:spTree>
    <p:extLst>
      <p:ext uri="{BB962C8B-B14F-4D97-AF65-F5344CB8AC3E}">
        <p14:creationId xmlns:p14="http://schemas.microsoft.com/office/powerpoint/2010/main" val="521252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2" r:id="rId3"/>
    <p:sldLayoutId id="2147483651" r:id="rId4"/>
    <p:sldLayoutId id="2147483653" r:id="rId5"/>
    <p:sldLayoutId id="2147483652" r:id="rId6"/>
    <p:sldLayoutId id="2147483654" r:id="rId7"/>
    <p:sldLayoutId id="2147483655" r:id="rId8"/>
    <p:sldLayoutId id="2147483656" r:id="rId9"/>
    <p:sldLayoutId id="2147483657" r:id="rId10"/>
    <p:sldLayoutId id="2147483658" r:id="rId11"/>
    <p:sldLayoutId id="2147483663" r:id="rId12"/>
    <p:sldLayoutId id="2147483664" r:id="rId13"/>
    <p:sldLayoutId id="2147483784" r:id="rId14"/>
    <p:sldLayoutId id="2147483785" r:id="rId15"/>
    <p:sldLayoutId id="2147483791" r:id="rId16"/>
    <p:sldLayoutId id="2147483792" r:id="rId17"/>
    <p:sldLayoutId id="2147483804" r:id="rId18"/>
    <p:sldLayoutId id="2147483805" r:id="rId19"/>
    <p:sldLayoutId id="2147483806" r:id="rId20"/>
    <p:sldLayoutId id="2147483807" r:id="rId21"/>
    <p:sldLayoutId id="2147483808" r:id="rId22"/>
    <p:sldLayoutId id="2147483809"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D9A020E-6FB0-42B4-8540-917850D3CA3E}"/>
              </a:ext>
            </a:extLst>
          </p:cNvPr>
          <p:cNvGrpSpPr/>
          <p:nvPr userDrawn="1"/>
        </p:nvGrpSpPr>
        <p:grpSpPr>
          <a:xfrm>
            <a:off x="783515" y="383308"/>
            <a:ext cx="249049" cy="238189"/>
            <a:chOff x="-443705" y="2524125"/>
            <a:chExt cx="546100" cy="522288"/>
          </a:xfrm>
        </p:grpSpPr>
        <p:sp>
          <p:nvSpPr>
            <p:cNvPr id="3" name="Freeform 5">
              <a:extLst>
                <a:ext uri="{FF2B5EF4-FFF2-40B4-BE49-F238E27FC236}">
                  <a16:creationId xmlns:a16="http://schemas.microsoft.com/office/drawing/2014/main" id="{8F34EBE5-0B35-40EE-8421-DB461AA60256}"/>
                </a:ext>
              </a:extLst>
            </p:cNvPr>
            <p:cNvSpPr>
              <a:spLocks/>
            </p:cNvSpPr>
            <p:nvPr userDrawn="1"/>
          </p:nvSpPr>
          <p:spPr bwMode="auto">
            <a:xfrm>
              <a:off x="-289718" y="2524125"/>
              <a:ext cx="392113" cy="88900"/>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9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9" y="21"/>
                    <a:pt x="89" y="21"/>
                    <a:pt x="89" y="21"/>
                  </a:cubicBezTo>
                  <a:cubicBezTo>
                    <a:pt x="102" y="0"/>
                    <a:pt x="102" y="0"/>
                    <a:pt x="102" y="0"/>
                  </a:cubicBezTo>
                  <a:lnTo>
                    <a:pt x="19"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Freeform 6">
              <a:extLst>
                <a:ext uri="{FF2B5EF4-FFF2-40B4-BE49-F238E27FC236}">
                  <a16:creationId xmlns:a16="http://schemas.microsoft.com/office/drawing/2014/main" id="{09144622-8600-4B0A-ADF4-6586B105441E}"/>
                </a:ext>
              </a:extLst>
            </p:cNvPr>
            <p:cNvSpPr>
              <a:spLocks/>
            </p:cNvSpPr>
            <p:nvPr userDrawn="1"/>
          </p:nvSpPr>
          <p:spPr bwMode="auto">
            <a:xfrm>
              <a:off x="-362743" y="2740025"/>
              <a:ext cx="392113" cy="92075"/>
            </a:xfrm>
            <a:custGeom>
              <a:avLst/>
              <a:gdLst>
                <a:gd name="T0" fmla="*/ 19 w 102"/>
                <a:gd name="T1" fmla="*/ 0 h 24"/>
                <a:gd name="T2" fmla="*/ 18 w 102"/>
                <a:gd name="T3" fmla="*/ 0 h 24"/>
                <a:gd name="T4" fmla="*/ 14 w 102"/>
                <a:gd name="T5" fmla="*/ 3 h 24"/>
                <a:gd name="T6" fmla="*/ 13 w 102"/>
                <a:gd name="T7" fmla="*/ 3 h 24"/>
                <a:gd name="T8" fmla="*/ 0 w 102"/>
                <a:gd name="T9" fmla="*/ 24 h 24"/>
                <a:gd name="T10" fmla="*/ 0 w 102"/>
                <a:gd name="T11" fmla="*/ 24 h 24"/>
                <a:gd name="T12" fmla="*/ 83 w 102"/>
                <a:gd name="T13" fmla="*/ 24 h 24"/>
                <a:gd name="T14" fmla="*/ 83 w 102"/>
                <a:gd name="T15" fmla="*/ 24 h 24"/>
                <a:gd name="T16" fmla="*/ 83 w 102"/>
                <a:gd name="T17" fmla="*/ 24 h 24"/>
                <a:gd name="T18" fmla="*/ 83 w 102"/>
                <a:gd name="T19" fmla="*/ 24 h 24"/>
                <a:gd name="T20" fmla="*/ 88 w 102"/>
                <a:gd name="T21" fmla="*/ 21 h 24"/>
                <a:gd name="T22" fmla="*/ 88 w 102"/>
                <a:gd name="T23" fmla="*/ 21 h 24"/>
                <a:gd name="T24" fmla="*/ 102 w 102"/>
                <a:gd name="T25" fmla="*/ 0 h 24"/>
                <a:gd name="T26" fmla="*/ 19 w 102"/>
                <a:gd name="T2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4">
                  <a:moveTo>
                    <a:pt x="19" y="0"/>
                  </a:moveTo>
                  <a:cubicBezTo>
                    <a:pt x="18" y="0"/>
                    <a:pt x="18" y="0"/>
                    <a:pt x="18" y="0"/>
                  </a:cubicBezTo>
                  <a:cubicBezTo>
                    <a:pt x="16" y="1"/>
                    <a:pt x="15" y="1"/>
                    <a:pt x="14" y="3"/>
                  </a:cubicBezTo>
                  <a:cubicBezTo>
                    <a:pt x="13" y="3"/>
                    <a:pt x="13" y="3"/>
                    <a:pt x="13" y="3"/>
                  </a:cubicBezTo>
                  <a:cubicBezTo>
                    <a:pt x="0" y="24"/>
                    <a:pt x="0" y="24"/>
                    <a:pt x="0" y="24"/>
                  </a:cubicBezTo>
                  <a:cubicBezTo>
                    <a:pt x="0" y="24"/>
                    <a:pt x="0" y="24"/>
                    <a:pt x="0" y="24"/>
                  </a:cubicBezTo>
                  <a:cubicBezTo>
                    <a:pt x="83" y="24"/>
                    <a:pt x="83" y="24"/>
                    <a:pt x="83" y="24"/>
                  </a:cubicBezTo>
                  <a:cubicBezTo>
                    <a:pt x="83" y="24"/>
                    <a:pt x="83" y="24"/>
                    <a:pt x="83" y="24"/>
                  </a:cubicBezTo>
                  <a:cubicBezTo>
                    <a:pt x="83" y="24"/>
                    <a:pt x="83" y="24"/>
                    <a:pt x="83" y="24"/>
                  </a:cubicBezTo>
                  <a:cubicBezTo>
                    <a:pt x="83" y="24"/>
                    <a:pt x="83" y="24"/>
                    <a:pt x="83" y="24"/>
                  </a:cubicBezTo>
                  <a:cubicBezTo>
                    <a:pt x="85" y="24"/>
                    <a:pt x="87" y="23"/>
                    <a:pt x="88" y="21"/>
                  </a:cubicBezTo>
                  <a:cubicBezTo>
                    <a:pt x="88" y="21"/>
                    <a:pt x="88" y="21"/>
                    <a:pt x="88" y="21"/>
                  </a:cubicBezTo>
                  <a:cubicBezTo>
                    <a:pt x="102" y="0"/>
                    <a:pt x="102" y="0"/>
                    <a:pt x="102" y="0"/>
                  </a:cubicBezTo>
                  <a:lnTo>
                    <a:pt x="19"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Freeform 7">
              <a:extLst>
                <a:ext uri="{FF2B5EF4-FFF2-40B4-BE49-F238E27FC236}">
                  <a16:creationId xmlns:a16="http://schemas.microsoft.com/office/drawing/2014/main" id="{624A78A7-CF84-4E10-8F1A-CFF3AA4A66E9}"/>
                </a:ext>
              </a:extLst>
            </p:cNvPr>
            <p:cNvSpPr>
              <a:spLocks/>
            </p:cNvSpPr>
            <p:nvPr userDrawn="1"/>
          </p:nvSpPr>
          <p:spPr bwMode="auto">
            <a:xfrm>
              <a:off x="-443705" y="2959100"/>
              <a:ext cx="392113" cy="87313"/>
            </a:xfrm>
            <a:custGeom>
              <a:avLst/>
              <a:gdLst>
                <a:gd name="T0" fmla="*/ 19 w 102"/>
                <a:gd name="T1" fmla="*/ 0 h 23"/>
                <a:gd name="T2" fmla="*/ 18 w 102"/>
                <a:gd name="T3" fmla="*/ 0 h 23"/>
                <a:gd name="T4" fmla="*/ 14 w 102"/>
                <a:gd name="T5" fmla="*/ 2 h 23"/>
                <a:gd name="T6" fmla="*/ 14 w 102"/>
                <a:gd name="T7" fmla="*/ 3 h 23"/>
                <a:gd name="T8" fmla="*/ 0 w 102"/>
                <a:gd name="T9" fmla="*/ 23 h 23"/>
                <a:gd name="T10" fmla="*/ 0 w 102"/>
                <a:gd name="T11" fmla="*/ 23 h 23"/>
                <a:gd name="T12" fmla="*/ 84 w 102"/>
                <a:gd name="T13" fmla="*/ 23 h 23"/>
                <a:gd name="T14" fmla="*/ 84 w 102"/>
                <a:gd name="T15" fmla="*/ 23 h 23"/>
                <a:gd name="T16" fmla="*/ 84 w 102"/>
                <a:gd name="T17" fmla="*/ 23 h 23"/>
                <a:gd name="T18" fmla="*/ 84 w 102"/>
                <a:gd name="T19" fmla="*/ 23 h 23"/>
                <a:gd name="T20" fmla="*/ 88 w 102"/>
                <a:gd name="T21" fmla="*/ 21 h 23"/>
                <a:gd name="T22" fmla="*/ 88 w 102"/>
                <a:gd name="T23" fmla="*/ 21 h 23"/>
                <a:gd name="T24" fmla="*/ 102 w 102"/>
                <a:gd name="T25" fmla="*/ 0 h 23"/>
                <a:gd name="T26" fmla="*/ 19 w 102"/>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2" h="23">
                  <a:moveTo>
                    <a:pt x="19" y="0"/>
                  </a:moveTo>
                  <a:cubicBezTo>
                    <a:pt x="18" y="0"/>
                    <a:pt x="18" y="0"/>
                    <a:pt x="18" y="0"/>
                  </a:cubicBezTo>
                  <a:cubicBezTo>
                    <a:pt x="17" y="0"/>
                    <a:pt x="15" y="1"/>
                    <a:pt x="14" y="2"/>
                  </a:cubicBezTo>
                  <a:cubicBezTo>
                    <a:pt x="14" y="3"/>
                    <a:pt x="14" y="3"/>
                    <a:pt x="14" y="3"/>
                  </a:cubicBezTo>
                  <a:cubicBezTo>
                    <a:pt x="0" y="23"/>
                    <a:pt x="0" y="23"/>
                    <a:pt x="0" y="23"/>
                  </a:cubicBezTo>
                  <a:cubicBezTo>
                    <a:pt x="0" y="23"/>
                    <a:pt x="0" y="23"/>
                    <a:pt x="0" y="23"/>
                  </a:cubicBezTo>
                  <a:cubicBezTo>
                    <a:pt x="84" y="23"/>
                    <a:pt x="84" y="23"/>
                    <a:pt x="84" y="23"/>
                  </a:cubicBezTo>
                  <a:cubicBezTo>
                    <a:pt x="84" y="23"/>
                    <a:pt x="84" y="23"/>
                    <a:pt x="84" y="23"/>
                  </a:cubicBezTo>
                  <a:cubicBezTo>
                    <a:pt x="84" y="23"/>
                    <a:pt x="84" y="23"/>
                    <a:pt x="84" y="23"/>
                  </a:cubicBezTo>
                  <a:cubicBezTo>
                    <a:pt x="84" y="23"/>
                    <a:pt x="84" y="23"/>
                    <a:pt x="84" y="23"/>
                  </a:cubicBezTo>
                  <a:cubicBezTo>
                    <a:pt x="86" y="23"/>
                    <a:pt x="87" y="22"/>
                    <a:pt x="88" y="21"/>
                  </a:cubicBezTo>
                  <a:cubicBezTo>
                    <a:pt x="88" y="21"/>
                    <a:pt x="88" y="21"/>
                    <a:pt x="88" y="21"/>
                  </a:cubicBezTo>
                  <a:cubicBezTo>
                    <a:pt x="102" y="0"/>
                    <a:pt x="102" y="0"/>
                    <a:pt x="102" y="0"/>
                  </a:cubicBezTo>
                  <a:lnTo>
                    <a:pt x="19"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grpSp>
      <p:cxnSp>
        <p:nvCxnSpPr>
          <p:cNvPr id="6" name="Straight Connector 5">
            <a:extLst>
              <a:ext uri="{FF2B5EF4-FFF2-40B4-BE49-F238E27FC236}">
                <a16:creationId xmlns:a16="http://schemas.microsoft.com/office/drawing/2014/main" id="{D5E3E0C0-0D67-43FB-ABCB-94D2A5A850F4}"/>
              </a:ext>
            </a:extLst>
          </p:cNvPr>
          <p:cNvCxnSpPr>
            <a:cxnSpLocks/>
          </p:cNvCxnSpPr>
          <p:nvPr userDrawn="1"/>
        </p:nvCxnSpPr>
        <p:spPr>
          <a:xfrm>
            <a:off x="766763" y="6211966"/>
            <a:ext cx="10663237"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2F5720D-5597-4D03-84EE-6E26A06D81F2}"/>
              </a:ext>
            </a:extLst>
          </p:cNvPr>
          <p:cNvSpPr txBox="1"/>
          <p:nvPr userDrawn="1"/>
        </p:nvSpPr>
        <p:spPr>
          <a:xfrm>
            <a:off x="9486900" y="6321566"/>
            <a:ext cx="1943100" cy="246221"/>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1000" b="0" cap="all" baseline="0"/>
              <a:t>BUYING CYCLE</a:t>
            </a:r>
            <a:endParaRPr lang="en-GB" sz="1000" b="0" cap="all" baseline="0"/>
          </a:p>
        </p:txBody>
      </p:sp>
      <p:sp>
        <p:nvSpPr>
          <p:cNvPr id="8" name="TextBox 7">
            <a:extLst>
              <a:ext uri="{FF2B5EF4-FFF2-40B4-BE49-F238E27FC236}">
                <a16:creationId xmlns:a16="http://schemas.microsoft.com/office/drawing/2014/main" id="{93F67F82-55EE-458A-856A-1CBBFA2F1B01}"/>
              </a:ext>
            </a:extLst>
          </p:cNvPr>
          <p:cNvSpPr txBox="1"/>
          <p:nvPr userDrawn="1"/>
        </p:nvSpPr>
        <p:spPr>
          <a:xfrm>
            <a:off x="762000" y="6321566"/>
            <a:ext cx="3154680" cy="246221"/>
          </a:xfrm>
          <a:prstGeom prst="rect">
            <a:avLst/>
          </a:prstGeom>
          <a:noFill/>
        </p:spPr>
        <p:txBody>
          <a:bodyPr wrap="square" rtlCol="0">
            <a:spAutoFit/>
          </a:bodyPr>
          <a:lstStyle/>
          <a:p>
            <a:pPr algn="l"/>
            <a:r>
              <a:rPr lang="en-GB" sz="1000" b="1">
                <a:solidFill>
                  <a:schemeClr val="tx1"/>
                </a:solidFill>
              </a:rPr>
              <a:t>SBR CONSULTING </a:t>
            </a:r>
            <a:r>
              <a:rPr lang="en-GB" sz="1000">
                <a:solidFill>
                  <a:schemeClr val="tx1"/>
                </a:solidFill>
              </a:rPr>
              <a:t>© All Rights Reserved | 2020</a:t>
            </a:r>
          </a:p>
        </p:txBody>
      </p:sp>
      <p:sp>
        <p:nvSpPr>
          <p:cNvPr id="15" name="Title Placeholder 14">
            <a:extLst>
              <a:ext uri="{FF2B5EF4-FFF2-40B4-BE49-F238E27FC236}">
                <a16:creationId xmlns:a16="http://schemas.microsoft.com/office/drawing/2014/main" id="{C4BFC7A9-C519-4E51-ABA5-E251FA302574}"/>
              </a:ext>
            </a:extLst>
          </p:cNvPr>
          <p:cNvSpPr>
            <a:spLocks noGrp="1"/>
          </p:cNvSpPr>
          <p:nvPr>
            <p:ph type="title"/>
          </p:nvPr>
        </p:nvSpPr>
        <p:spPr>
          <a:xfrm>
            <a:off x="1085057" y="273238"/>
            <a:ext cx="10253202" cy="511438"/>
          </a:xfrm>
          <a:prstGeom prst="rect">
            <a:avLst/>
          </a:prstGeom>
        </p:spPr>
        <p:txBody>
          <a:bodyPr vert="horz" lIns="91440" tIns="45720" rIns="91440" bIns="45720" rtlCol="0" anchor="ctr">
            <a:normAutofit/>
          </a:bodyPr>
          <a:lstStyle/>
          <a:p>
            <a:r>
              <a:rPr lang="en-US"/>
              <a:t>Enter your title text</a:t>
            </a:r>
          </a:p>
        </p:txBody>
      </p:sp>
      <p:sp>
        <p:nvSpPr>
          <p:cNvPr id="12" name="TextBox 11">
            <a:extLst>
              <a:ext uri="{FF2B5EF4-FFF2-40B4-BE49-F238E27FC236}">
                <a16:creationId xmlns:a16="http://schemas.microsoft.com/office/drawing/2014/main" id="{1BF7C1DD-A2D4-48F9-BF7C-950DB1811E5D}"/>
              </a:ext>
            </a:extLst>
          </p:cNvPr>
          <p:cNvSpPr txBox="1"/>
          <p:nvPr userDrawn="1"/>
        </p:nvSpPr>
        <p:spPr>
          <a:xfrm>
            <a:off x="5861858" y="6321566"/>
            <a:ext cx="468284" cy="246221"/>
          </a:xfrm>
          <a:prstGeom prst="rect">
            <a:avLst/>
          </a:prstGeom>
          <a:noFill/>
        </p:spPr>
        <p:txBody>
          <a:bodyPr wrap="square" rtlCol="0">
            <a:spAutoFit/>
          </a:bodyPr>
          <a:lstStyle/>
          <a:p>
            <a:pPr algn="ctr"/>
            <a:fld id="{56E7C8A8-3AC8-416F-8C36-C451FDB54648}" type="slidenum">
              <a:rPr lang="en-GB" sz="1000" b="0" smtClean="0">
                <a:solidFill>
                  <a:schemeClr val="tx1"/>
                </a:solidFill>
              </a:rPr>
              <a:pPr algn="ctr"/>
              <a:t>‹#›</a:t>
            </a:fld>
            <a:endParaRPr lang="en-GB" sz="1000" b="0">
              <a:solidFill>
                <a:schemeClr val="tx1"/>
              </a:solidFill>
            </a:endParaRPr>
          </a:p>
        </p:txBody>
      </p:sp>
    </p:spTree>
    <p:extLst>
      <p:ext uri="{BB962C8B-B14F-4D97-AF65-F5344CB8AC3E}">
        <p14:creationId xmlns:p14="http://schemas.microsoft.com/office/powerpoint/2010/main" val="2502709754"/>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7" r:id="rId22"/>
    <p:sldLayoutId id="2147483688" r:id="rId23"/>
    <p:sldLayoutId id="2147483689" r:id="rId24"/>
    <p:sldLayoutId id="2147483690" r:id="rId25"/>
    <p:sldLayoutId id="2147483691" r:id="rId26"/>
    <p:sldLayoutId id="2147483692" r:id="rId27"/>
    <p:sldLayoutId id="2147483693" r:id="rId28"/>
    <p:sldLayoutId id="2147483694" r:id="rId29"/>
    <p:sldLayoutId id="2147483695" r:id="rId30"/>
    <p:sldLayoutId id="2147483696" r:id="rId31"/>
    <p:sldLayoutId id="2147483697" r:id="rId32"/>
    <p:sldLayoutId id="2147483698" r:id="rId33"/>
    <p:sldLayoutId id="2147483699" r:id="rId34"/>
    <p:sldLayoutId id="2147483700" r:id="rId35"/>
    <p:sldLayoutId id="2147483701" r:id="rId36"/>
    <p:sldLayoutId id="2147483702" r:id="rId37"/>
  </p:sldLayoutIdLst>
  <p:hf hdr="0" ftr="0" dt="0"/>
  <p:txStyles>
    <p:titleStyle>
      <a:lvl1pPr algn="l" defTabSz="914400" rtl="0" eaLnBrk="1" latinLnBrk="0" hangingPunct="1">
        <a:lnSpc>
          <a:spcPct val="90000"/>
        </a:lnSpc>
        <a:spcBef>
          <a:spcPct val="0"/>
        </a:spcBef>
        <a:buNone/>
        <a:defRPr sz="2400" b="1"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40">
          <p15:clr>
            <a:srgbClr val="F26B43"/>
          </p15:clr>
        </p15:guide>
        <p15:guide id="2" pos="240">
          <p15:clr>
            <a:srgbClr val="F26B43"/>
          </p15:clr>
        </p15:guide>
        <p15:guide id="3" pos="7440">
          <p15:clr>
            <a:srgbClr val="F26B43"/>
          </p15:clr>
        </p15:guide>
        <p15:guide id="4" orient="horz" pos="4080">
          <p15:clr>
            <a:srgbClr val="F26B43"/>
          </p15:clr>
        </p15:guide>
        <p15:guide id="7" pos="480">
          <p15:clr>
            <a:srgbClr val="F26B43"/>
          </p15:clr>
        </p15:guide>
        <p15:guide id="8" pos="720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4.jpeg"/><Relationship Id="rId1" Type="http://schemas.openxmlformats.org/officeDocument/2006/relationships/slideLayout" Target="../slideLayouts/slideLayout24.xml"/><Relationship Id="rId4" Type="http://schemas.openxmlformats.org/officeDocument/2006/relationships/image" Target="../media/image36.jpeg"/></Relationships>
</file>

<file path=ppt/slides/_rels/slide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49.xml"/></Relationships>
</file>

<file path=ppt/slides/_rels/slide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jpe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100.xml"/><Relationship Id="rId6" Type="http://schemas.openxmlformats.org/officeDocument/2006/relationships/image" Target="../media/image41.png"/><Relationship Id="rId11" Type="http://schemas.openxmlformats.org/officeDocument/2006/relationships/image" Target="../media/image46.jpeg"/><Relationship Id="rId5" Type="http://schemas.openxmlformats.org/officeDocument/2006/relationships/image" Target="../media/image40.png"/><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jpeg"/></Relationships>
</file>

<file path=ppt/slides/_rels/slide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5.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0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6.xml"/></Relationships>
</file>

<file path=ppt/slides/_rels/slide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00.xml"/><Relationship Id="rId4" Type="http://schemas.openxmlformats.org/officeDocument/2006/relationships/image" Target="../media/image54.png"/></Relationships>
</file>

<file path=ppt/slides/_rels/slide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11.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svg"/><Relationship Id="rId3" Type="http://schemas.openxmlformats.org/officeDocument/2006/relationships/image" Target="../media/image1.jpeg"/><Relationship Id="rId7" Type="http://schemas.openxmlformats.org/officeDocument/2006/relationships/image" Target="../media/image59.svg"/><Relationship Id="rId12" Type="http://schemas.openxmlformats.org/officeDocument/2006/relationships/image" Target="../media/image64.png"/><Relationship Id="rId2" Type="http://schemas.openxmlformats.org/officeDocument/2006/relationships/notesSlide" Target="../notesSlides/notesSlide2.xml"/><Relationship Id="rId1" Type="http://schemas.openxmlformats.org/officeDocument/2006/relationships/slideLayout" Target="../slideLayouts/slideLayout103.xml"/><Relationship Id="rId6" Type="http://schemas.openxmlformats.org/officeDocument/2006/relationships/image" Target="../media/image58.png"/><Relationship Id="rId11" Type="http://schemas.openxmlformats.org/officeDocument/2006/relationships/image" Target="../media/image63.svg"/><Relationship Id="rId5" Type="http://schemas.openxmlformats.org/officeDocument/2006/relationships/image" Target="../media/image57.svg"/><Relationship Id="rId15" Type="http://schemas.openxmlformats.org/officeDocument/2006/relationships/image" Target="../media/image67.sv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svg"/><Relationship Id="rId14" Type="http://schemas.openxmlformats.org/officeDocument/2006/relationships/image" Target="../media/image6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6.xml"/></Relationships>
</file>

<file path=ppt/slides/_rels/slide17.xml.rels><?xml version="1.0" encoding="UTF-8" standalone="yes"?>
<Relationships xmlns="http://schemas.openxmlformats.org/package/2006/relationships"><Relationship Id="rId2" Type="http://schemas.openxmlformats.org/officeDocument/2006/relationships/hyperlink" Target="https://www.linkedin.com/feed/update/urn:li:activity:6760107283562205184/" TargetMode="Externa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6.xml"/></Relationships>
</file>

<file path=ppt/slides/_rels/slide19.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sv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72.png"/><Relationship Id="rId17" Type="http://schemas.openxmlformats.org/officeDocument/2006/relationships/image" Target="../media/image77.svg"/><Relationship Id="rId2" Type="http://schemas.openxmlformats.org/officeDocument/2006/relationships/notesSlide" Target="../notesSlides/notesSlide7.xml"/><Relationship Id="rId16" Type="http://schemas.openxmlformats.org/officeDocument/2006/relationships/image" Target="../media/image76.png"/><Relationship Id="rId1" Type="http://schemas.openxmlformats.org/officeDocument/2006/relationships/slideLayout" Target="../slideLayouts/slideLayout155.xml"/><Relationship Id="rId6" Type="http://schemas.openxmlformats.org/officeDocument/2006/relationships/diagramColors" Target="../diagrams/colors1.xml"/><Relationship Id="rId11" Type="http://schemas.openxmlformats.org/officeDocument/2006/relationships/image" Target="../media/image71.svg"/><Relationship Id="rId5" Type="http://schemas.openxmlformats.org/officeDocument/2006/relationships/diagramQuickStyle" Target="../diagrams/quickStyle1.xml"/><Relationship Id="rId15" Type="http://schemas.openxmlformats.org/officeDocument/2006/relationships/image" Target="../media/image75.svg"/><Relationship Id="rId10" Type="http://schemas.openxmlformats.org/officeDocument/2006/relationships/image" Target="../media/image70.png"/><Relationship Id="rId4" Type="http://schemas.openxmlformats.org/officeDocument/2006/relationships/diagramLayout" Target="../diagrams/layout1.xml"/><Relationship Id="rId9" Type="http://schemas.openxmlformats.org/officeDocument/2006/relationships/image" Target="../media/image69.svg"/><Relationship Id="rId14" Type="http://schemas.openxmlformats.org/officeDocument/2006/relationships/image" Target="../media/image74.png"/></Relationships>
</file>

<file path=ppt/slides/_rels/slide2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5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6.xml"/></Relationships>
</file>

<file path=ppt/slides/_rels/slide24.xml.rels><?xml version="1.0" encoding="UTF-8" standalone="yes"?>
<Relationships xmlns="http://schemas.openxmlformats.org/package/2006/relationships"><Relationship Id="rId8" Type="http://schemas.openxmlformats.org/officeDocument/2006/relationships/image" Target="../media/image80.svg"/><Relationship Id="rId13" Type="http://schemas.openxmlformats.org/officeDocument/2006/relationships/image" Target="../media/image85.png"/><Relationship Id="rId3" Type="http://schemas.openxmlformats.org/officeDocument/2006/relationships/diagramLayout" Target="../diagrams/layout2.xml"/><Relationship Id="rId7" Type="http://schemas.openxmlformats.org/officeDocument/2006/relationships/image" Target="../media/image79.png"/><Relationship Id="rId12" Type="http://schemas.openxmlformats.org/officeDocument/2006/relationships/image" Target="../media/image84.svg"/><Relationship Id="rId2" Type="http://schemas.openxmlformats.org/officeDocument/2006/relationships/diagramData" Target="../diagrams/data2.xml"/><Relationship Id="rId1" Type="http://schemas.openxmlformats.org/officeDocument/2006/relationships/slideLayout" Target="../slideLayouts/slideLayout100.xml"/><Relationship Id="rId6" Type="http://schemas.microsoft.com/office/2007/relationships/diagramDrawing" Target="../diagrams/drawing2.xml"/><Relationship Id="rId11" Type="http://schemas.openxmlformats.org/officeDocument/2006/relationships/image" Target="../media/image83.png"/><Relationship Id="rId5" Type="http://schemas.openxmlformats.org/officeDocument/2006/relationships/diagramColors" Target="../diagrams/colors2.xml"/><Relationship Id="rId10" Type="http://schemas.openxmlformats.org/officeDocument/2006/relationships/image" Target="../media/image82.svg"/><Relationship Id="rId4" Type="http://schemas.openxmlformats.org/officeDocument/2006/relationships/diagramQuickStyle" Target="../diagrams/quickStyle2.xml"/><Relationship Id="rId9" Type="http://schemas.openxmlformats.org/officeDocument/2006/relationships/image" Target="../media/image81.png"/><Relationship Id="rId14" Type="http://schemas.openxmlformats.org/officeDocument/2006/relationships/image" Target="../media/image86.svg"/></Relationships>
</file>

<file path=ppt/slides/_rels/slide25.xml.rels><?xml version="1.0" encoding="UTF-8" standalone="yes"?>
<Relationships xmlns="http://schemas.openxmlformats.org/package/2006/relationships"><Relationship Id="rId8" Type="http://schemas.openxmlformats.org/officeDocument/2006/relationships/image" Target="../media/image80.svg"/><Relationship Id="rId13" Type="http://schemas.openxmlformats.org/officeDocument/2006/relationships/image" Target="../media/image85.png"/><Relationship Id="rId3" Type="http://schemas.openxmlformats.org/officeDocument/2006/relationships/diagramLayout" Target="../diagrams/layout3.xml"/><Relationship Id="rId7" Type="http://schemas.openxmlformats.org/officeDocument/2006/relationships/image" Target="../media/image79.png"/><Relationship Id="rId12" Type="http://schemas.openxmlformats.org/officeDocument/2006/relationships/image" Target="../media/image84.svg"/><Relationship Id="rId2" Type="http://schemas.openxmlformats.org/officeDocument/2006/relationships/diagramData" Target="../diagrams/data3.xml"/><Relationship Id="rId1" Type="http://schemas.openxmlformats.org/officeDocument/2006/relationships/slideLayout" Target="../slideLayouts/slideLayout100.xml"/><Relationship Id="rId6" Type="http://schemas.microsoft.com/office/2007/relationships/diagramDrawing" Target="../diagrams/drawing3.xml"/><Relationship Id="rId11" Type="http://schemas.openxmlformats.org/officeDocument/2006/relationships/image" Target="../media/image83.png"/><Relationship Id="rId5" Type="http://schemas.openxmlformats.org/officeDocument/2006/relationships/diagramColors" Target="../diagrams/colors3.xml"/><Relationship Id="rId10" Type="http://schemas.openxmlformats.org/officeDocument/2006/relationships/image" Target="../media/image82.svg"/><Relationship Id="rId4" Type="http://schemas.openxmlformats.org/officeDocument/2006/relationships/diagramQuickStyle" Target="../diagrams/quickStyle3.xml"/><Relationship Id="rId9" Type="http://schemas.openxmlformats.org/officeDocument/2006/relationships/image" Target="../media/image81.png"/><Relationship Id="rId14" Type="http://schemas.openxmlformats.org/officeDocument/2006/relationships/image" Target="../media/image86.sv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27.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8.svg"/><Relationship Id="rId7" Type="http://schemas.openxmlformats.org/officeDocument/2006/relationships/image" Target="../media/image92.svg"/><Relationship Id="rId2" Type="http://schemas.openxmlformats.org/officeDocument/2006/relationships/image" Target="../media/image87.png"/><Relationship Id="rId1" Type="http://schemas.openxmlformats.org/officeDocument/2006/relationships/slideLayout" Target="../slideLayouts/slideLayout100.xml"/><Relationship Id="rId6" Type="http://schemas.openxmlformats.org/officeDocument/2006/relationships/image" Target="../media/image91.png"/><Relationship Id="rId5" Type="http://schemas.openxmlformats.org/officeDocument/2006/relationships/image" Target="../media/image90.svg"/><Relationship Id="rId4" Type="http://schemas.openxmlformats.org/officeDocument/2006/relationships/image" Target="../media/image89.png"/><Relationship Id="rId9" Type="http://schemas.openxmlformats.org/officeDocument/2006/relationships/image" Target="../media/image94.svg"/></Relationships>
</file>

<file path=ppt/slides/_rels/slide28.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6.svg"/><Relationship Id="rId7" Type="http://schemas.openxmlformats.org/officeDocument/2006/relationships/image" Target="../media/image100.svg"/><Relationship Id="rId2" Type="http://schemas.openxmlformats.org/officeDocument/2006/relationships/image" Target="../media/image95.png"/><Relationship Id="rId1" Type="http://schemas.openxmlformats.org/officeDocument/2006/relationships/slideLayout" Target="../slideLayouts/slideLayout100.xml"/><Relationship Id="rId6" Type="http://schemas.openxmlformats.org/officeDocument/2006/relationships/image" Target="../media/image99.png"/><Relationship Id="rId5" Type="http://schemas.openxmlformats.org/officeDocument/2006/relationships/image" Target="../media/image98.svg"/><Relationship Id="rId4" Type="http://schemas.openxmlformats.org/officeDocument/2006/relationships/image" Target="../media/image97.png"/><Relationship Id="rId9" Type="http://schemas.openxmlformats.org/officeDocument/2006/relationships/image" Target="../media/image102.svg"/></Relationships>
</file>

<file path=ppt/slides/_rels/slide29.xml.rels><?xml version="1.0" encoding="UTF-8" standalone="yes"?>
<Relationships xmlns="http://schemas.openxmlformats.org/package/2006/relationships"><Relationship Id="rId3" Type="http://schemas.openxmlformats.org/officeDocument/2006/relationships/image" Target="../media/image104.svg"/><Relationship Id="rId7" Type="http://schemas.openxmlformats.org/officeDocument/2006/relationships/image" Target="../media/image108.svg"/><Relationship Id="rId2" Type="http://schemas.openxmlformats.org/officeDocument/2006/relationships/image" Target="../media/image103.png"/><Relationship Id="rId1" Type="http://schemas.openxmlformats.org/officeDocument/2006/relationships/slideLayout" Target="../slideLayouts/slideLayout100.xml"/><Relationship Id="rId6" Type="http://schemas.openxmlformats.org/officeDocument/2006/relationships/image" Target="../media/image107.png"/><Relationship Id="rId5" Type="http://schemas.openxmlformats.org/officeDocument/2006/relationships/image" Target="../media/image106.svg"/><Relationship Id="rId4" Type="http://schemas.openxmlformats.org/officeDocument/2006/relationships/image" Target="../media/image105.png"/></Relationships>
</file>

<file path=ppt/slides/_rels/slide30.xml.rels><?xml version="1.0" encoding="UTF-8" standalone="yes"?>
<Relationships xmlns="http://schemas.openxmlformats.org/package/2006/relationships"><Relationship Id="rId8" Type="http://schemas.openxmlformats.org/officeDocument/2006/relationships/image" Target="../media/image110.jpeg"/><Relationship Id="rId3" Type="http://schemas.openxmlformats.org/officeDocument/2006/relationships/diagramLayout" Target="../diagrams/layout4.xml"/><Relationship Id="rId7" Type="http://schemas.openxmlformats.org/officeDocument/2006/relationships/image" Target="../media/image109.png"/><Relationship Id="rId2" Type="http://schemas.openxmlformats.org/officeDocument/2006/relationships/diagramData" Target="../diagrams/data4.xml"/><Relationship Id="rId1" Type="http://schemas.openxmlformats.org/officeDocument/2006/relationships/slideLayout" Target="../slideLayouts/slideLayout10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33.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2.svg"/><Relationship Id="rId7" Type="http://schemas.openxmlformats.org/officeDocument/2006/relationships/image" Target="../media/image116.svg"/><Relationship Id="rId2" Type="http://schemas.openxmlformats.org/officeDocument/2006/relationships/image" Target="../media/image111.png"/><Relationship Id="rId1" Type="http://schemas.openxmlformats.org/officeDocument/2006/relationships/slideLayout" Target="../slideLayouts/slideLayout97.xml"/><Relationship Id="rId6" Type="http://schemas.openxmlformats.org/officeDocument/2006/relationships/image" Target="../media/image115.png"/><Relationship Id="rId5" Type="http://schemas.openxmlformats.org/officeDocument/2006/relationships/image" Target="../media/image114.svg"/><Relationship Id="rId4" Type="http://schemas.openxmlformats.org/officeDocument/2006/relationships/image" Target="../media/image113.png"/><Relationship Id="rId9" Type="http://schemas.openxmlformats.org/officeDocument/2006/relationships/image" Target="../media/image118.sv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0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0.xml"/></Relationships>
</file>

<file path=ppt/slides/_rels/slide39.xml.rels><?xml version="1.0" encoding="UTF-8" standalone="yes"?>
<Relationships xmlns="http://schemas.openxmlformats.org/package/2006/relationships"><Relationship Id="rId3" Type="http://schemas.openxmlformats.org/officeDocument/2006/relationships/hyperlink" Target="mailto:SPA-Sales@sbrconsulting.com" TargetMode="External"/><Relationship Id="rId2" Type="http://schemas.openxmlformats.org/officeDocument/2006/relationships/image" Target="../media/image119.png"/><Relationship Id="rId1" Type="http://schemas.openxmlformats.org/officeDocument/2006/relationships/slideLayout" Target="../slideLayouts/slideLayout10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ext&#10;&#10;Description automatically generated with low confidence">
            <a:extLst>
              <a:ext uri="{FF2B5EF4-FFF2-40B4-BE49-F238E27FC236}">
                <a16:creationId xmlns:a16="http://schemas.microsoft.com/office/drawing/2014/main" id="{11F70D15-9F7A-5F46-9FED-51B9264145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1937" y="854889"/>
            <a:ext cx="3217095" cy="1077893"/>
          </a:xfrm>
          <a:prstGeom prst="rect">
            <a:avLst/>
          </a:prstGeom>
        </p:spPr>
      </p:pic>
      <p:sp>
        <p:nvSpPr>
          <p:cNvPr id="4" name="Text Placeholder 1">
            <a:extLst>
              <a:ext uri="{FF2B5EF4-FFF2-40B4-BE49-F238E27FC236}">
                <a16:creationId xmlns:a16="http://schemas.microsoft.com/office/drawing/2014/main" id="{F061C299-1C30-4CAE-AE3D-76DB496B6F92}"/>
              </a:ext>
            </a:extLst>
          </p:cNvPr>
          <p:cNvSpPr txBox="1">
            <a:spLocks/>
          </p:cNvSpPr>
          <p:nvPr/>
        </p:nvSpPr>
        <p:spPr>
          <a:xfrm>
            <a:off x="1248792" y="3200063"/>
            <a:ext cx="9906000" cy="457873"/>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3200" b="1" kern="1200" cap="all"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a:t>WINNING BUSINESS THROUGH SOCIAL MEDIA </a:t>
            </a:r>
          </a:p>
          <a:p>
            <a:r>
              <a:rPr lang="en-GB" sz="2000"/>
              <a:t>Key considerations for SPA members </a:t>
            </a:r>
            <a:endParaRPr lang="en-GB"/>
          </a:p>
        </p:txBody>
      </p:sp>
      <p:sp>
        <p:nvSpPr>
          <p:cNvPr id="7" name="Text Placeholder 2">
            <a:extLst>
              <a:ext uri="{FF2B5EF4-FFF2-40B4-BE49-F238E27FC236}">
                <a16:creationId xmlns:a16="http://schemas.microsoft.com/office/drawing/2014/main" id="{4740395E-47AC-4B92-B9EF-9B5E05FD05F5}"/>
              </a:ext>
            </a:extLst>
          </p:cNvPr>
          <p:cNvSpPr txBox="1">
            <a:spLocks/>
          </p:cNvSpPr>
          <p:nvPr/>
        </p:nvSpPr>
        <p:spPr>
          <a:xfrm>
            <a:off x="1248792" y="4457743"/>
            <a:ext cx="9906000" cy="1545368"/>
          </a:xfrm>
          <a:prstGeom prst="rect">
            <a:avLst/>
          </a:prstGeom>
        </p:spPr>
        <p:txBody>
          <a:bodyPr lIns="91440" tIns="45720" rIns="91440" bIns="45720" anchor="t"/>
          <a:lstStyle>
            <a:lvl1pPr marL="0" indent="0" algn="l" defTabSz="914400" rtl="0" eaLnBrk="1" latinLnBrk="0" hangingPunct="1">
              <a:lnSpc>
                <a:spcPts val="2800"/>
              </a:lnSpc>
              <a:spcBef>
                <a:spcPts val="0"/>
              </a:spcBef>
              <a:buFont typeface="Arial" panose="020B0604020202020204" pitchFamily="34" charset="0"/>
              <a:buNone/>
              <a:defRPr sz="2000" b="1" kern="1200" cap="all"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600"/>
              <a:t>HOSTED BY JASON WALKINSHAW &amp; Craig herd </a:t>
            </a:r>
          </a:p>
        </p:txBody>
      </p:sp>
      <p:pic>
        <p:nvPicPr>
          <p:cNvPr id="9" name="Picture Placeholder 53">
            <a:extLst>
              <a:ext uri="{FF2B5EF4-FFF2-40B4-BE49-F238E27FC236}">
                <a16:creationId xmlns:a16="http://schemas.microsoft.com/office/drawing/2014/main" id="{7DDED8F8-2BF0-44D9-A875-1C7BBE76244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253835" y="4029019"/>
            <a:ext cx="1455197" cy="1455197"/>
          </a:xfrm>
          <a:prstGeom prst="ellipse">
            <a:avLst/>
          </a:prstGeom>
        </p:spPr>
      </p:pic>
      <p:pic>
        <p:nvPicPr>
          <p:cNvPr id="10" name="Picture Placeholder 55">
            <a:extLst>
              <a:ext uri="{FF2B5EF4-FFF2-40B4-BE49-F238E27FC236}">
                <a16:creationId xmlns:a16="http://schemas.microsoft.com/office/drawing/2014/main" id="{552F4618-55F6-41B0-9EE3-563560099B1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919820" y="4029019"/>
            <a:ext cx="1479514" cy="1452237"/>
          </a:xfrm>
          <a:prstGeom prst="ellipse">
            <a:avLst/>
          </a:prstGeom>
        </p:spPr>
      </p:pic>
    </p:spTree>
    <p:extLst>
      <p:ext uri="{BB962C8B-B14F-4D97-AF65-F5344CB8AC3E}">
        <p14:creationId xmlns:p14="http://schemas.microsoft.com/office/powerpoint/2010/main" val="14653269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492891E-D6A3-496E-9A72-E0B1A5250531}"/>
              </a:ext>
            </a:extLst>
          </p:cNvPr>
          <p:cNvSpPr/>
          <p:nvPr/>
        </p:nvSpPr>
        <p:spPr>
          <a:xfrm>
            <a:off x="0" y="1102358"/>
            <a:ext cx="12192000" cy="433021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Top Corners Rounded 18">
            <a:extLst>
              <a:ext uri="{FF2B5EF4-FFF2-40B4-BE49-F238E27FC236}">
                <a16:creationId xmlns:a16="http://schemas.microsoft.com/office/drawing/2014/main" id="{3943AD46-E70B-432A-9E01-96654A0EC9DA}"/>
              </a:ext>
            </a:extLst>
          </p:cNvPr>
          <p:cNvSpPr/>
          <p:nvPr/>
        </p:nvSpPr>
        <p:spPr>
          <a:xfrm rot="5400000">
            <a:off x="224990" y="1200436"/>
            <a:ext cx="1559307" cy="2009295"/>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F2CF1ABB-3E5F-47E0-87FF-1564572C0873}"/>
              </a:ext>
            </a:extLst>
          </p:cNvPr>
          <p:cNvSpPr/>
          <p:nvPr/>
        </p:nvSpPr>
        <p:spPr>
          <a:xfrm>
            <a:off x="449984" y="1425427"/>
            <a:ext cx="1559307" cy="155930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5">
            <a:extLst>
              <a:ext uri="{FF2B5EF4-FFF2-40B4-BE49-F238E27FC236}">
                <a16:creationId xmlns:a16="http://schemas.microsoft.com/office/drawing/2014/main" id="{FE4CF9B7-DEAA-41D7-BD9D-D542FFFE73B8}"/>
              </a:ext>
            </a:extLst>
          </p:cNvPr>
          <p:cNvSpPr>
            <a:spLocks/>
          </p:cNvSpPr>
          <p:nvPr/>
        </p:nvSpPr>
        <p:spPr bwMode="auto">
          <a:xfrm>
            <a:off x="2459277" y="2740045"/>
            <a:ext cx="927893" cy="45719"/>
          </a:xfrm>
          <a:custGeom>
            <a:avLst/>
            <a:gdLst>
              <a:gd name="T0" fmla="*/ 0 w 302"/>
              <a:gd name="T1" fmla="*/ 21 h 21"/>
              <a:gd name="T2" fmla="*/ 14 w 302"/>
              <a:gd name="T3" fmla="*/ 4 h 21"/>
              <a:gd name="T4" fmla="*/ 22 w 302"/>
              <a:gd name="T5" fmla="*/ 0 h 21"/>
              <a:gd name="T6" fmla="*/ 302 w 302"/>
              <a:gd name="T7" fmla="*/ 0 h 21"/>
              <a:gd name="T8" fmla="*/ 288 w 302"/>
              <a:gd name="T9" fmla="*/ 18 h 21"/>
              <a:gd name="T10" fmla="*/ 280 w 302"/>
              <a:gd name="T11" fmla="*/ 21 h 21"/>
              <a:gd name="T12" fmla="*/ 0 w 302"/>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02" h="21">
                <a:moveTo>
                  <a:pt x="0" y="21"/>
                </a:moveTo>
                <a:cubicBezTo>
                  <a:pt x="14" y="4"/>
                  <a:pt x="14" y="4"/>
                  <a:pt x="14" y="4"/>
                </a:cubicBezTo>
                <a:cubicBezTo>
                  <a:pt x="16" y="1"/>
                  <a:pt x="19" y="0"/>
                  <a:pt x="22" y="0"/>
                </a:cubicBezTo>
                <a:cubicBezTo>
                  <a:pt x="302" y="0"/>
                  <a:pt x="302" y="0"/>
                  <a:pt x="302" y="0"/>
                </a:cubicBezTo>
                <a:cubicBezTo>
                  <a:pt x="288" y="18"/>
                  <a:pt x="288" y="18"/>
                  <a:pt x="288" y="18"/>
                </a:cubicBezTo>
                <a:cubicBezTo>
                  <a:pt x="286" y="20"/>
                  <a:pt x="283" y="21"/>
                  <a:pt x="280" y="21"/>
                </a:cubicBezTo>
                <a:cubicBezTo>
                  <a:pt x="0" y="21"/>
                  <a:pt x="0" y="21"/>
                  <a:pt x="0" y="21"/>
                </a:cubicBezTo>
                <a:close/>
              </a:path>
            </a:pathLst>
          </a:custGeom>
          <a:solidFill>
            <a:srgbClr val="96D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Rectangle: Top Corners Rounded 21">
            <a:extLst>
              <a:ext uri="{FF2B5EF4-FFF2-40B4-BE49-F238E27FC236}">
                <a16:creationId xmlns:a16="http://schemas.microsoft.com/office/drawing/2014/main" id="{1AAA6AD7-D80F-4629-A058-AD22E4BB968B}"/>
              </a:ext>
            </a:extLst>
          </p:cNvPr>
          <p:cNvSpPr/>
          <p:nvPr/>
        </p:nvSpPr>
        <p:spPr>
          <a:xfrm rot="5400000">
            <a:off x="224991" y="3428382"/>
            <a:ext cx="1559307" cy="2009295"/>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B66FCD50-F42F-45DC-9887-B9D6002EFCDE}"/>
              </a:ext>
            </a:extLst>
          </p:cNvPr>
          <p:cNvSpPr/>
          <p:nvPr/>
        </p:nvSpPr>
        <p:spPr>
          <a:xfrm>
            <a:off x="449985" y="3653373"/>
            <a:ext cx="1559307" cy="155930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5">
            <a:extLst>
              <a:ext uri="{FF2B5EF4-FFF2-40B4-BE49-F238E27FC236}">
                <a16:creationId xmlns:a16="http://schemas.microsoft.com/office/drawing/2014/main" id="{73596325-CD18-4D78-858F-710153E9DF99}"/>
              </a:ext>
            </a:extLst>
          </p:cNvPr>
          <p:cNvSpPr>
            <a:spLocks/>
          </p:cNvSpPr>
          <p:nvPr/>
        </p:nvSpPr>
        <p:spPr bwMode="auto">
          <a:xfrm>
            <a:off x="2484398" y="4918701"/>
            <a:ext cx="927893" cy="45719"/>
          </a:xfrm>
          <a:custGeom>
            <a:avLst/>
            <a:gdLst>
              <a:gd name="T0" fmla="*/ 0 w 302"/>
              <a:gd name="T1" fmla="*/ 21 h 21"/>
              <a:gd name="T2" fmla="*/ 14 w 302"/>
              <a:gd name="T3" fmla="*/ 4 h 21"/>
              <a:gd name="T4" fmla="*/ 22 w 302"/>
              <a:gd name="T5" fmla="*/ 0 h 21"/>
              <a:gd name="T6" fmla="*/ 302 w 302"/>
              <a:gd name="T7" fmla="*/ 0 h 21"/>
              <a:gd name="T8" fmla="*/ 288 w 302"/>
              <a:gd name="T9" fmla="*/ 18 h 21"/>
              <a:gd name="T10" fmla="*/ 280 w 302"/>
              <a:gd name="T11" fmla="*/ 21 h 21"/>
              <a:gd name="T12" fmla="*/ 0 w 302"/>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302" h="21">
                <a:moveTo>
                  <a:pt x="0" y="21"/>
                </a:moveTo>
                <a:cubicBezTo>
                  <a:pt x="14" y="4"/>
                  <a:pt x="14" y="4"/>
                  <a:pt x="14" y="4"/>
                </a:cubicBezTo>
                <a:cubicBezTo>
                  <a:pt x="16" y="1"/>
                  <a:pt x="19" y="0"/>
                  <a:pt x="22" y="0"/>
                </a:cubicBezTo>
                <a:cubicBezTo>
                  <a:pt x="302" y="0"/>
                  <a:pt x="302" y="0"/>
                  <a:pt x="302" y="0"/>
                </a:cubicBezTo>
                <a:cubicBezTo>
                  <a:pt x="288" y="18"/>
                  <a:pt x="288" y="18"/>
                  <a:pt x="288" y="18"/>
                </a:cubicBezTo>
                <a:cubicBezTo>
                  <a:pt x="286" y="20"/>
                  <a:pt x="283" y="21"/>
                  <a:pt x="280" y="21"/>
                </a:cubicBezTo>
                <a:cubicBezTo>
                  <a:pt x="0" y="21"/>
                  <a:pt x="0" y="21"/>
                  <a:pt x="0" y="21"/>
                </a:cubicBezTo>
                <a:close/>
              </a:path>
            </a:pathLst>
          </a:custGeom>
          <a:solidFill>
            <a:srgbClr val="96D7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DBE237A9-47EC-443B-8825-D3BF62A36148}"/>
              </a:ext>
            </a:extLst>
          </p:cNvPr>
          <p:cNvSpPr>
            <a:spLocks noGrp="1"/>
          </p:cNvSpPr>
          <p:nvPr>
            <p:ph type="title"/>
          </p:nvPr>
        </p:nvSpPr>
        <p:spPr/>
        <p:txBody>
          <a:bodyPr/>
          <a:lstStyle/>
          <a:p>
            <a:r>
              <a:rPr lang="en-GB"/>
              <a:t>Your speakers</a:t>
            </a:r>
            <a:endParaRPr lang="en-US"/>
          </a:p>
        </p:txBody>
      </p:sp>
      <p:sp>
        <p:nvSpPr>
          <p:cNvPr id="6" name="Text Placeholder 5">
            <a:extLst>
              <a:ext uri="{FF2B5EF4-FFF2-40B4-BE49-F238E27FC236}">
                <a16:creationId xmlns:a16="http://schemas.microsoft.com/office/drawing/2014/main" id="{5A895076-B603-4D53-AD4B-DDF0ED0DAE55}"/>
              </a:ext>
            </a:extLst>
          </p:cNvPr>
          <p:cNvSpPr>
            <a:spLocks noGrp="1"/>
          </p:cNvSpPr>
          <p:nvPr>
            <p:ph type="body" sz="quarter" idx="15"/>
          </p:nvPr>
        </p:nvSpPr>
        <p:spPr>
          <a:xfrm>
            <a:off x="2391852" y="3808243"/>
            <a:ext cx="9515008" cy="856190"/>
          </a:xfrm>
        </p:spPr>
        <p:txBody>
          <a:bodyPr lIns="91440" tIns="45720" rIns="91440" bIns="45720" anchor="t"/>
          <a:lstStyle/>
          <a:p>
            <a:r>
              <a:rPr lang="en-US" sz="1000" spc="20"/>
              <a:t>Craig has a passion for driving habitual growth through elevating the practice and perception of sales in </a:t>
            </a:r>
            <a:r>
              <a:rPr lang="en-US" sz="1000" spc="20" err="1"/>
              <a:t>organisations</a:t>
            </a:r>
            <a:r>
              <a:rPr lang="en-US" sz="1000" spc="20"/>
              <a:t> across the globe. His 12 year career has involved selling, recruiting, training &amp; leading salespeople across multiple industry sectors including Professional Services, ICT, Financial Services and Travel. Craig also has first-hand experience of multiple routes to market including multiple facets of B2B and B2C based selling.</a:t>
            </a:r>
            <a:endParaRPr lang="en-US"/>
          </a:p>
          <a:p>
            <a:endParaRPr lang="en-US" sz="1000" spc="20"/>
          </a:p>
          <a:p>
            <a:pPr>
              <a:lnSpc>
                <a:spcPts val="1600"/>
              </a:lnSpc>
            </a:pPr>
            <a:endParaRPr lang="en-US" sz="1000" spc="20">
              <a:solidFill>
                <a:schemeClr val="tx1">
                  <a:lumMod val="75000"/>
                  <a:lumOff val="25000"/>
                </a:schemeClr>
              </a:solidFill>
            </a:endParaRPr>
          </a:p>
        </p:txBody>
      </p:sp>
      <p:sp>
        <p:nvSpPr>
          <p:cNvPr id="7" name="Text Placeholder 6">
            <a:extLst>
              <a:ext uri="{FF2B5EF4-FFF2-40B4-BE49-F238E27FC236}">
                <a16:creationId xmlns:a16="http://schemas.microsoft.com/office/drawing/2014/main" id="{679B1B40-065A-49B6-9BD5-1FA80B884263}"/>
              </a:ext>
            </a:extLst>
          </p:cNvPr>
          <p:cNvSpPr>
            <a:spLocks noGrp="1"/>
          </p:cNvSpPr>
          <p:nvPr>
            <p:ph type="body" sz="quarter" idx="16"/>
          </p:nvPr>
        </p:nvSpPr>
        <p:spPr>
          <a:xfrm>
            <a:off x="2459277" y="4618959"/>
            <a:ext cx="5535613" cy="645202"/>
          </a:xfrm>
        </p:spPr>
        <p:txBody>
          <a:bodyPr lIns="91440" tIns="45720" rIns="91440" bIns="45720" anchor="t"/>
          <a:lstStyle/>
          <a:p>
            <a:pPr>
              <a:lnSpc>
                <a:spcPts val="1800"/>
              </a:lnSpc>
              <a:spcBef>
                <a:spcPts val="600"/>
              </a:spcBef>
            </a:pPr>
            <a:r>
              <a:rPr lang="en-GB" sz="1200" cap="all" spc="20">
                <a:solidFill>
                  <a:schemeClr val="tx1"/>
                </a:solidFill>
              </a:rPr>
              <a:t>Craig herd, Consultant</a:t>
            </a:r>
            <a:endParaRPr lang="en-US"/>
          </a:p>
        </p:txBody>
      </p:sp>
      <p:pic>
        <p:nvPicPr>
          <p:cNvPr id="40" name="Picture Placeholder 53">
            <a:extLst>
              <a:ext uri="{FF2B5EF4-FFF2-40B4-BE49-F238E27FC236}">
                <a16:creationId xmlns:a16="http://schemas.microsoft.com/office/drawing/2014/main" id="{49FFCA94-D033-491D-BB40-77B01C902A0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97051" y="3702102"/>
            <a:ext cx="1455197" cy="1455197"/>
          </a:xfrm>
          <a:prstGeom prst="ellipse">
            <a:avLst/>
          </a:prstGeom>
        </p:spPr>
      </p:pic>
      <p:pic>
        <p:nvPicPr>
          <p:cNvPr id="45" name="Picture Placeholder 55">
            <a:extLst>
              <a:ext uri="{FF2B5EF4-FFF2-40B4-BE49-F238E27FC236}">
                <a16:creationId xmlns:a16="http://schemas.microsoft.com/office/drawing/2014/main" id="{0E45D5E2-2AE1-4E26-A67F-37DE110885A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72734" y="1478961"/>
            <a:ext cx="1479514" cy="1452237"/>
          </a:xfrm>
          <a:prstGeom prst="ellipse">
            <a:avLst/>
          </a:prstGeom>
        </p:spPr>
      </p:pic>
      <p:sp>
        <p:nvSpPr>
          <p:cNvPr id="46" name="Text Placeholder 5">
            <a:extLst>
              <a:ext uri="{FF2B5EF4-FFF2-40B4-BE49-F238E27FC236}">
                <a16:creationId xmlns:a16="http://schemas.microsoft.com/office/drawing/2014/main" id="{6E473AEC-E8F8-4068-922F-DAEE25DB4058}"/>
              </a:ext>
            </a:extLst>
          </p:cNvPr>
          <p:cNvSpPr txBox="1">
            <a:spLocks/>
          </p:cNvSpPr>
          <p:nvPr/>
        </p:nvSpPr>
        <p:spPr>
          <a:xfrm>
            <a:off x="2459277" y="1309985"/>
            <a:ext cx="8970723" cy="973421"/>
          </a:xfrm>
          <a:prstGeom prst="rect">
            <a:avLst/>
          </a:prstGeom>
        </p:spPr>
        <p:txBody>
          <a:bodyPr/>
          <a:lstStyle>
            <a:lvl1pPr marL="0" indent="0" algn="l" defTabSz="914400" rtl="0" eaLnBrk="1" latinLnBrk="0" hangingPunct="1">
              <a:lnSpc>
                <a:spcPts val="1800"/>
              </a:lnSpc>
              <a:spcBef>
                <a:spcPts val="600"/>
              </a:spcBef>
              <a:buFont typeface="Arial" panose="020B0604020202020204" pitchFamily="34" charset="0"/>
              <a:buNone/>
              <a:defRPr sz="1200" kern="1200">
                <a:solidFill>
                  <a:schemeClr val="tx1"/>
                </a:solidFill>
                <a:latin typeface="Soleto Light" panose="020B0406020203030204"/>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1600"/>
              </a:lnSpc>
            </a:pPr>
            <a:r>
              <a:rPr lang="en-GB" sz="1000" spc="20">
                <a:solidFill>
                  <a:schemeClr val="tx1">
                    <a:lumMod val="75000"/>
                    <a:lumOff val="25000"/>
                  </a:schemeClr>
                </a:solidFill>
              </a:rPr>
              <a:t>Jason worked with SBR’s parent company for 9 years in our sales and leadership programme. He has recruited, trained and lead award winning teams from across Europe at one point leading a sales organisation of over 125 people. Prior to  joining SBR, Jason lead the sales and culture departments at OVO Energy helping the business grow from £18m to £700m in annual revenues. Jason was in charge of the design and implementation of the people plan at OVO where in 2017 OVO Energy was rated the 20th best place to work in the annual Sunday Times list. He specialises in designing and implementing sales and leadership programmes and cultural change.</a:t>
            </a:r>
          </a:p>
        </p:txBody>
      </p:sp>
      <p:sp>
        <p:nvSpPr>
          <p:cNvPr id="47" name="Text Placeholder 6">
            <a:extLst>
              <a:ext uri="{FF2B5EF4-FFF2-40B4-BE49-F238E27FC236}">
                <a16:creationId xmlns:a16="http://schemas.microsoft.com/office/drawing/2014/main" id="{B8C604DC-BAA1-4346-8F47-D4491D567474}"/>
              </a:ext>
            </a:extLst>
          </p:cNvPr>
          <p:cNvSpPr txBox="1">
            <a:spLocks/>
          </p:cNvSpPr>
          <p:nvPr/>
        </p:nvSpPr>
        <p:spPr>
          <a:xfrm>
            <a:off x="2391852" y="2451815"/>
            <a:ext cx="5535613" cy="41911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lumMod val="75000"/>
                    <a:lumOff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1800"/>
              </a:lnSpc>
              <a:spcBef>
                <a:spcPts val="600"/>
              </a:spcBef>
            </a:pPr>
            <a:r>
              <a:rPr lang="en-GB" sz="1200" cap="all" spc="20">
                <a:solidFill>
                  <a:schemeClr val="tx1"/>
                </a:solidFill>
              </a:rPr>
              <a:t>Jason Walkingshaw</a:t>
            </a:r>
          </a:p>
        </p:txBody>
      </p:sp>
    </p:spTree>
    <p:extLst>
      <p:ext uri="{BB962C8B-B14F-4D97-AF65-F5344CB8AC3E}">
        <p14:creationId xmlns:p14="http://schemas.microsoft.com/office/powerpoint/2010/main" val="1968166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 name="Group 96">
            <a:extLst>
              <a:ext uri="{FF2B5EF4-FFF2-40B4-BE49-F238E27FC236}">
                <a16:creationId xmlns:a16="http://schemas.microsoft.com/office/drawing/2014/main" id="{C9BF3191-E02F-432A-A48E-B7BC4AE931E5}"/>
              </a:ext>
            </a:extLst>
          </p:cNvPr>
          <p:cNvGrpSpPr/>
          <p:nvPr/>
        </p:nvGrpSpPr>
        <p:grpSpPr>
          <a:xfrm>
            <a:off x="745164" y="920870"/>
            <a:ext cx="10701672" cy="5072743"/>
            <a:chOff x="665163" y="1816100"/>
            <a:chExt cx="9370148" cy="4441582"/>
          </a:xfrm>
        </p:grpSpPr>
        <p:grpSp>
          <p:nvGrpSpPr>
            <p:cNvPr id="98" name="Group 97">
              <a:extLst>
                <a:ext uri="{FF2B5EF4-FFF2-40B4-BE49-F238E27FC236}">
                  <a16:creationId xmlns:a16="http://schemas.microsoft.com/office/drawing/2014/main" id="{D456BF1A-EC2B-4B1A-9CA8-EF51030A2750}"/>
                </a:ext>
              </a:extLst>
            </p:cNvPr>
            <p:cNvGrpSpPr/>
            <p:nvPr/>
          </p:nvGrpSpPr>
          <p:grpSpPr>
            <a:xfrm>
              <a:off x="665163" y="1816100"/>
              <a:ext cx="9370148" cy="3895665"/>
              <a:chOff x="665163" y="1816100"/>
              <a:chExt cx="9370148" cy="3895665"/>
            </a:xfrm>
          </p:grpSpPr>
          <p:pic>
            <p:nvPicPr>
              <p:cNvPr id="107" name="Picture 106">
                <a:extLst>
                  <a:ext uri="{FF2B5EF4-FFF2-40B4-BE49-F238E27FC236}">
                    <a16:creationId xmlns:a16="http://schemas.microsoft.com/office/drawing/2014/main" id="{CC56F62D-36AA-41CD-BED1-48085ACAE6B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5163" y="1816100"/>
                <a:ext cx="9370148" cy="3895665"/>
              </a:xfrm>
              <a:prstGeom prst="rect">
                <a:avLst/>
              </a:prstGeom>
            </p:spPr>
          </p:pic>
          <p:pic>
            <p:nvPicPr>
              <p:cNvPr id="108" name="Picture 107" descr="Image result for moorhouse logo">
                <a:extLst>
                  <a:ext uri="{FF2B5EF4-FFF2-40B4-BE49-F238E27FC236}">
                    <a16:creationId xmlns:a16="http://schemas.microsoft.com/office/drawing/2014/main" id="{E056C159-A2C3-4B54-B242-81F20AC8F0D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519" y="4179920"/>
                <a:ext cx="1112611" cy="355866"/>
              </a:xfrm>
              <a:prstGeom prst="rect">
                <a:avLst/>
              </a:prstGeom>
              <a:noFill/>
              <a:ln>
                <a:noFill/>
              </a:ln>
            </p:spPr>
          </p:pic>
        </p:grpSp>
        <p:pic>
          <p:nvPicPr>
            <p:cNvPr id="99" name="Picture 98">
              <a:extLst>
                <a:ext uri="{FF2B5EF4-FFF2-40B4-BE49-F238E27FC236}">
                  <a16:creationId xmlns:a16="http://schemas.microsoft.com/office/drawing/2014/main" id="{BAA27E86-EF2F-4A98-A6D3-C65BA11193E6}"/>
                </a:ext>
              </a:extLst>
            </p:cNvPr>
            <p:cNvPicPr>
              <a:picLocks noChangeAspect="1"/>
            </p:cNvPicPr>
            <p:nvPr/>
          </p:nvPicPr>
          <p:blipFill>
            <a:blip r:embed="rId4"/>
            <a:stretch>
              <a:fillRect/>
            </a:stretch>
          </p:blipFill>
          <p:spPr>
            <a:xfrm>
              <a:off x="803519" y="5711765"/>
              <a:ext cx="908549" cy="364084"/>
            </a:xfrm>
            <a:prstGeom prst="rect">
              <a:avLst/>
            </a:prstGeom>
          </p:spPr>
        </p:pic>
        <p:pic>
          <p:nvPicPr>
            <p:cNvPr id="100" name="Picture 99">
              <a:extLst>
                <a:ext uri="{FF2B5EF4-FFF2-40B4-BE49-F238E27FC236}">
                  <a16:creationId xmlns:a16="http://schemas.microsoft.com/office/drawing/2014/main" id="{EBEC91C5-1E8B-4595-B328-573124A6BEC3}"/>
                </a:ext>
              </a:extLst>
            </p:cNvPr>
            <p:cNvPicPr>
              <a:picLocks noChangeAspect="1"/>
            </p:cNvPicPr>
            <p:nvPr/>
          </p:nvPicPr>
          <p:blipFill rotWithShape="1">
            <a:blip r:embed="rId5"/>
            <a:srcRect l="3574" t="36428" r="2736" b="37818"/>
            <a:stretch/>
          </p:blipFill>
          <p:spPr>
            <a:xfrm>
              <a:off x="1916130" y="5711765"/>
              <a:ext cx="1324513" cy="364084"/>
            </a:xfrm>
            <a:prstGeom prst="rect">
              <a:avLst/>
            </a:prstGeom>
          </p:spPr>
        </p:pic>
        <p:pic>
          <p:nvPicPr>
            <p:cNvPr id="101" name="Picture 100">
              <a:extLst>
                <a:ext uri="{FF2B5EF4-FFF2-40B4-BE49-F238E27FC236}">
                  <a16:creationId xmlns:a16="http://schemas.microsoft.com/office/drawing/2014/main" id="{3297FD55-EB50-4364-8F4F-F6F1040923AF}"/>
                </a:ext>
              </a:extLst>
            </p:cNvPr>
            <p:cNvPicPr>
              <a:picLocks noChangeAspect="1"/>
            </p:cNvPicPr>
            <p:nvPr/>
          </p:nvPicPr>
          <p:blipFill rotWithShape="1">
            <a:blip r:embed="rId6"/>
            <a:srcRect l="16013" t="35020" r="13931" b="25505"/>
            <a:stretch/>
          </p:blipFill>
          <p:spPr>
            <a:xfrm>
              <a:off x="3240643" y="5743575"/>
              <a:ext cx="1054970" cy="355867"/>
            </a:xfrm>
            <a:prstGeom prst="rect">
              <a:avLst/>
            </a:prstGeom>
          </p:spPr>
        </p:pic>
        <p:pic>
          <p:nvPicPr>
            <p:cNvPr id="102" name="Picture 2" descr="Image result for 101 ways company  logo">
              <a:extLst>
                <a:ext uri="{FF2B5EF4-FFF2-40B4-BE49-F238E27FC236}">
                  <a16:creationId xmlns:a16="http://schemas.microsoft.com/office/drawing/2014/main" id="{76A853D2-AFB4-46EC-95F6-E5F28B824B5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452484" y="5624214"/>
              <a:ext cx="633468" cy="633468"/>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102">
              <a:extLst>
                <a:ext uri="{FF2B5EF4-FFF2-40B4-BE49-F238E27FC236}">
                  <a16:creationId xmlns:a16="http://schemas.microsoft.com/office/drawing/2014/main" id="{D4EAC84E-5BAC-45E5-8214-C11F9B853565}"/>
                </a:ext>
              </a:extLst>
            </p:cNvPr>
            <p:cNvPicPr>
              <a:picLocks noChangeAspect="1"/>
            </p:cNvPicPr>
            <p:nvPr/>
          </p:nvPicPr>
          <p:blipFill>
            <a:blip r:embed="rId8"/>
            <a:stretch>
              <a:fillRect/>
            </a:stretch>
          </p:blipFill>
          <p:spPr>
            <a:xfrm>
              <a:off x="5345906" y="5711765"/>
              <a:ext cx="1044265" cy="408212"/>
            </a:xfrm>
            <a:prstGeom prst="rect">
              <a:avLst/>
            </a:prstGeom>
          </p:spPr>
        </p:pic>
        <p:pic>
          <p:nvPicPr>
            <p:cNvPr id="104" name="Picture 2">
              <a:extLst>
                <a:ext uri="{FF2B5EF4-FFF2-40B4-BE49-F238E27FC236}">
                  <a16:creationId xmlns:a16="http://schemas.microsoft.com/office/drawing/2014/main" id="{BC75AA62-AB0D-4078-9FE2-8CCC8530DE6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530614" y="5757408"/>
              <a:ext cx="1192898" cy="272798"/>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2" descr="Image result for JLA logo">
              <a:extLst>
                <a:ext uri="{FF2B5EF4-FFF2-40B4-BE49-F238E27FC236}">
                  <a16:creationId xmlns:a16="http://schemas.microsoft.com/office/drawing/2014/main" id="{AE1D3817-B467-4CA3-A9A3-6275F088BB5C}"/>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863426" y="5725573"/>
              <a:ext cx="698629" cy="272798"/>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2" descr="Image result for bcs consulting">
              <a:extLst>
                <a:ext uri="{FF2B5EF4-FFF2-40B4-BE49-F238E27FC236}">
                  <a16:creationId xmlns:a16="http://schemas.microsoft.com/office/drawing/2014/main" id="{95A75908-4F60-4DFB-B05F-F136ED38EE31}"/>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775683" y="5674339"/>
              <a:ext cx="1189037" cy="355867"/>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2657C2C9-CB3E-4FF6-B236-7E47E63E5DA2}"/>
              </a:ext>
            </a:extLst>
          </p:cNvPr>
          <p:cNvSpPr>
            <a:spLocks noGrp="1"/>
          </p:cNvSpPr>
          <p:nvPr>
            <p:ph type="title"/>
          </p:nvPr>
        </p:nvSpPr>
        <p:spPr/>
        <p:txBody>
          <a:bodyPr/>
          <a:lstStyle/>
          <a:p>
            <a:r>
              <a:rPr lang="en-GB"/>
              <a:t>Some of our clients</a:t>
            </a:r>
          </a:p>
        </p:txBody>
      </p:sp>
      <p:grpSp>
        <p:nvGrpSpPr>
          <p:cNvPr id="5" name="Group 4">
            <a:extLst>
              <a:ext uri="{FF2B5EF4-FFF2-40B4-BE49-F238E27FC236}">
                <a16:creationId xmlns:a16="http://schemas.microsoft.com/office/drawing/2014/main" id="{55964AB4-C97F-48A6-BA68-E90395BED4C5}"/>
              </a:ext>
            </a:extLst>
          </p:cNvPr>
          <p:cNvGrpSpPr/>
          <p:nvPr/>
        </p:nvGrpSpPr>
        <p:grpSpPr>
          <a:xfrm>
            <a:off x="745164" y="784676"/>
            <a:ext cx="10920363" cy="5428680"/>
            <a:chOff x="745164" y="784676"/>
            <a:chExt cx="10920363" cy="5428680"/>
          </a:xfrm>
        </p:grpSpPr>
        <p:sp>
          <p:nvSpPr>
            <p:cNvPr id="3" name="Rectangle 2">
              <a:extLst>
                <a:ext uri="{FF2B5EF4-FFF2-40B4-BE49-F238E27FC236}">
                  <a16:creationId xmlns:a16="http://schemas.microsoft.com/office/drawing/2014/main" id="{5618D8B8-C850-44F2-827D-328E899C5750}"/>
                </a:ext>
              </a:extLst>
            </p:cNvPr>
            <p:cNvSpPr/>
            <p:nvPr/>
          </p:nvSpPr>
          <p:spPr>
            <a:xfrm>
              <a:off x="745164" y="784676"/>
              <a:ext cx="10920363" cy="5428680"/>
            </a:xfrm>
            <a:prstGeom prst="rect">
              <a:avLst/>
            </a:prstGeom>
            <a:solidFill>
              <a:srgbClr val="FFFFFF">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Freeform 3">
              <a:extLst>
                <a:ext uri="{FF2B5EF4-FFF2-40B4-BE49-F238E27FC236}">
                  <a16:creationId xmlns:a16="http://schemas.microsoft.com/office/drawing/2014/main" id="{6331C7C7-6E4A-4C7B-B535-38E02432F964}"/>
                </a:ext>
              </a:extLst>
            </p:cNvPr>
            <p:cNvSpPr>
              <a:spLocks noChangeArrowheads="1"/>
            </p:cNvSpPr>
            <p:nvPr/>
          </p:nvSpPr>
          <p:spPr bwMode="auto">
            <a:xfrm>
              <a:off x="5345894" y="3147710"/>
              <a:ext cx="1738097" cy="1841690"/>
            </a:xfrm>
            <a:custGeom>
              <a:avLst/>
              <a:gdLst>
                <a:gd name="T0" fmla="*/ 0 w 1998"/>
                <a:gd name="T1" fmla="*/ 659 h 2116"/>
                <a:gd name="T2" fmla="*/ 0 w 1998"/>
                <a:gd name="T3" fmla="*/ 659 h 2116"/>
                <a:gd name="T4" fmla="*/ 9 w 1998"/>
                <a:gd name="T5" fmla="*/ 434 h 2116"/>
                <a:gd name="T6" fmla="*/ 45 w 1998"/>
                <a:gd name="T7" fmla="*/ 371 h 2116"/>
                <a:gd name="T8" fmla="*/ 135 w 1998"/>
                <a:gd name="T9" fmla="*/ 299 h 2116"/>
                <a:gd name="T10" fmla="*/ 199 w 1998"/>
                <a:gd name="T11" fmla="*/ 226 h 2116"/>
                <a:gd name="T12" fmla="*/ 424 w 1998"/>
                <a:gd name="T13" fmla="*/ 64 h 2116"/>
                <a:gd name="T14" fmla="*/ 551 w 1998"/>
                <a:gd name="T15" fmla="*/ 37 h 2116"/>
                <a:gd name="T16" fmla="*/ 723 w 1998"/>
                <a:gd name="T17" fmla="*/ 9 h 2116"/>
                <a:gd name="T18" fmla="*/ 777 w 1998"/>
                <a:gd name="T19" fmla="*/ 82 h 2116"/>
                <a:gd name="T20" fmla="*/ 822 w 1998"/>
                <a:gd name="T21" fmla="*/ 136 h 2116"/>
                <a:gd name="T22" fmla="*/ 984 w 1998"/>
                <a:gd name="T23" fmla="*/ 208 h 2116"/>
                <a:gd name="T24" fmla="*/ 1029 w 1998"/>
                <a:gd name="T25" fmla="*/ 190 h 2116"/>
                <a:gd name="T26" fmla="*/ 1138 w 1998"/>
                <a:gd name="T27" fmla="*/ 154 h 2116"/>
                <a:gd name="T28" fmla="*/ 1382 w 1998"/>
                <a:gd name="T29" fmla="*/ 181 h 2116"/>
                <a:gd name="T30" fmla="*/ 1418 w 1998"/>
                <a:gd name="T31" fmla="*/ 199 h 2116"/>
                <a:gd name="T32" fmla="*/ 1463 w 1998"/>
                <a:gd name="T33" fmla="*/ 281 h 2116"/>
                <a:gd name="T34" fmla="*/ 1472 w 1998"/>
                <a:gd name="T35" fmla="*/ 308 h 2116"/>
                <a:gd name="T36" fmla="*/ 1508 w 1998"/>
                <a:gd name="T37" fmla="*/ 407 h 2116"/>
                <a:gd name="T38" fmla="*/ 1544 w 1998"/>
                <a:gd name="T39" fmla="*/ 516 h 2116"/>
                <a:gd name="T40" fmla="*/ 1644 w 1998"/>
                <a:gd name="T41" fmla="*/ 668 h 2116"/>
                <a:gd name="T42" fmla="*/ 1743 w 1998"/>
                <a:gd name="T43" fmla="*/ 759 h 2116"/>
                <a:gd name="T44" fmla="*/ 1870 w 1998"/>
                <a:gd name="T45" fmla="*/ 786 h 2116"/>
                <a:gd name="T46" fmla="*/ 1933 w 1998"/>
                <a:gd name="T47" fmla="*/ 759 h 2116"/>
                <a:gd name="T48" fmla="*/ 1997 w 1998"/>
                <a:gd name="T49" fmla="*/ 795 h 2116"/>
                <a:gd name="T50" fmla="*/ 1960 w 1998"/>
                <a:gd name="T51" fmla="*/ 903 h 2116"/>
                <a:gd name="T52" fmla="*/ 1734 w 1998"/>
                <a:gd name="T53" fmla="*/ 1111 h 2116"/>
                <a:gd name="T54" fmla="*/ 1626 w 1998"/>
                <a:gd name="T55" fmla="*/ 1301 h 2116"/>
                <a:gd name="T56" fmla="*/ 1653 w 1998"/>
                <a:gd name="T57" fmla="*/ 1419 h 2116"/>
                <a:gd name="T58" fmla="*/ 1599 w 1998"/>
                <a:gd name="T59" fmla="*/ 1581 h 2116"/>
                <a:gd name="T60" fmla="*/ 1526 w 1998"/>
                <a:gd name="T61" fmla="*/ 1627 h 2116"/>
                <a:gd name="T62" fmla="*/ 1490 w 1998"/>
                <a:gd name="T63" fmla="*/ 1699 h 2116"/>
                <a:gd name="T64" fmla="*/ 1463 w 1998"/>
                <a:gd name="T65" fmla="*/ 1789 h 2116"/>
                <a:gd name="T66" fmla="*/ 1364 w 1998"/>
                <a:gd name="T67" fmla="*/ 1943 h 2116"/>
                <a:gd name="T68" fmla="*/ 1147 w 1998"/>
                <a:gd name="T69" fmla="*/ 2069 h 2116"/>
                <a:gd name="T70" fmla="*/ 1029 w 1998"/>
                <a:gd name="T71" fmla="*/ 2097 h 2116"/>
                <a:gd name="T72" fmla="*/ 975 w 1998"/>
                <a:gd name="T73" fmla="*/ 2115 h 2116"/>
                <a:gd name="T74" fmla="*/ 902 w 1998"/>
                <a:gd name="T75" fmla="*/ 2033 h 2116"/>
                <a:gd name="T76" fmla="*/ 858 w 1998"/>
                <a:gd name="T77" fmla="*/ 1717 h 2116"/>
                <a:gd name="T78" fmla="*/ 831 w 1998"/>
                <a:gd name="T79" fmla="*/ 1618 h 2116"/>
                <a:gd name="T80" fmla="*/ 840 w 1998"/>
                <a:gd name="T81" fmla="*/ 1401 h 2116"/>
                <a:gd name="T82" fmla="*/ 804 w 1998"/>
                <a:gd name="T83" fmla="*/ 1184 h 2116"/>
                <a:gd name="T84" fmla="*/ 750 w 1998"/>
                <a:gd name="T85" fmla="*/ 1021 h 2116"/>
                <a:gd name="T86" fmla="*/ 696 w 1998"/>
                <a:gd name="T87" fmla="*/ 958 h 2116"/>
                <a:gd name="T88" fmla="*/ 641 w 1998"/>
                <a:gd name="T89" fmla="*/ 931 h 2116"/>
                <a:gd name="T90" fmla="*/ 533 w 1998"/>
                <a:gd name="T91" fmla="*/ 912 h 2116"/>
                <a:gd name="T92" fmla="*/ 244 w 1998"/>
                <a:gd name="T93" fmla="*/ 967 h 2116"/>
                <a:gd name="T94" fmla="*/ 189 w 1998"/>
                <a:gd name="T95" fmla="*/ 958 h 2116"/>
                <a:gd name="T96" fmla="*/ 0 w 1998"/>
                <a:gd name="T97" fmla="*/ 659 h 2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8" h="2116">
                  <a:moveTo>
                    <a:pt x="0" y="659"/>
                  </a:moveTo>
                  <a:lnTo>
                    <a:pt x="0" y="659"/>
                  </a:lnTo>
                  <a:cubicBezTo>
                    <a:pt x="0" y="579"/>
                    <a:pt x="0" y="507"/>
                    <a:pt x="9" y="434"/>
                  </a:cubicBezTo>
                  <a:cubicBezTo>
                    <a:pt x="18" y="416"/>
                    <a:pt x="27" y="389"/>
                    <a:pt x="45" y="371"/>
                  </a:cubicBezTo>
                  <a:cubicBezTo>
                    <a:pt x="72" y="344"/>
                    <a:pt x="108" y="326"/>
                    <a:pt x="135" y="299"/>
                  </a:cubicBezTo>
                  <a:cubicBezTo>
                    <a:pt x="162" y="281"/>
                    <a:pt x="180" y="253"/>
                    <a:pt x="199" y="226"/>
                  </a:cubicBezTo>
                  <a:cubicBezTo>
                    <a:pt x="262" y="91"/>
                    <a:pt x="280" y="82"/>
                    <a:pt x="424" y="64"/>
                  </a:cubicBezTo>
                  <a:cubicBezTo>
                    <a:pt x="470" y="64"/>
                    <a:pt x="506" y="45"/>
                    <a:pt x="551" y="37"/>
                  </a:cubicBezTo>
                  <a:cubicBezTo>
                    <a:pt x="605" y="28"/>
                    <a:pt x="669" y="19"/>
                    <a:pt x="723" y="9"/>
                  </a:cubicBezTo>
                  <a:cubicBezTo>
                    <a:pt x="750" y="0"/>
                    <a:pt x="786" y="45"/>
                    <a:pt x="777" y="82"/>
                  </a:cubicBezTo>
                  <a:cubicBezTo>
                    <a:pt x="768" y="118"/>
                    <a:pt x="786" y="127"/>
                    <a:pt x="822" y="136"/>
                  </a:cubicBezTo>
                  <a:cubicBezTo>
                    <a:pt x="876" y="154"/>
                    <a:pt x="930" y="172"/>
                    <a:pt x="984" y="208"/>
                  </a:cubicBezTo>
                  <a:cubicBezTo>
                    <a:pt x="1002" y="226"/>
                    <a:pt x="1020" y="208"/>
                    <a:pt x="1029" y="190"/>
                  </a:cubicBezTo>
                  <a:cubicBezTo>
                    <a:pt x="1074" y="136"/>
                    <a:pt x="1074" y="136"/>
                    <a:pt x="1138" y="154"/>
                  </a:cubicBezTo>
                  <a:cubicBezTo>
                    <a:pt x="1219" y="181"/>
                    <a:pt x="1291" y="208"/>
                    <a:pt x="1382" y="181"/>
                  </a:cubicBezTo>
                  <a:cubicBezTo>
                    <a:pt x="1391" y="181"/>
                    <a:pt x="1409" y="190"/>
                    <a:pt x="1418" y="199"/>
                  </a:cubicBezTo>
                  <a:cubicBezTo>
                    <a:pt x="1436" y="226"/>
                    <a:pt x="1445" y="253"/>
                    <a:pt x="1463" y="281"/>
                  </a:cubicBezTo>
                  <a:cubicBezTo>
                    <a:pt x="1463" y="290"/>
                    <a:pt x="1472" y="299"/>
                    <a:pt x="1472" y="308"/>
                  </a:cubicBezTo>
                  <a:cubicBezTo>
                    <a:pt x="1463" y="353"/>
                    <a:pt x="1490" y="380"/>
                    <a:pt x="1508" y="407"/>
                  </a:cubicBezTo>
                  <a:cubicBezTo>
                    <a:pt x="1517" y="443"/>
                    <a:pt x="1535" y="479"/>
                    <a:pt x="1544" y="516"/>
                  </a:cubicBezTo>
                  <a:cubicBezTo>
                    <a:pt x="1563" y="579"/>
                    <a:pt x="1590" y="633"/>
                    <a:pt x="1644" y="668"/>
                  </a:cubicBezTo>
                  <a:cubicBezTo>
                    <a:pt x="1680" y="686"/>
                    <a:pt x="1707" y="723"/>
                    <a:pt x="1743" y="759"/>
                  </a:cubicBezTo>
                  <a:cubicBezTo>
                    <a:pt x="1780" y="795"/>
                    <a:pt x="1816" y="813"/>
                    <a:pt x="1870" y="786"/>
                  </a:cubicBezTo>
                  <a:cubicBezTo>
                    <a:pt x="1888" y="777"/>
                    <a:pt x="1915" y="768"/>
                    <a:pt x="1933" y="759"/>
                  </a:cubicBezTo>
                  <a:cubicBezTo>
                    <a:pt x="1969" y="750"/>
                    <a:pt x="1987" y="759"/>
                    <a:pt x="1997" y="795"/>
                  </a:cubicBezTo>
                  <a:cubicBezTo>
                    <a:pt x="1997" y="840"/>
                    <a:pt x="1987" y="876"/>
                    <a:pt x="1960" y="903"/>
                  </a:cubicBezTo>
                  <a:cubicBezTo>
                    <a:pt x="1888" y="976"/>
                    <a:pt x="1816" y="1048"/>
                    <a:pt x="1734" y="1111"/>
                  </a:cubicBezTo>
                  <a:cubicBezTo>
                    <a:pt x="1680" y="1165"/>
                    <a:pt x="1635" y="1220"/>
                    <a:pt x="1626" y="1301"/>
                  </a:cubicBezTo>
                  <a:cubicBezTo>
                    <a:pt x="1626" y="1337"/>
                    <a:pt x="1644" y="1373"/>
                    <a:pt x="1653" y="1419"/>
                  </a:cubicBezTo>
                  <a:cubicBezTo>
                    <a:pt x="1680" y="1518"/>
                    <a:pt x="1680" y="1518"/>
                    <a:pt x="1599" y="1581"/>
                  </a:cubicBezTo>
                  <a:cubicBezTo>
                    <a:pt x="1572" y="1590"/>
                    <a:pt x="1544" y="1609"/>
                    <a:pt x="1526" y="1627"/>
                  </a:cubicBezTo>
                  <a:cubicBezTo>
                    <a:pt x="1499" y="1645"/>
                    <a:pt x="1490" y="1672"/>
                    <a:pt x="1490" y="1699"/>
                  </a:cubicBezTo>
                  <a:cubicBezTo>
                    <a:pt x="1499" y="1735"/>
                    <a:pt x="1481" y="1762"/>
                    <a:pt x="1463" y="1789"/>
                  </a:cubicBezTo>
                  <a:cubicBezTo>
                    <a:pt x="1427" y="1843"/>
                    <a:pt x="1391" y="1889"/>
                    <a:pt x="1364" y="1943"/>
                  </a:cubicBezTo>
                  <a:cubicBezTo>
                    <a:pt x="1318" y="2024"/>
                    <a:pt x="1246" y="2079"/>
                    <a:pt x="1147" y="2069"/>
                  </a:cubicBezTo>
                  <a:cubicBezTo>
                    <a:pt x="1102" y="2069"/>
                    <a:pt x="1065" y="2079"/>
                    <a:pt x="1029" y="2097"/>
                  </a:cubicBezTo>
                  <a:cubicBezTo>
                    <a:pt x="1011" y="2106"/>
                    <a:pt x="993" y="2115"/>
                    <a:pt x="975" y="2115"/>
                  </a:cubicBezTo>
                  <a:cubicBezTo>
                    <a:pt x="930" y="2115"/>
                    <a:pt x="894" y="2079"/>
                    <a:pt x="902" y="2033"/>
                  </a:cubicBezTo>
                  <a:cubicBezTo>
                    <a:pt x="948" y="1925"/>
                    <a:pt x="894" y="1826"/>
                    <a:pt x="858" y="1717"/>
                  </a:cubicBezTo>
                  <a:cubicBezTo>
                    <a:pt x="849" y="1690"/>
                    <a:pt x="840" y="1654"/>
                    <a:pt x="831" y="1618"/>
                  </a:cubicBezTo>
                  <a:cubicBezTo>
                    <a:pt x="813" y="1545"/>
                    <a:pt x="822" y="1473"/>
                    <a:pt x="840" y="1401"/>
                  </a:cubicBezTo>
                  <a:cubicBezTo>
                    <a:pt x="866" y="1319"/>
                    <a:pt x="866" y="1247"/>
                    <a:pt x="804" y="1184"/>
                  </a:cubicBezTo>
                  <a:cubicBezTo>
                    <a:pt x="759" y="1147"/>
                    <a:pt x="741" y="1084"/>
                    <a:pt x="750" y="1021"/>
                  </a:cubicBezTo>
                  <a:cubicBezTo>
                    <a:pt x="759" y="976"/>
                    <a:pt x="741" y="967"/>
                    <a:pt x="696" y="958"/>
                  </a:cubicBezTo>
                  <a:cubicBezTo>
                    <a:pt x="678" y="948"/>
                    <a:pt x="650" y="948"/>
                    <a:pt x="641" y="931"/>
                  </a:cubicBezTo>
                  <a:cubicBezTo>
                    <a:pt x="605" y="903"/>
                    <a:pt x="569" y="894"/>
                    <a:pt x="533" y="912"/>
                  </a:cubicBezTo>
                  <a:cubicBezTo>
                    <a:pt x="443" y="958"/>
                    <a:pt x="343" y="967"/>
                    <a:pt x="244" y="967"/>
                  </a:cubicBezTo>
                  <a:cubicBezTo>
                    <a:pt x="226" y="967"/>
                    <a:pt x="207" y="967"/>
                    <a:pt x="189" y="958"/>
                  </a:cubicBezTo>
                  <a:cubicBezTo>
                    <a:pt x="63" y="903"/>
                    <a:pt x="0" y="840"/>
                    <a:pt x="0" y="659"/>
                  </a:cubicBezTo>
                </a:path>
              </a:pathLst>
            </a:custGeom>
            <a:solidFill>
              <a:schemeClr val="bg2"/>
            </a:solidFill>
            <a:ln w="12700">
              <a:solidFill>
                <a:schemeClr val="bg1"/>
              </a:solidFill>
            </a:ln>
            <a:effectLst/>
          </p:spPr>
          <p:txBody>
            <a:bodyPr wrap="none" anchor="ctr"/>
            <a:lstStyle/>
            <a:p>
              <a:endParaRPr lang="es-MX"/>
            </a:p>
          </p:txBody>
        </p:sp>
        <p:sp>
          <p:nvSpPr>
            <p:cNvPr id="51" name="Freeform 4">
              <a:extLst>
                <a:ext uri="{FF2B5EF4-FFF2-40B4-BE49-F238E27FC236}">
                  <a16:creationId xmlns:a16="http://schemas.microsoft.com/office/drawing/2014/main" id="{4C778097-6CC9-4631-90E7-976F2CB8F26C}"/>
                </a:ext>
              </a:extLst>
            </p:cNvPr>
            <p:cNvSpPr>
              <a:spLocks noChangeArrowheads="1"/>
            </p:cNvSpPr>
            <p:nvPr/>
          </p:nvSpPr>
          <p:spPr bwMode="auto">
            <a:xfrm>
              <a:off x="3960791" y="5718403"/>
              <a:ext cx="4562020" cy="494953"/>
            </a:xfrm>
            <a:custGeom>
              <a:avLst/>
              <a:gdLst>
                <a:gd name="T0" fmla="*/ 2612 w 5244"/>
                <a:gd name="T1" fmla="*/ 570 h 571"/>
                <a:gd name="T2" fmla="*/ 46 w 5244"/>
                <a:gd name="T3" fmla="*/ 570 h 571"/>
                <a:gd name="T4" fmla="*/ 28 w 5244"/>
                <a:gd name="T5" fmla="*/ 498 h 571"/>
                <a:gd name="T6" fmla="*/ 145 w 5244"/>
                <a:gd name="T7" fmla="*/ 462 h 571"/>
                <a:gd name="T8" fmla="*/ 308 w 5244"/>
                <a:gd name="T9" fmla="*/ 488 h 571"/>
                <a:gd name="T10" fmla="*/ 471 w 5244"/>
                <a:gd name="T11" fmla="*/ 434 h 571"/>
                <a:gd name="T12" fmla="*/ 624 w 5244"/>
                <a:gd name="T13" fmla="*/ 398 h 571"/>
                <a:gd name="T14" fmla="*/ 805 w 5244"/>
                <a:gd name="T15" fmla="*/ 362 h 571"/>
                <a:gd name="T16" fmla="*/ 995 w 5244"/>
                <a:gd name="T17" fmla="*/ 398 h 571"/>
                <a:gd name="T18" fmla="*/ 1176 w 5244"/>
                <a:gd name="T19" fmla="*/ 416 h 571"/>
                <a:gd name="T20" fmla="*/ 1293 w 5244"/>
                <a:gd name="T21" fmla="*/ 317 h 571"/>
                <a:gd name="T22" fmla="*/ 1338 w 5244"/>
                <a:gd name="T23" fmla="*/ 262 h 571"/>
                <a:gd name="T24" fmla="*/ 1438 w 5244"/>
                <a:gd name="T25" fmla="*/ 371 h 571"/>
                <a:gd name="T26" fmla="*/ 1492 w 5244"/>
                <a:gd name="T27" fmla="*/ 380 h 571"/>
                <a:gd name="T28" fmla="*/ 1745 w 5244"/>
                <a:gd name="T29" fmla="*/ 172 h 571"/>
                <a:gd name="T30" fmla="*/ 1908 w 5244"/>
                <a:gd name="T31" fmla="*/ 46 h 571"/>
                <a:gd name="T32" fmla="*/ 2025 w 5244"/>
                <a:gd name="T33" fmla="*/ 127 h 571"/>
                <a:gd name="T34" fmla="*/ 2179 w 5244"/>
                <a:gd name="T35" fmla="*/ 136 h 571"/>
                <a:gd name="T36" fmla="*/ 2279 w 5244"/>
                <a:gd name="T37" fmla="*/ 190 h 571"/>
                <a:gd name="T38" fmla="*/ 2351 w 5244"/>
                <a:gd name="T39" fmla="*/ 235 h 571"/>
                <a:gd name="T40" fmla="*/ 2170 w 5244"/>
                <a:gd name="T41" fmla="*/ 452 h 571"/>
                <a:gd name="T42" fmla="*/ 2206 w 5244"/>
                <a:gd name="T43" fmla="*/ 488 h 571"/>
                <a:gd name="T44" fmla="*/ 2378 w 5244"/>
                <a:gd name="T45" fmla="*/ 371 h 571"/>
                <a:gd name="T46" fmla="*/ 2576 w 5244"/>
                <a:gd name="T47" fmla="*/ 262 h 571"/>
                <a:gd name="T48" fmla="*/ 3218 w 5244"/>
                <a:gd name="T49" fmla="*/ 82 h 571"/>
                <a:gd name="T50" fmla="*/ 3480 w 5244"/>
                <a:gd name="T51" fmla="*/ 82 h 571"/>
                <a:gd name="T52" fmla="*/ 3724 w 5244"/>
                <a:gd name="T53" fmla="*/ 145 h 571"/>
                <a:gd name="T54" fmla="*/ 4149 w 5244"/>
                <a:gd name="T55" fmla="*/ 46 h 571"/>
                <a:gd name="T56" fmla="*/ 4384 w 5244"/>
                <a:gd name="T57" fmla="*/ 100 h 571"/>
                <a:gd name="T58" fmla="*/ 4908 w 5244"/>
                <a:gd name="T59" fmla="*/ 353 h 571"/>
                <a:gd name="T60" fmla="*/ 5189 w 5244"/>
                <a:gd name="T61" fmla="*/ 488 h 571"/>
                <a:gd name="T62" fmla="*/ 5198 w 5244"/>
                <a:gd name="T63" fmla="*/ 570 h 571"/>
                <a:gd name="T64" fmla="*/ 2612 w 5244"/>
                <a:gd name="T65" fmla="*/ 57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244" h="571">
                  <a:moveTo>
                    <a:pt x="2612" y="570"/>
                  </a:moveTo>
                  <a:lnTo>
                    <a:pt x="2612" y="570"/>
                  </a:lnTo>
                  <a:cubicBezTo>
                    <a:pt x="1763" y="570"/>
                    <a:pt x="914" y="570"/>
                    <a:pt x="64" y="570"/>
                  </a:cubicBezTo>
                  <a:cubicBezTo>
                    <a:pt x="55" y="570"/>
                    <a:pt x="46" y="570"/>
                    <a:pt x="46" y="570"/>
                  </a:cubicBezTo>
                  <a:cubicBezTo>
                    <a:pt x="28" y="570"/>
                    <a:pt x="10" y="561"/>
                    <a:pt x="10" y="552"/>
                  </a:cubicBezTo>
                  <a:cubicBezTo>
                    <a:pt x="0" y="534"/>
                    <a:pt x="0" y="507"/>
                    <a:pt x="28" y="498"/>
                  </a:cubicBezTo>
                  <a:cubicBezTo>
                    <a:pt x="46" y="488"/>
                    <a:pt x="73" y="488"/>
                    <a:pt x="91" y="479"/>
                  </a:cubicBezTo>
                  <a:cubicBezTo>
                    <a:pt x="109" y="479"/>
                    <a:pt x="127" y="470"/>
                    <a:pt x="145" y="462"/>
                  </a:cubicBezTo>
                  <a:cubicBezTo>
                    <a:pt x="163" y="452"/>
                    <a:pt x="172" y="452"/>
                    <a:pt x="191" y="452"/>
                  </a:cubicBezTo>
                  <a:cubicBezTo>
                    <a:pt x="227" y="462"/>
                    <a:pt x="263" y="479"/>
                    <a:pt x="308" y="488"/>
                  </a:cubicBezTo>
                  <a:cubicBezTo>
                    <a:pt x="335" y="498"/>
                    <a:pt x="362" y="488"/>
                    <a:pt x="389" y="470"/>
                  </a:cubicBezTo>
                  <a:cubicBezTo>
                    <a:pt x="416" y="462"/>
                    <a:pt x="444" y="443"/>
                    <a:pt x="471" y="434"/>
                  </a:cubicBezTo>
                  <a:cubicBezTo>
                    <a:pt x="480" y="425"/>
                    <a:pt x="489" y="425"/>
                    <a:pt x="498" y="416"/>
                  </a:cubicBezTo>
                  <a:cubicBezTo>
                    <a:pt x="534" y="380"/>
                    <a:pt x="579" y="380"/>
                    <a:pt x="624" y="398"/>
                  </a:cubicBezTo>
                  <a:cubicBezTo>
                    <a:pt x="661" y="425"/>
                    <a:pt x="697" y="425"/>
                    <a:pt x="724" y="389"/>
                  </a:cubicBezTo>
                  <a:cubicBezTo>
                    <a:pt x="742" y="362"/>
                    <a:pt x="778" y="362"/>
                    <a:pt x="805" y="362"/>
                  </a:cubicBezTo>
                  <a:cubicBezTo>
                    <a:pt x="859" y="380"/>
                    <a:pt x="914" y="389"/>
                    <a:pt x="959" y="398"/>
                  </a:cubicBezTo>
                  <a:cubicBezTo>
                    <a:pt x="977" y="398"/>
                    <a:pt x="986" y="398"/>
                    <a:pt x="995" y="398"/>
                  </a:cubicBezTo>
                  <a:cubicBezTo>
                    <a:pt x="1040" y="389"/>
                    <a:pt x="1067" y="398"/>
                    <a:pt x="1103" y="416"/>
                  </a:cubicBezTo>
                  <a:cubicBezTo>
                    <a:pt x="1121" y="425"/>
                    <a:pt x="1158" y="425"/>
                    <a:pt x="1176" y="416"/>
                  </a:cubicBezTo>
                  <a:cubicBezTo>
                    <a:pt x="1212" y="407"/>
                    <a:pt x="1239" y="389"/>
                    <a:pt x="1275" y="371"/>
                  </a:cubicBezTo>
                  <a:cubicBezTo>
                    <a:pt x="1293" y="353"/>
                    <a:pt x="1302" y="344"/>
                    <a:pt x="1293" y="317"/>
                  </a:cubicBezTo>
                  <a:cubicBezTo>
                    <a:pt x="1293" y="299"/>
                    <a:pt x="1302" y="271"/>
                    <a:pt x="1311" y="254"/>
                  </a:cubicBezTo>
                  <a:cubicBezTo>
                    <a:pt x="1320" y="235"/>
                    <a:pt x="1338" y="235"/>
                    <a:pt x="1338" y="262"/>
                  </a:cubicBezTo>
                  <a:cubicBezTo>
                    <a:pt x="1348" y="299"/>
                    <a:pt x="1375" y="317"/>
                    <a:pt x="1411" y="326"/>
                  </a:cubicBezTo>
                  <a:cubicBezTo>
                    <a:pt x="1429" y="335"/>
                    <a:pt x="1447" y="344"/>
                    <a:pt x="1438" y="371"/>
                  </a:cubicBezTo>
                  <a:cubicBezTo>
                    <a:pt x="1429" y="398"/>
                    <a:pt x="1447" y="407"/>
                    <a:pt x="1465" y="407"/>
                  </a:cubicBezTo>
                  <a:cubicBezTo>
                    <a:pt x="1474" y="407"/>
                    <a:pt x="1492" y="389"/>
                    <a:pt x="1492" y="380"/>
                  </a:cubicBezTo>
                  <a:cubicBezTo>
                    <a:pt x="1501" y="281"/>
                    <a:pt x="1574" y="235"/>
                    <a:pt x="1646" y="199"/>
                  </a:cubicBezTo>
                  <a:cubicBezTo>
                    <a:pt x="1682" y="190"/>
                    <a:pt x="1709" y="172"/>
                    <a:pt x="1745" y="172"/>
                  </a:cubicBezTo>
                  <a:cubicBezTo>
                    <a:pt x="1772" y="163"/>
                    <a:pt x="1799" y="127"/>
                    <a:pt x="1818" y="100"/>
                  </a:cubicBezTo>
                  <a:cubicBezTo>
                    <a:pt x="1836" y="64"/>
                    <a:pt x="1854" y="46"/>
                    <a:pt x="1908" y="46"/>
                  </a:cubicBezTo>
                  <a:cubicBezTo>
                    <a:pt x="1953" y="37"/>
                    <a:pt x="1971" y="55"/>
                    <a:pt x="1989" y="91"/>
                  </a:cubicBezTo>
                  <a:cubicBezTo>
                    <a:pt x="1999" y="100"/>
                    <a:pt x="2016" y="118"/>
                    <a:pt x="2025" y="127"/>
                  </a:cubicBezTo>
                  <a:cubicBezTo>
                    <a:pt x="2044" y="136"/>
                    <a:pt x="2062" y="136"/>
                    <a:pt x="2080" y="136"/>
                  </a:cubicBezTo>
                  <a:cubicBezTo>
                    <a:pt x="2116" y="154"/>
                    <a:pt x="2143" y="154"/>
                    <a:pt x="2179" y="136"/>
                  </a:cubicBezTo>
                  <a:cubicBezTo>
                    <a:pt x="2206" y="127"/>
                    <a:pt x="2224" y="136"/>
                    <a:pt x="2233" y="163"/>
                  </a:cubicBezTo>
                  <a:cubicBezTo>
                    <a:pt x="2242" y="172"/>
                    <a:pt x="2270" y="181"/>
                    <a:pt x="2279" y="190"/>
                  </a:cubicBezTo>
                  <a:cubicBezTo>
                    <a:pt x="2297" y="190"/>
                    <a:pt x="2315" y="190"/>
                    <a:pt x="2324" y="190"/>
                  </a:cubicBezTo>
                  <a:cubicBezTo>
                    <a:pt x="2351" y="199"/>
                    <a:pt x="2360" y="208"/>
                    <a:pt x="2351" y="235"/>
                  </a:cubicBezTo>
                  <a:cubicBezTo>
                    <a:pt x="2324" y="308"/>
                    <a:pt x="2288" y="371"/>
                    <a:pt x="2215" y="407"/>
                  </a:cubicBezTo>
                  <a:cubicBezTo>
                    <a:pt x="2197" y="416"/>
                    <a:pt x="2188" y="434"/>
                    <a:pt x="2170" y="452"/>
                  </a:cubicBezTo>
                  <a:cubicBezTo>
                    <a:pt x="2170" y="462"/>
                    <a:pt x="2170" y="479"/>
                    <a:pt x="2179" y="488"/>
                  </a:cubicBezTo>
                  <a:cubicBezTo>
                    <a:pt x="2188" y="488"/>
                    <a:pt x="2197" y="488"/>
                    <a:pt x="2206" y="488"/>
                  </a:cubicBezTo>
                  <a:cubicBezTo>
                    <a:pt x="2215" y="488"/>
                    <a:pt x="2224" y="488"/>
                    <a:pt x="2224" y="479"/>
                  </a:cubicBezTo>
                  <a:cubicBezTo>
                    <a:pt x="2279" y="443"/>
                    <a:pt x="2333" y="398"/>
                    <a:pt x="2378" y="371"/>
                  </a:cubicBezTo>
                  <a:cubicBezTo>
                    <a:pt x="2423" y="344"/>
                    <a:pt x="2458" y="326"/>
                    <a:pt x="2504" y="308"/>
                  </a:cubicBezTo>
                  <a:cubicBezTo>
                    <a:pt x="2531" y="290"/>
                    <a:pt x="2558" y="281"/>
                    <a:pt x="2576" y="262"/>
                  </a:cubicBezTo>
                  <a:cubicBezTo>
                    <a:pt x="2657" y="163"/>
                    <a:pt x="2766" y="136"/>
                    <a:pt x="2883" y="118"/>
                  </a:cubicBezTo>
                  <a:cubicBezTo>
                    <a:pt x="2992" y="100"/>
                    <a:pt x="3109" y="91"/>
                    <a:pt x="3218" y="82"/>
                  </a:cubicBezTo>
                  <a:cubicBezTo>
                    <a:pt x="3254" y="73"/>
                    <a:pt x="3281" y="82"/>
                    <a:pt x="3308" y="91"/>
                  </a:cubicBezTo>
                  <a:cubicBezTo>
                    <a:pt x="3372" y="118"/>
                    <a:pt x="3426" y="127"/>
                    <a:pt x="3480" y="82"/>
                  </a:cubicBezTo>
                  <a:cubicBezTo>
                    <a:pt x="3525" y="46"/>
                    <a:pt x="3579" y="55"/>
                    <a:pt x="3615" y="109"/>
                  </a:cubicBezTo>
                  <a:cubicBezTo>
                    <a:pt x="3643" y="145"/>
                    <a:pt x="3679" y="154"/>
                    <a:pt x="3724" y="145"/>
                  </a:cubicBezTo>
                  <a:cubicBezTo>
                    <a:pt x="3796" y="136"/>
                    <a:pt x="3869" y="127"/>
                    <a:pt x="3941" y="118"/>
                  </a:cubicBezTo>
                  <a:cubicBezTo>
                    <a:pt x="4022" y="109"/>
                    <a:pt x="4086" y="91"/>
                    <a:pt x="4149" y="46"/>
                  </a:cubicBezTo>
                  <a:cubicBezTo>
                    <a:pt x="4212" y="0"/>
                    <a:pt x="4266" y="9"/>
                    <a:pt x="4330" y="55"/>
                  </a:cubicBezTo>
                  <a:cubicBezTo>
                    <a:pt x="4348" y="73"/>
                    <a:pt x="4366" y="82"/>
                    <a:pt x="4384" y="100"/>
                  </a:cubicBezTo>
                  <a:cubicBezTo>
                    <a:pt x="4483" y="190"/>
                    <a:pt x="4610" y="226"/>
                    <a:pt x="4736" y="254"/>
                  </a:cubicBezTo>
                  <a:cubicBezTo>
                    <a:pt x="4809" y="262"/>
                    <a:pt x="4863" y="290"/>
                    <a:pt x="4908" y="353"/>
                  </a:cubicBezTo>
                  <a:cubicBezTo>
                    <a:pt x="4944" y="398"/>
                    <a:pt x="5008" y="416"/>
                    <a:pt x="5062" y="434"/>
                  </a:cubicBezTo>
                  <a:cubicBezTo>
                    <a:pt x="5107" y="452"/>
                    <a:pt x="5143" y="470"/>
                    <a:pt x="5189" y="488"/>
                  </a:cubicBezTo>
                  <a:cubicBezTo>
                    <a:pt x="5198" y="488"/>
                    <a:pt x="5216" y="507"/>
                    <a:pt x="5225" y="516"/>
                  </a:cubicBezTo>
                  <a:cubicBezTo>
                    <a:pt x="5243" y="543"/>
                    <a:pt x="5225" y="570"/>
                    <a:pt x="5198" y="570"/>
                  </a:cubicBezTo>
                  <a:cubicBezTo>
                    <a:pt x="5161" y="570"/>
                    <a:pt x="5134" y="570"/>
                    <a:pt x="5098" y="570"/>
                  </a:cubicBezTo>
                  <a:cubicBezTo>
                    <a:pt x="4276" y="570"/>
                    <a:pt x="3444" y="570"/>
                    <a:pt x="2612" y="570"/>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52" name="Freeform 5">
              <a:extLst>
                <a:ext uri="{FF2B5EF4-FFF2-40B4-BE49-F238E27FC236}">
                  <a16:creationId xmlns:a16="http://schemas.microsoft.com/office/drawing/2014/main" id="{5B64347B-B5D4-4E71-B0D8-707D059AAF1B}"/>
                </a:ext>
              </a:extLst>
            </p:cNvPr>
            <p:cNvSpPr>
              <a:spLocks noChangeArrowheads="1"/>
            </p:cNvSpPr>
            <p:nvPr/>
          </p:nvSpPr>
          <p:spPr bwMode="auto">
            <a:xfrm>
              <a:off x="5526228" y="1946773"/>
              <a:ext cx="1661357" cy="1235467"/>
            </a:xfrm>
            <a:custGeom>
              <a:avLst/>
              <a:gdLst>
                <a:gd name="T0" fmla="*/ 1202 w 1908"/>
                <a:gd name="T1" fmla="*/ 326 h 1421"/>
                <a:gd name="T2" fmla="*/ 1274 w 1908"/>
                <a:gd name="T3" fmla="*/ 154 h 1421"/>
                <a:gd name="T4" fmla="*/ 1301 w 1908"/>
                <a:gd name="T5" fmla="*/ 109 h 1421"/>
                <a:gd name="T6" fmla="*/ 1365 w 1908"/>
                <a:gd name="T7" fmla="*/ 190 h 1421"/>
                <a:gd name="T8" fmla="*/ 1428 w 1908"/>
                <a:gd name="T9" fmla="*/ 127 h 1421"/>
                <a:gd name="T10" fmla="*/ 1618 w 1908"/>
                <a:gd name="T11" fmla="*/ 82 h 1421"/>
                <a:gd name="T12" fmla="*/ 1591 w 1908"/>
                <a:gd name="T13" fmla="*/ 0 h 1421"/>
                <a:gd name="T14" fmla="*/ 1735 w 1908"/>
                <a:gd name="T15" fmla="*/ 28 h 1421"/>
                <a:gd name="T16" fmla="*/ 1826 w 1908"/>
                <a:gd name="T17" fmla="*/ 425 h 1421"/>
                <a:gd name="T18" fmla="*/ 1889 w 1908"/>
                <a:gd name="T19" fmla="*/ 669 h 1421"/>
                <a:gd name="T20" fmla="*/ 1753 w 1908"/>
                <a:gd name="T21" fmla="*/ 877 h 1421"/>
                <a:gd name="T22" fmla="*/ 1582 w 1908"/>
                <a:gd name="T23" fmla="*/ 1022 h 1421"/>
                <a:gd name="T24" fmla="*/ 1599 w 1908"/>
                <a:gd name="T25" fmla="*/ 1076 h 1421"/>
                <a:gd name="T26" fmla="*/ 1573 w 1908"/>
                <a:gd name="T27" fmla="*/ 1248 h 1421"/>
                <a:gd name="T28" fmla="*/ 1365 w 1908"/>
                <a:gd name="T29" fmla="*/ 1212 h 1421"/>
                <a:gd name="T30" fmla="*/ 1310 w 1908"/>
                <a:gd name="T31" fmla="*/ 1166 h 1421"/>
                <a:gd name="T32" fmla="*/ 1148 w 1908"/>
                <a:gd name="T33" fmla="*/ 1130 h 1421"/>
                <a:gd name="T34" fmla="*/ 1111 w 1908"/>
                <a:gd name="T35" fmla="*/ 1085 h 1421"/>
                <a:gd name="T36" fmla="*/ 1021 w 1908"/>
                <a:gd name="T37" fmla="*/ 1257 h 1421"/>
                <a:gd name="T38" fmla="*/ 922 w 1908"/>
                <a:gd name="T39" fmla="*/ 1284 h 1421"/>
                <a:gd name="T40" fmla="*/ 940 w 1908"/>
                <a:gd name="T41" fmla="*/ 1356 h 1421"/>
                <a:gd name="T42" fmla="*/ 886 w 1908"/>
                <a:gd name="T43" fmla="*/ 1402 h 1421"/>
                <a:gd name="T44" fmla="*/ 777 w 1908"/>
                <a:gd name="T45" fmla="*/ 1194 h 1421"/>
                <a:gd name="T46" fmla="*/ 624 w 1908"/>
                <a:gd name="T47" fmla="*/ 1112 h 1421"/>
                <a:gd name="T48" fmla="*/ 597 w 1908"/>
                <a:gd name="T49" fmla="*/ 1157 h 1421"/>
                <a:gd name="T50" fmla="*/ 741 w 1908"/>
                <a:gd name="T51" fmla="*/ 1248 h 1421"/>
                <a:gd name="T52" fmla="*/ 723 w 1908"/>
                <a:gd name="T53" fmla="*/ 1374 h 1421"/>
                <a:gd name="T54" fmla="*/ 642 w 1908"/>
                <a:gd name="T55" fmla="*/ 1320 h 1421"/>
                <a:gd name="T56" fmla="*/ 516 w 1908"/>
                <a:gd name="T57" fmla="*/ 1194 h 1421"/>
                <a:gd name="T58" fmla="*/ 245 w 1908"/>
                <a:gd name="T59" fmla="*/ 1338 h 1421"/>
                <a:gd name="T60" fmla="*/ 19 w 1908"/>
                <a:gd name="T61" fmla="*/ 1275 h 1421"/>
                <a:gd name="T62" fmla="*/ 64 w 1908"/>
                <a:gd name="T63" fmla="*/ 1166 h 1421"/>
                <a:gd name="T64" fmla="*/ 236 w 1908"/>
                <a:gd name="T65" fmla="*/ 1130 h 1421"/>
                <a:gd name="T66" fmla="*/ 217 w 1908"/>
                <a:gd name="T67" fmla="*/ 995 h 1421"/>
                <a:gd name="T68" fmla="*/ 389 w 1908"/>
                <a:gd name="T69" fmla="*/ 886 h 1421"/>
                <a:gd name="T70" fmla="*/ 498 w 1908"/>
                <a:gd name="T71" fmla="*/ 760 h 1421"/>
                <a:gd name="T72" fmla="*/ 534 w 1908"/>
                <a:gd name="T73" fmla="*/ 678 h 1421"/>
                <a:gd name="T74" fmla="*/ 633 w 1908"/>
                <a:gd name="T75" fmla="*/ 769 h 1421"/>
                <a:gd name="T76" fmla="*/ 804 w 1908"/>
                <a:gd name="T77" fmla="*/ 733 h 1421"/>
                <a:gd name="T78" fmla="*/ 931 w 1908"/>
                <a:gd name="T79" fmla="*/ 633 h 1421"/>
                <a:gd name="T80" fmla="*/ 1012 w 1908"/>
                <a:gd name="T81" fmla="*/ 534 h 1421"/>
                <a:gd name="T82" fmla="*/ 985 w 1908"/>
                <a:gd name="T83" fmla="*/ 488 h 1421"/>
                <a:gd name="T84" fmla="*/ 813 w 1908"/>
                <a:gd name="T85" fmla="*/ 525 h 1421"/>
                <a:gd name="T86" fmla="*/ 831 w 1908"/>
                <a:gd name="T87" fmla="*/ 353 h 1421"/>
                <a:gd name="T88" fmla="*/ 858 w 1908"/>
                <a:gd name="T89" fmla="*/ 308 h 1421"/>
                <a:gd name="T90" fmla="*/ 768 w 1908"/>
                <a:gd name="T91" fmla="*/ 317 h 1421"/>
                <a:gd name="T92" fmla="*/ 695 w 1908"/>
                <a:gd name="T93" fmla="*/ 525 h 1421"/>
                <a:gd name="T94" fmla="*/ 687 w 1908"/>
                <a:gd name="T95" fmla="*/ 660 h 1421"/>
                <a:gd name="T96" fmla="*/ 588 w 1908"/>
                <a:gd name="T97" fmla="*/ 678 h 1421"/>
                <a:gd name="T98" fmla="*/ 534 w 1908"/>
                <a:gd name="T99" fmla="*/ 561 h 1421"/>
                <a:gd name="T100" fmla="*/ 434 w 1908"/>
                <a:gd name="T101" fmla="*/ 606 h 1421"/>
                <a:gd name="T102" fmla="*/ 380 w 1908"/>
                <a:gd name="T103" fmla="*/ 479 h 1421"/>
                <a:gd name="T104" fmla="*/ 570 w 1908"/>
                <a:gd name="T105" fmla="*/ 262 h 1421"/>
                <a:gd name="T106" fmla="*/ 606 w 1908"/>
                <a:gd name="T107" fmla="*/ 181 h 1421"/>
                <a:gd name="T108" fmla="*/ 922 w 1908"/>
                <a:gd name="T109" fmla="*/ 9 h 1421"/>
                <a:gd name="T110" fmla="*/ 994 w 1908"/>
                <a:gd name="T111" fmla="*/ 82 h 1421"/>
                <a:gd name="T112" fmla="*/ 1139 w 1908"/>
                <a:gd name="T113" fmla="*/ 127 h 1421"/>
                <a:gd name="T114" fmla="*/ 1220 w 1908"/>
                <a:gd name="T115" fmla="*/ 199 h 1421"/>
                <a:gd name="T116" fmla="*/ 1084 w 1908"/>
                <a:gd name="T117" fmla="*/ 226 h 1421"/>
                <a:gd name="T118" fmla="*/ 1066 w 1908"/>
                <a:gd name="T119" fmla="*/ 262 h 1421"/>
                <a:gd name="T120" fmla="*/ 1111 w 1908"/>
                <a:gd name="T121" fmla="*/ 335 h 1421"/>
                <a:gd name="T122" fmla="*/ 1175 w 1908"/>
                <a:gd name="T123" fmla="*/ 317 h 1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08" h="1421">
                  <a:moveTo>
                    <a:pt x="1202" y="326"/>
                  </a:moveTo>
                  <a:lnTo>
                    <a:pt x="1202" y="326"/>
                  </a:lnTo>
                  <a:cubicBezTo>
                    <a:pt x="1202" y="262"/>
                    <a:pt x="1247" y="217"/>
                    <a:pt x="1310" y="217"/>
                  </a:cubicBezTo>
                  <a:cubicBezTo>
                    <a:pt x="1292" y="190"/>
                    <a:pt x="1283" y="172"/>
                    <a:pt x="1274" y="154"/>
                  </a:cubicBezTo>
                  <a:cubicBezTo>
                    <a:pt x="1265" y="136"/>
                    <a:pt x="1256" y="118"/>
                    <a:pt x="1256" y="109"/>
                  </a:cubicBezTo>
                  <a:cubicBezTo>
                    <a:pt x="1265" y="109"/>
                    <a:pt x="1283" y="109"/>
                    <a:pt x="1301" y="109"/>
                  </a:cubicBezTo>
                  <a:cubicBezTo>
                    <a:pt x="1328" y="118"/>
                    <a:pt x="1356" y="127"/>
                    <a:pt x="1346" y="163"/>
                  </a:cubicBezTo>
                  <a:cubicBezTo>
                    <a:pt x="1346" y="172"/>
                    <a:pt x="1356" y="181"/>
                    <a:pt x="1365" y="190"/>
                  </a:cubicBezTo>
                  <a:cubicBezTo>
                    <a:pt x="1374" y="190"/>
                    <a:pt x="1383" y="181"/>
                    <a:pt x="1392" y="181"/>
                  </a:cubicBezTo>
                  <a:cubicBezTo>
                    <a:pt x="1410" y="163"/>
                    <a:pt x="1419" y="145"/>
                    <a:pt x="1428" y="127"/>
                  </a:cubicBezTo>
                  <a:cubicBezTo>
                    <a:pt x="1446" y="100"/>
                    <a:pt x="1464" y="91"/>
                    <a:pt x="1509" y="91"/>
                  </a:cubicBezTo>
                  <a:cubicBezTo>
                    <a:pt x="1545" y="100"/>
                    <a:pt x="1582" y="91"/>
                    <a:pt x="1618" y="82"/>
                  </a:cubicBezTo>
                  <a:cubicBezTo>
                    <a:pt x="1636" y="73"/>
                    <a:pt x="1627" y="54"/>
                    <a:pt x="1618" y="37"/>
                  </a:cubicBezTo>
                  <a:cubicBezTo>
                    <a:pt x="1609" y="28"/>
                    <a:pt x="1599" y="18"/>
                    <a:pt x="1591" y="0"/>
                  </a:cubicBezTo>
                  <a:cubicBezTo>
                    <a:pt x="1609" y="0"/>
                    <a:pt x="1627" y="0"/>
                    <a:pt x="1636" y="9"/>
                  </a:cubicBezTo>
                  <a:cubicBezTo>
                    <a:pt x="1672" y="9"/>
                    <a:pt x="1708" y="18"/>
                    <a:pt x="1735" y="28"/>
                  </a:cubicBezTo>
                  <a:cubicBezTo>
                    <a:pt x="1799" y="37"/>
                    <a:pt x="1844" y="91"/>
                    <a:pt x="1816" y="145"/>
                  </a:cubicBezTo>
                  <a:cubicBezTo>
                    <a:pt x="1771" y="245"/>
                    <a:pt x="1799" y="335"/>
                    <a:pt x="1826" y="425"/>
                  </a:cubicBezTo>
                  <a:cubicBezTo>
                    <a:pt x="1835" y="461"/>
                    <a:pt x="1844" y="507"/>
                    <a:pt x="1844" y="543"/>
                  </a:cubicBezTo>
                  <a:cubicBezTo>
                    <a:pt x="1844" y="597"/>
                    <a:pt x="1862" y="633"/>
                    <a:pt x="1889" y="669"/>
                  </a:cubicBezTo>
                  <a:cubicBezTo>
                    <a:pt x="1907" y="715"/>
                    <a:pt x="1907" y="751"/>
                    <a:pt x="1889" y="796"/>
                  </a:cubicBezTo>
                  <a:cubicBezTo>
                    <a:pt x="1871" y="859"/>
                    <a:pt x="1816" y="868"/>
                    <a:pt x="1753" y="877"/>
                  </a:cubicBezTo>
                  <a:cubicBezTo>
                    <a:pt x="1726" y="877"/>
                    <a:pt x="1699" y="868"/>
                    <a:pt x="1672" y="877"/>
                  </a:cubicBezTo>
                  <a:cubicBezTo>
                    <a:pt x="1582" y="877"/>
                    <a:pt x="1545" y="941"/>
                    <a:pt x="1582" y="1022"/>
                  </a:cubicBezTo>
                  <a:cubicBezTo>
                    <a:pt x="1591" y="1031"/>
                    <a:pt x="1599" y="1040"/>
                    <a:pt x="1599" y="1049"/>
                  </a:cubicBezTo>
                  <a:cubicBezTo>
                    <a:pt x="1599" y="1058"/>
                    <a:pt x="1599" y="1076"/>
                    <a:pt x="1599" y="1076"/>
                  </a:cubicBezTo>
                  <a:cubicBezTo>
                    <a:pt x="1554" y="1121"/>
                    <a:pt x="1554" y="1166"/>
                    <a:pt x="1573" y="1221"/>
                  </a:cubicBezTo>
                  <a:cubicBezTo>
                    <a:pt x="1573" y="1230"/>
                    <a:pt x="1573" y="1230"/>
                    <a:pt x="1573" y="1248"/>
                  </a:cubicBezTo>
                  <a:cubicBezTo>
                    <a:pt x="1536" y="1239"/>
                    <a:pt x="1500" y="1239"/>
                    <a:pt x="1464" y="1230"/>
                  </a:cubicBezTo>
                  <a:cubicBezTo>
                    <a:pt x="1428" y="1221"/>
                    <a:pt x="1401" y="1221"/>
                    <a:pt x="1365" y="1212"/>
                  </a:cubicBezTo>
                  <a:cubicBezTo>
                    <a:pt x="1356" y="1212"/>
                    <a:pt x="1346" y="1203"/>
                    <a:pt x="1346" y="1203"/>
                  </a:cubicBezTo>
                  <a:cubicBezTo>
                    <a:pt x="1328" y="1184"/>
                    <a:pt x="1319" y="1175"/>
                    <a:pt x="1310" y="1166"/>
                  </a:cubicBezTo>
                  <a:cubicBezTo>
                    <a:pt x="1274" y="1130"/>
                    <a:pt x="1256" y="1130"/>
                    <a:pt x="1211" y="1148"/>
                  </a:cubicBezTo>
                  <a:cubicBezTo>
                    <a:pt x="1175" y="1166"/>
                    <a:pt x="1166" y="1166"/>
                    <a:pt x="1148" y="1130"/>
                  </a:cubicBezTo>
                  <a:cubicBezTo>
                    <a:pt x="1148" y="1130"/>
                    <a:pt x="1148" y="1130"/>
                    <a:pt x="1139" y="1130"/>
                  </a:cubicBezTo>
                  <a:cubicBezTo>
                    <a:pt x="1129" y="1112"/>
                    <a:pt x="1120" y="1103"/>
                    <a:pt x="1111" y="1085"/>
                  </a:cubicBezTo>
                  <a:cubicBezTo>
                    <a:pt x="1093" y="1103"/>
                    <a:pt x="1075" y="1112"/>
                    <a:pt x="1066" y="1130"/>
                  </a:cubicBezTo>
                  <a:cubicBezTo>
                    <a:pt x="1048" y="1166"/>
                    <a:pt x="1030" y="1212"/>
                    <a:pt x="1021" y="1257"/>
                  </a:cubicBezTo>
                  <a:cubicBezTo>
                    <a:pt x="1012" y="1284"/>
                    <a:pt x="1012" y="1293"/>
                    <a:pt x="985" y="1284"/>
                  </a:cubicBezTo>
                  <a:cubicBezTo>
                    <a:pt x="967" y="1275"/>
                    <a:pt x="940" y="1275"/>
                    <a:pt x="922" y="1284"/>
                  </a:cubicBezTo>
                  <a:cubicBezTo>
                    <a:pt x="903" y="1293"/>
                    <a:pt x="903" y="1311"/>
                    <a:pt x="912" y="1329"/>
                  </a:cubicBezTo>
                  <a:cubicBezTo>
                    <a:pt x="922" y="1338"/>
                    <a:pt x="940" y="1347"/>
                    <a:pt x="940" y="1356"/>
                  </a:cubicBezTo>
                  <a:cubicBezTo>
                    <a:pt x="940" y="1374"/>
                    <a:pt x="940" y="1392"/>
                    <a:pt x="931" y="1411"/>
                  </a:cubicBezTo>
                  <a:cubicBezTo>
                    <a:pt x="912" y="1420"/>
                    <a:pt x="895" y="1420"/>
                    <a:pt x="886" y="1402"/>
                  </a:cubicBezTo>
                  <a:cubicBezTo>
                    <a:pt x="849" y="1356"/>
                    <a:pt x="813" y="1320"/>
                    <a:pt x="822" y="1257"/>
                  </a:cubicBezTo>
                  <a:cubicBezTo>
                    <a:pt x="822" y="1230"/>
                    <a:pt x="813" y="1203"/>
                    <a:pt x="777" y="1194"/>
                  </a:cubicBezTo>
                  <a:cubicBezTo>
                    <a:pt x="732" y="1184"/>
                    <a:pt x="687" y="1166"/>
                    <a:pt x="651" y="1130"/>
                  </a:cubicBezTo>
                  <a:cubicBezTo>
                    <a:pt x="642" y="1121"/>
                    <a:pt x="633" y="1112"/>
                    <a:pt x="624" y="1112"/>
                  </a:cubicBezTo>
                  <a:cubicBezTo>
                    <a:pt x="606" y="1112"/>
                    <a:pt x="597" y="1121"/>
                    <a:pt x="579" y="1121"/>
                  </a:cubicBezTo>
                  <a:cubicBezTo>
                    <a:pt x="588" y="1139"/>
                    <a:pt x="588" y="1148"/>
                    <a:pt x="597" y="1157"/>
                  </a:cubicBezTo>
                  <a:cubicBezTo>
                    <a:pt x="615" y="1175"/>
                    <a:pt x="633" y="1194"/>
                    <a:pt x="651" y="1203"/>
                  </a:cubicBezTo>
                  <a:cubicBezTo>
                    <a:pt x="678" y="1221"/>
                    <a:pt x="705" y="1239"/>
                    <a:pt x="741" y="1248"/>
                  </a:cubicBezTo>
                  <a:cubicBezTo>
                    <a:pt x="777" y="1266"/>
                    <a:pt x="786" y="1275"/>
                    <a:pt x="768" y="1311"/>
                  </a:cubicBezTo>
                  <a:cubicBezTo>
                    <a:pt x="759" y="1338"/>
                    <a:pt x="741" y="1356"/>
                    <a:pt x="723" y="1374"/>
                  </a:cubicBezTo>
                  <a:cubicBezTo>
                    <a:pt x="705" y="1402"/>
                    <a:pt x="678" y="1402"/>
                    <a:pt x="651" y="1383"/>
                  </a:cubicBezTo>
                  <a:cubicBezTo>
                    <a:pt x="633" y="1365"/>
                    <a:pt x="633" y="1347"/>
                    <a:pt x="642" y="1320"/>
                  </a:cubicBezTo>
                  <a:cubicBezTo>
                    <a:pt x="659" y="1275"/>
                    <a:pt x="651" y="1257"/>
                    <a:pt x="606" y="1239"/>
                  </a:cubicBezTo>
                  <a:cubicBezTo>
                    <a:pt x="579" y="1230"/>
                    <a:pt x="552" y="1212"/>
                    <a:pt x="516" y="1194"/>
                  </a:cubicBezTo>
                  <a:cubicBezTo>
                    <a:pt x="498" y="1184"/>
                    <a:pt x="480" y="1184"/>
                    <a:pt x="462" y="1184"/>
                  </a:cubicBezTo>
                  <a:cubicBezTo>
                    <a:pt x="380" y="1221"/>
                    <a:pt x="299" y="1257"/>
                    <a:pt x="245" y="1338"/>
                  </a:cubicBezTo>
                  <a:cubicBezTo>
                    <a:pt x="217" y="1383"/>
                    <a:pt x="163" y="1402"/>
                    <a:pt x="109" y="1392"/>
                  </a:cubicBezTo>
                  <a:cubicBezTo>
                    <a:pt x="0" y="1383"/>
                    <a:pt x="0" y="1383"/>
                    <a:pt x="19" y="1275"/>
                  </a:cubicBezTo>
                  <a:cubicBezTo>
                    <a:pt x="19" y="1257"/>
                    <a:pt x="19" y="1230"/>
                    <a:pt x="19" y="1212"/>
                  </a:cubicBezTo>
                  <a:cubicBezTo>
                    <a:pt x="9" y="1166"/>
                    <a:pt x="37" y="1148"/>
                    <a:pt x="64" y="1166"/>
                  </a:cubicBezTo>
                  <a:cubicBezTo>
                    <a:pt x="109" y="1194"/>
                    <a:pt x="163" y="1184"/>
                    <a:pt x="208" y="1175"/>
                  </a:cubicBezTo>
                  <a:cubicBezTo>
                    <a:pt x="236" y="1175"/>
                    <a:pt x="245" y="1157"/>
                    <a:pt x="236" y="1130"/>
                  </a:cubicBezTo>
                  <a:cubicBezTo>
                    <a:pt x="226" y="1112"/>
                    <a:pt x="217" y="1103"/>
                    <a:pt x="200" y="1085"/>
                  </a:cubicBezTo>
                  <a:cubicBezTo>
                    <a:pt x="181" y="1049"/>
                    <a:pt x="181" y="1013"/>
                    <a:pt x="217" y="995"/>
                  </a:cubicBezTo>
                  <a:cubicBezTo>
                    <a:pt x="245" y="986"/>
                    <a:pt x="263" y="977"/>
                    <a:pt x="281" y="968"/>
                  </a:cubicBezTo>
                  <a:cubicBezTo>
                    <a:pt x="326" y="949"/>
                    <a:pt x="362" y="922"/>
                    <a:pt x="389" y="886"/>
                  </a:cubicBezTo>
                  <a:cubicBezTo>
                    <a:pt x="398" y="868"/>
                    <a:pt x="425" y="850"/>
                    <a:pt x="443" y="841"/>
                  </a:cubicBezTo>
                  <a:cubicBezTo>
                    <a:pt x="480" y="823"/>
                    <a:pt x="498" y="796"/>
                    <a:pt x="498" y="760"/>
                  </a:cubicBezTo>
                  <a:cubicBezTo>
                    <a:pt x="498" y="741"/>
                    <a:pt x="498" y="724"/>
                    <a:pt x="507" y="705"/>
                  </a:cubicBezTo>
                  <a:cubicBezTo>
                    <a:pt x="507" y="696"/>
                    <a:pt x="525" y="687"/>
                    <a:pt x="534" y="678"/>
                  </a:cubicBezTo>
                  <a:cubicBezTo>
                    <a:pt x="543" y="687"/>
                    <a:pt x="552" y="705"/>
                    <a:pt x="552" y="715"/>
                  </a:cubicBezTo>
                  <a:cubicBezTo>
                    <a:pt x="552" y="787"/>
                    <a:pt x="561" y="796"/>
                    <a:pt x="633" y="769"/>
                  </a:cubicBezTo>
                  <a:cubicBezTo>
                    <a:pt x="669" y="751"/>
                    <a:pt x="705" y="741"/>
                    <a:pt x="750" y="760"/>
                  </a:cubicBezTo>
                  <a:cubicBezTo>
                    <a:pt x="777" y="769"/>
                    <a:pt x="795" y="760"/>
                    <a:pt x="804" y="733"/>
                  </a:cubicBezTo>
                  <a:cubicBezTo>
                    <a:pt x="813" y="687"/>
                    <a:pt x="840" y="678"/>
                    <a:pt x="867" y="660"/>
                  </a:cubicBezTo>
                  <a:cubicBezTo>
                    <a:pt x="895" y="651"/>
                    <a:pt x="912" y="642"/>
                    <a:pt x="931" y="633"/>
                  </a:cubicBezTo>
                  <a:cubicBezTo>
                    <a:pt x="949" y="615"/>
                    <a:pt x="967" y="597"/>
                    <a:pt x="976" y="579"/>
                  </a:cubicBezTo>
                  <a:cubicBezTo>
                    <a:pt x="985" y="570"/>
                    <a:pt x="1003" y="552"/>
                    <a:pt x="1012" y="534"/>
                  </a:cubicBezTo>
                  <a:cubicBezTo>
                    <a:pt x="1012" y="525"/>
                    <a:pt x="1012" y="507"/>
                    <a:pt x="1012" y="498"/>
                  </a:cubicBezTo>
                  <a:cubicBezTo>
                    <a:pt x="1003" y="498"/>
                    <a:pt x="994" y="488"/>
                    <a:pt x="985" y="488"/>
                  </a:cubicBezTo>
                  <a:cubicBezTo>
                    <a:pt x="949" y="507"/>
                    <a:pt x="922" y="525"/>
                    <a:pt x="895" y="534"/>
                  </a:cubicBezTo>
                  <a:cubicBezTo>
                    <a:pt x="867" y="552"/>
                    <a:pt x="840" y="552"/>
                    <a:pt x="813" y="525"/>
                  </a:cubicBezTo>
                  <a:cubicBezTo>
                    <a:pt x="795" y="507"/>
                    <a:pt x="777" y="479"/>
                    <a:pt x="786" y="443"/>
                  </a:cubicBezTo>
                  <a:cubicBezTo>
                    <a:pt x="786" y="407"/>
                    <a:pt x="804" y="380"/>
                    <a:pt x="831" y="353"/>
                  </a:cubicBezTo>
                  <a:cubicBezTo>
                    <a:pt x="831" y="353"/>
                    <a:pt x="831" y="353"/>
                    <a:pt x="840" y="353"/>
                  </a:cubicBezTo>
                  <a:cubicBezTo>
                    <a:pt x="840" y="335"/>
                    <a:pt x="849" y="317"/>
                    <a:pt x="858" y="308"/>
                  </a:cubicBezTo>
                  <a:cubicBezTo>
                    <a:pt x="858" y="299"/>
                    <a:pt x="831" y="290"/>
                    <a:pt x="822" y="290"/>
                  </a:cubicBezTo>
                  <a:cubicBezTo>
                    <a:pt x="804" y="290"/>
                    <a:pt x="768" y="299"/>
                    <a:pt x="768" y="317"/>
                  </a:cubicBezTo>
                  <a:cubicBezTo>
                    <a:pt x="759" y="362"/>
                    <a:pt x="732" y="389"/>
                    <a:pt x="695" y="425"/>
                  </a:cubicBezTo>
                  <a:cubicBezTo>
                    <a:pt x="659" y="461"/>
                    <a:pt x="659" y="488"/>
                    <a:pt x="695" y="525"/>
                  </a:cubicBezTo>
                  <a:cubicBezTo>
                    <a:pt x="714" y="552"/>
                    <a:pt x="714" y="570"/>
                    <a:pt x="695" y="597"/>
                  </a:cubicBezTo>
                  <a:cubicBezTo>
                    <a:pt x="687" y="615"/>
                    <a:pt x="678" y="633"/>
                    <a:pt x="687" y="660"/>
                  </a:cubicBezTo>
                  <a:cubicBezTo>
                    <a:pt x="695" y="660"/>
                    <a:pt x="687" y="678"/>
                    <a:pt x="687" y="687"/>
                  </a:cubicBezTo>
                  <a:cubicBezTo>
                    <a:pt x="669" y="705"/>
                    <a:pt x="606" y="696"/>
                    <a:pt x="588" y="678"/>
                  </a:cubicBezTo>
                  <a:cubicBezTo>
                    <a:pt x="561" y="651"/>
                    <a:pt x="534" y="624"/>
                    <a:pt x="543" y="579"/>
                  </a:cubicBezTo>
                  <a:cubicBezTo>
                    <a:pt x="543" y="570"/>
                    <a:pt x="534" y="561"/>
                    <a:pt x="534" y="561"/>
                  </a:cubicBezTo>
                  <a:cubicBezTo>
                    <a:pt x="525" y="561"/>
                    <a:pt x="516" y="561"/>
                    <a:pt x="516" y="570"/>
                  </a:cubicBezTo>
                  <a:cubicBezTo>
                    <a:pt x="489" y="588"/>
                    <a:pt x="471" y="606"/>
                    <a:pt x="434" y="606"/>
                  </a:cubicBezTo>
                  <a:cubicBezTo>
                    <a:pt x="425" y="606"/>
                    <a:pt x="398" y="597"/>
                    <a:pt x="398" y="588"/>
                  </a:cubicBezTo>
                  <a:cubicBezTo>
                    <a:pt x="389" y="552"/>
                    <a:pt x="380" y="516"/>
                    <a:pt x="380" y="479"/>
                  </a:cubicBezTo>
                  <a:cubicBezTo>
                    <a:pt x="380" y="470"/>
                    <a:pt x="398" y="452"/>
                    <a:pt x="416" y="452"/>
                  </a:cubicBezTo>
                  <a:cubicBezTo>
                    <a:pt x="498" y="416"/>
                    <a:pt x="534" y="335"/>
                    <a:pt x="570" y="262"/>
                  </a:cubicBezTo>
                  <a:cubicBezTo>
                    <a:pt x="579" y="245"/>
                    <a:pt x="579" y="226"/>
                    <a:pt x="588" y="208"/>
                  </a:cubicBezTo>
                  <a:cubicBezTo>
                    <a:pt x="597" y="199"/>
                    <a:pt x="606" y="190"/>
                    <a:pt x="606" y="181"/>
                  </a:cubicBezTo>
                  <a:cubicBezTo>
                    <a:pt x="624" y="91"/>
                    <a:pt x="705" y="73"/>
                    <a:pt x="759" y="28"/>
                  </a:cubicBezTo>
                  <a:cubicBezTo>
                    <a:pt x="813" y="0"/>
                    <a:pt x="867" y="0"/>
                    <a:pt x="922" y="9"/>
                  </a:cubicBezTo>
                  <a:cubicBezTo>
                    <a:pt x="949" y="9"/>
                    <a:pt x="976" y="18"/>
                    <a:pt x="967" y="54"/>
                  </a:cubicBezTo>
                  <a:cubicBezTo>
                    <a:pt x="967" y="64"/>
                    <a:pt x="985" y="73"/>
                    <a:pt x="994" y="82"/>
                  </a:cubicBezTo>
                  <a:cubicBezTo>
                    <a:pt x="1012" y="82"/>
                    <a:pt x="1021" y="82"/>
                    <a:pt x="1039" y="82"/>
                  </a:cubicBezTo>
                  <a:cubicBezTo>
                    <a:pt x="1075" y="82"/>
                    <a:pt x="1111" y="100"/>
                    <a:pt x="1139" y="127"/>
                  </a:cubicBezTo>
                  <a:cubicBezTo>
                    <a:pt x="1157" y="136"/>
                    <a:pt x="1175" y="145"/>
                    <a:pt x="1193" y="154"/>
                  </a:cubicBezTo>
                  <a:cubicBezTo>
                    <a:pt x="1220" y="163"/>
                    <a:pt x="1229" y="172"/>
                    <a:pt x="1220" y="199"/>
                  </a:cubicBezTo>
                  <a:cubicBezTo>
                    <a:pt x="1220" y="226"/>
                    <a:pt x="1202" y="253"/>
                    <a:pt x="1175" y="245"/>
                  </a:cubicBezTo>
                  <a:cubicBezTo>
                    <a:pt x="1148" y="245"/>
                    <a:pt x="1111" y="235"/>
                    <a:pt x="1084" y="226"/>
                  </a:cubicBezTo>
                  <a:cubicBezTo>
                    <a:pt x="1066" y="226"/>
                    <a:pt x="1057" y="235"/>
                    <a:pt x="1048" y="235"/>
                  </a:cubicBezTo>
                  <a:cubicBezTo>
                    <a:pt x="1048" y="245"/>
                    <a:pt x="1057" y="253"/>
                    <a:pt x="1066" y="262"/>
                  </a:cubicBezTo>
                  <a:cubicBezTo>
                    <a:pt x="1075" y="281"/>
                    <a:pt x="1084" y="290"/>
                    <a:pt x="1093" y="308"/>
                  </a:cubicBezTo>
                  <a:cubicBezTo>
                    <a:pt x="1093" y="317"/>
                    <a:pt x="1103" y="335"/>
                    <a:pt x="1111" y="335"/>
                  </a:cubicBezTo>
                  <a:cubicBezTo>
                    <a:pt x="1120" y="344"/>
                    <a:pt x="1129" y="326"/>
                    <a:pt x="1148" y="326"/>
                  </a:cubicBezTo>
                  <a:cubicBezTo>
                    <a:pt x="1157" y="317"/>
                    <a:pt x="1166" y="317"/>
                    <a:pt x="1175" y="317"/>
                  </a:cubicBezTo>
                  <a:cubicBezTo>
                    <a:pt x="1184" y="317"/>
                    <a:pt x="1193" y="317"/>
                    <a:pt x="1202" y="326"/>
                  </a:cubicBezTo>
                </a:path>
              </a:pathLst>
            </a:custGeom>
            <a:solidFill>
              <a:schemeClr val="bg2"/>
            </a:solidFill>
            <a:ln w="12700">
              <a:solidFill>
                <a:schemeClr val="bg1"/>
              </a:solidFill>
            </a:ln>
            <a:effectLst/>
          </p:spPr>
          <p:txBody>
            <a:bodyPr wrap="none" anchor="ctr"/>
            <a:lstStyle/>
            <a:p>
              <a:endParaRPr lang="es-MX"/>
            </a:p>
          </p:txBody>
        </p:sp>
        <p:sp>
          <p:nvSpPr>
            <p:cNvPr id="53" name="Freeform 7">
              <a:extLst>
                <a:ext uri="{FF2B5EF4-FFF2-40B4-BE49-F238E27FC236}">
                  <a16:creationId xmlns:a16="http://schemas.microsoft.com/office/drawing/2014/main" id="{FE7BD8EA-806D-4AD4-A64A-F10E60A62635}"/>
                </a:ext>
              </a:extLst>
            </p:cNvPr>
            <p:cNvSpPr>
              <a:spLocks noChangeArrowheads="1"/>
            </p:cNvSpPr>
            <p:nvPr/>
          </p:nvSpPr>
          <p:spPr bwMode="auto">
            <a:xfrm>
              <a:off x="4486438" y="1079643"/>
              <a:ext cx="1062810" cy="1331390"/>
            </a:xfrm>
            <a:custGeom>
              <a:avLst/>
              <a:gdLst>
                <a:gd name="T0" fmla="*/ 525 w 1222"/>
                <a:gd name="T1" fmla="*/ 108 h 1529"/>
                <a:gd name="T2" fmla="*/ 525 w 1222"/>
                <a:gd name="T3" fmla="*/ 108 h 1529"/>
                <a:gd name="T4" fmla="*/ 742 w 1222"/>
                <a:gd name="T5" fmla="*/ 54 h 1529"/>
                <a:gd name="T6" fmla="*/ 986 w 1222"/>
                <a:gd name="T7" fmla="*/ 45 h 1529"/>
                <a:gd name="T8" fmla="*/ 1013 w 1222"/>
                <a:gd name="T9" fmla="*/ 63 h 1529"/>
                <a:gd name="T10" fmla="*/ 1094 w 1222"/>
                <a:gd name="T11" fmla="*/ 145 h 1529"/>
                <a:gd name="T12" fmla="*/ 1112 w 1222"/>
                <a:gd name="T13" fmla="*/ 181 h 1529"/>
                <a:gd name="T14" fmla="*/ 1157 w 1222"/>
                <a:gd name="T15" fmla="*/ 244 h 1529"/>
                <a:gd name="T16" fmla="*/ 1221 w 1222"/>
                <a:gd name="T17" fmla="*/ 280 h 1529"/>
                <a:gd name="T18" fmla="*/ 1185 w 1222"/>
                <a:gd name="T19" fmla="*/ 344 h 1529"/>
                <a:gd name="T20" fmla="*/ 1139 w 1222"/>
                <a:gd name="T21" fmla="*/ 389 h 1529"/>
                <a:gd name="T22" fmla="*/ 1076 w 1222"/>
                <a:gd name="T23" fmla="*/ 578 h 1529"/>
                <a:gd name="T24" fmla="*/ 1049 w 1222"/>
                <a:gd name="T25" fmla="*/ 705 h 1529"/>
                <a:gd name="T26" fmla="*/ 1022 w 1222"/>
                <a:gd name="T27" fmla="*/ 777 h 1529"/>
                <a:gd name="T28" fmla="*/ 977 w 1222"/>
                <a:gd name="T29" fmla="*/ 1012 h 1529"/>
                <a:gd name="T30" fmla="*/ 959 w 1222"/>
                <a:gd name="T31" fmla="*/ 1058 h 1529"/>
                <a:gd name="T32" fmla="*/ 805 w 1222"/>
                <a:gd name="T33" fmla="*/ 1139 h 1529"/>
                <a:gd name="T34" fmla="*/ 642 w 1222"/>
                <a:gd name="T35" fmla="*/ 1202 h 1529"/>
                <a:gd name="T36" fmla="*/ 543 w 1222"/>
                <a:gd name="T37" fmla="*/ 1256 h 1529"/>
                <a:gd name="T38" fmla="*/ 443 w 1222"/>
                <a:gd name="T39" fmla="*/ 1356 h 1529"/>
                <a:gd name="T40" fmla="*/ 389 w 1222"/>
                <a:gd name="T41" fmla="*/ 1473 h 1529"/>
                <a:gd name="T42" fmla="*/ 281 w 1222"/>
                <a:gd name="T43" fmla="*/ 1492 h 1529"/>
                <a:gd name="T44" fmla="*/ 181 w 1222"/>
                <a:gd name="T45" fmla="*/ 1284 h 1529"/>
                <a:gd name="T46" fmla="*/ 181 w 1222"/>
                <a:gd name="T47" fmla="*/ 1148 h 1529"/>
                <a:gd name="T48" fmla="*/ 235 w 1222"/>
                <a:gd name="T49" fmla="*/ 1085 h 1529"/>
                <a:gd name="T50" fmla="*/ 262 w 1222"/>
                <a:gd name="T51" fmla="*/ 976 h 1529"/>
                <a:gd name="T52" fmla="*/ 226 w 1222"/>
                <a:gd name="T53" fmla="*/ 913 h 1529"/>
                <a:gd name="T54" fmla="*/ 217 w 1222"/>
                <a:gd name="T55" fmla="*/ 777 h 1529"/>
                <a:gd name="T56" fmla="*/ 244 w 1222"/>
                <a:gd name="T57" fmla="*/ 678 h 1529"/>
                <a:gd name="T58" fmla="*/ 190 w 1222"/>
                <a:gd name="T59" fmla="*/ 615 h 1529"/>
                <a:gd name="T60" fmla="*/ 118 w 1222"/>
                <a:gd name="T61" fmla="*/ 606 h 1529"/>
                <a:gd name="T62" fmla="*/ 0 w 1222"/>
                <a:gd name="T63" fmla="*/ 506 h 1529"/>
                <a:gd name="T64" fmla="*/ 36 w 1222"/>
                <a:gd name="T65" fmla="*/ 479 h 1529"/>
                <a:gd name="T66" fmla="*/ 82 w 1222"/>
                <a:gd name="T67" fmla="*/ 488 h 1529"/>
                <a:gd name="T68" fmla="*/ 100 w 1222"/>
                <a:gd name="T69" fmla="*/ 479 h 1529"/>
                <a:gd name="T70" fmla="*/ 91 w 1222"/>
                <a:gd name="T71" fmla="*/ 461 h 1529"/>
                <a:gd name="T72" fmla="*/ 36 w 1222"/>
                <a:gd name="T73" fmla="*/ 434 h 1529"/>
                <a:gd name="T74" fmla="*/ 27 w 1222"/>
                <a:gd name="T75" fmla="*/ 389 h 1529"/>
                <a:gd name="T76" fmla="*/ 64 w 1222"/>
                <a:gd name="T77" fmla="*/ 361 h 1529"/>
                <a:gd name="T78" fmla="*/ 163 w 1222"/>
                <a:gd name="T79" fmla="*/ 352 h 1529"/>
                <a:gd name="T80" fmla="*/ 235 w 1222"/>
                <a:gd name="T81" fmla="*/ 307 h 1529"/>
                <a:gd name="T82" fmla="*/ 253 w 1222"/>
                <a:gd name="T83" fmla="*/ 262 h 1529"/>
                <a:gd name="T84" fmla="*/ 298 w 1222"/>
                <a:gd name="T85" fmla="*/ 199 h 1529"/>
                <a:gd name="T86" fmla="*/ 362 w 1222"/>
                <a:gd name="T87" fmla="*/ 154 h 1529"/>
                <a:gd name="T88" fmla="*/ 461 w 1222"/>
                <a:gd name="T89" fmla="*/ 108 h 1529"/>
                <a:gd name="T90" fmla="*/ 525 w 1222"/>
                <a:gd name="T91" fmla="*/ 108 h 1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22" h="1529">
                  <a:moveTo>
                    <a:pt x="525" y="108"/>
                  </a:moveTo>
                  <a:lnTo>
                    <a:pt x="525" y="108"/>
                  </a:lnTo>
                  <a:cubicBezTo>
                    <a:pt x="597" y="118"/>
                    <a:pt x="678" y="99"/>
                    <a:pt x="742" y="54"/>
                  </a:cubicBezTo>
                  <a:cubicBezTo>
                    <a:pt x="823" y="9"/>
                    <a:pt x="904" y="0"/>
                    <a:pt x="986" y="45"/>
                  </a:cubicBezTo>
                  <a:cubicBezTo>
                    <a:pt x="995" y="54"/>
                    <a:pt x="1013" y="54"/>
                    <a:pt x="1013" y="63"/>
                  </a:cubicBezTo>
                  <a:cubicBezTo>
                    <a:pt x="1040" y="99"/>
                    <a:pt x="1058" y="127"/>
                    <a:pt x="1094" y="145"/>
                  </a:cubicBezTo>
                  <a:cubicBezTo>
                    <a:pt x="1103" y="145"/>
                    <a:pt x="1112" y="172"/>
                    <a:pt x="1112" y="181"/>
                  </a:cubicBezTo>
                  <a:cubicBezTo>
                    <a:pt x="1112" y="226"/>
                    <a:pt x="1112" y="235"/>
                    <a:pt x="1157" y="244"/>
                  </a:cubicBezTo>
                  <a:cubicBezTo>
                    <a:pt x="1185" y="244"/>
                    <a:pt x="1221" y="244"/>
                    <a:pt x="1221" y="280"/>
                  </a:cubicBezTo>
                  <a:cubicBezTo>
                    <a:pt x="1221" y="298"/>
                    <a:pt x="1202" y="325"/>
                    <a:pt x="1185" y="344"/>
                  </a:cubicBezTo>
                  <a:cubicBezTo>
                    <a:pt x="1166" y="361"/>
                    <a:pt x="1148" y="380"/>
                    <a:pt x="1139" y="389"/>
                  </a:cubicBezTo>
                  <a:cubicBezTo>
                    <a:pt x="1085" y="443"/>
                    <a:pt x="1058" y="506"/>
                    <a:pt x="1076" y="578"/>
                  </a:cubicBezTo>
                  <a:cubicBezTo>
                    <a:pt x="1094" y="624"/>
                    <a:pt x="1085" y="669"/>
                    <a:pt x="1049" y="705"/>
                  </a:cubicBezTo>
                  <a:cubicBezTo>
                    <a:pt x="1040" y="723"/>
                    <a:pt x="1031" y="750"/>
                    <a:pt x="1022" y="777"/>
                  </a:cubicBezTo>
                  <a:cubicBezTo>
                    <a:pt x="995" y="850"/>
                    <a:pt x="977" y="931"/>
                    <a:pt x="977" y="1012"/>
                  </a:cubicBezTo>
                  <a:cubicBezTo>
                    <a:pt x="977" y="1022"/>
                    <a:pt x="968" y="1048"/>
                    <a:pt x="959" y="1058"/>
                  </a:cubicBezTo>
                  <a:cubicBezTo>
                    <a:pt x="913" y="1103"/>
                    <a:pt x="868" y="1130"/>
                    <a:pt x="805" y="1139"/>
                  </a:cubicBezTo>
                  <a:cubicBezTo>
                    <a:pt x="742" y="1148"/>
                    <a:pt x="687" y="1166"/>
                    <a:pt x="642" y="1202"/>
                  </a:cubicBezTo>
                  <a:cubicBezTo>
                    <a:pt x="615" y="1229"/>
                    <a:pt x="579" y="1239"/>
                    <a:pt x="543" y="1256"/>
                  </a:cubicBezTo>
                  <a:cubicBezTo>
                    <a:pt x="497" y="1284"/>
                    <a:pt x="470" y="1311"/>
                    <a:pt x="443" y="1356"/>
                  </a:cubicBezTo>
                  <a:cubicBezTo>
                    <a:pt x="425" y="1392"/>
                    <a:pt x="407" y="1437"/>
                    <a:pt x="389" y="1473"/>
                  </a:cubicBezTo>
                  <a:cubicBezTo>
                    <a:pt x="362" y="1528"/>
                    <a:pt x="326" y="1528"/>
                    <a:pt x="281" y="1492"/>
                  </a:cubicBezTo>
                  <a:cubicBezTo>
                    <a:pt x="226" y="1428"/>
                    <a:pt x="199" y="1356"/>
                    <a:pt x="181" y="1284"/>
                  </a:cubicBezTo>
                  <a:cubicBezTo>
                    <a:pt x="163" y="1239"/>
                    <a:pt x="154" y="1193"/>
                    <a:pt x="181" y="1148"/>
                  </a:cubicBezTo>
                  <a:cubicBezTo>
                    <a:pt x="190" y="1121"/>
                    <a:pt x="217" y="1103"/>
                    <a:pt x="235" y="1085"/>
                  </a:cubicBezTo>
                  <a:cubicBezTo>
                    <a:pt x="272" y="1048"/>
                    <a:pt x="281" y="1022"/>
                    <a:pt x="262" y="976"/>
                  </a:cubicBezTo>
                  <a:cubicBezTo>
                    <a:pt x="253" y="958"/>
                    <a:pt x="235" y="940"/>
                    <a:pt x="226" y="913"/>
                  </a:cubicBezTo>
                  <a:cubicBezTo>
                    <a:pt x="199" y="868"/>
                    <a:pt x="190" y="823"/>
                    <a:pt x="217" y="777"/>
                  </a:cubicBezTo>
                  <a:cubicBezTo>
                    <a:pt x="226" y="741"/>
                    <a:pt x="235" y="714"/>
                    <a:pt x="244" y="678"/>
                  </a:cubicBezTo>
                  <a:cubicBezTo>
                    <a:pt x="244" y="642"/>
                    <a:pt x="226" y="624"/>
                    <a:pt x="190" y="615"/>
                  </a:cubicBezTo>
                  <a:cubicBezTo>
                    <a:pt x="172" y="615"/>
                    <a:pt x="145" y="615"/>
                    <a:pt x="118" y="606"/>
                  </a:cubicBezTo>
                  <a:cubicBezTo>
                    <a:pt x="64" y="606"/>
                    <a:pt x="9" y="552"/>
                    <a:pt x="0" y="506"/>
                  </a:cubicBezTo>
                  <a:cubicBezTo>
                    <a:pt x="0" y="479"/>
                    <a:pt x="18" y="470"/>
                    <a:pt x="36" y="479"/>
                  </a:cubicBezTo>
                  <a:cubicBezTo>
                    <a:pt x="55" y="479"/>
                    <a:pt x="64" y="488"/>
                    <a:pt x="82" y="488"/>
                  </a:cubicBezTo>
                  <a:cubicBezTo>
                    <a:pt x="91" y="488"/>
                    <a:pt x="100" y="488"/>
                    <a:pt x="100" y="479"/>
                  </a:cubicBezTo>
                  <a:cubicBezTo>
                    <a:pt x="100" y="479"/>
                    <a:pt x="100" y="470"/>
                    <a:pt x="91" y="461"/>
                  </a:cubicBezTo>
                  <a:cubicBezTo>
                    <a:pt x="73" y="452"/>
                    <a:pt x="55" y="452"/>
                    <a:pt x="36" y="434"/>
                  </a:cubicBezTo>
                  <a:cubicBezTo>
                    <a:pt x="27" y="425"/>
                    <a:pt x="27" y="398"/>
                    <a:pt x="27" y="389"/>
                  </a:cubicBezTo>
                  <a:cubicBezTo>
                    <a:pt x="27" y="371"/>
                    <a:pt x="55" y="361"/>
                    <a:pt x="64" y="361"/>
                  </a:cubicBezTo>
                  <a:cubicBezTo>
                    <a:pt x="100" y="352"/>
                    <a:pt x="136" y="361"/>
                    <a:pt x="163" y="352"/>
                  </a:cubicBezTo>
                  <a:cubicBezTo>
                    <a:pt x="190" y="344"/>
                    <a:pt x="217" y="325"/>
                    <a:pt x="235" y="307"/>
                  </a:cubicBezTo>
                  <a:cubicBezTo>
                    <a:pt x="253" y="307"/>
                    <a:pt x="253" y="280"/>
                    <a:pt x="253" y="262"/>
                  </a:cubicBezTo>
                  <a:cubicBezTo>
                    <a:pt x="244" y="226"/>
                    <a:pt x="253" y="199"/>
                    <a:pt x="298" y="199"/>
                  </a:cubicBezTo>
                  <a:cubicBezTo>
                    <a:pt x="326" y="190"/>
                    <a:pt x="344" y="181"/>
                    <a:pt x="362" y="154"/>
                  </a:cubicBezTo>
                  <a:cubicBezTo>
                    <a:pt x="380" y="127"/>
                    <a:pt x="425" y="118"/>
                    <a:pt x="461" y="108"/>
                  </a:cubicBezTo>
                  <a:cubicBezTo>
                    <a:pt x="479" y="108"/>
                    <a:pt x="497" y="108"/>
                    <a:pt x="525" y="108"/>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54" name="Freeform 9">
              <a:extLst>
                <a:ext uri="{FF2B5EF4-FFF2-40B4-BE49-F238E27FC236}">
                  <a16:creationId xmlns:a16="http://schemas.microsoft.com/office/drawing/2014/main" id="{D340D393-CC0D-4EA0-8439-CB89F538D52C}"/>
                </a:ext>
              </a:extLst>
            </p:cNvPr>
            <p:cNvSpPr>
              <a:spLocks noChangeArrowheads="1"/>
            </p:cNvSpPr>
            <p:nvPr/>
          </p:nvSpPr>
          <p:spPr bwMode="auto">
            <a:xfrm>
              <a:off x="4037528" y="1018254"/>
              <a:ext cx="809575" cy="606223"/>
            </a:xfrm>
            <a:custGeom>
              <a:avLst/>
              <a:gdLst>
                <a:gd name="T0" fmla="*/ 190 w 932"/>
                <a:gd name="T1" fmla="*/ 587 h 697"/>
                <a:gd name="T2" fmla="*/ 190 w 932"/>
                <a:gd name="T3" fmla="*/ 587 h 697"/>
                <a:gd name="T4" fmla="*/ 244 w 932"/>
                <a:gd name="T5" fmla="*/ 596 h 697"/>
                <a:gd name="T6" fmla="*/ 298 w 932"/>
                <a:gd name="T7" fmla="*/ 650 h 697"/>
                <a:gd name="T8" fmla="*/ 235 w 932"/>
                <a:gd name="T9" fmla="*/ 696 h 697"/>
                <a:gd name="T10" fmla="*/ 100 w 932"/>
                <a:gd name="T11" fmla="*/ 678 h 697"/>
                <a:gd name="T12" fmla="*/ 36 w 932"/>
                <a:gd name="T13" fmla="*/ 650 h 697"/>
                <a:gd name="T14" fmla="*/ 36 w 932"/>
                <a:gd name="T15" fmla="*/ 587 h 697"/>
                <a:gd name="T16" fmla="*/ 27 w 932"/>
                <a:gd name="T17" fmla="*/ 524 h 697"/>
                <a:gd name="T18" fmla="*/ 9 w 932"/>
                <a:gd name="T19" fmla="*/ 443 h 697"/>
                <a:gd name="T20" fmla="*/ 90 w 932"/>
                <a:gd name="T21" fmla="*/ 407 h 697"/>
                <a:gd name="T22" fmla="*/ 136 w 932"/>
                <a:gd name="T23" fmla="*/ 433 h 697"/>
                <a:gd name="T24" fmla="*/ 163 w 932"/>
                <a:gd name="T25" fmla="*/ 433 h 697"/>
                <a:gd name="T26" fmla="*/ 172 w 932"/>
                <a:gd name="T27" fmla="*/ 407 h 697"/>
                <a:gd name="T28" fmla="*/ 154 w 932"/>
                <a:gd name="T29" fmla="*/ 235 h 697"/>
                <a:gd name="T30" fmla="*/ 199 w 932"/>
                <a:gd name="T31" fmla="*/ 144 h 697"/>
                <a:gd name="T32" fmla="*/ 244 w 932"/>
                <a:gd name="T33" fmla="*/ 72 h 697"/>
                <a:gd name="T34" fmla="*/ 262 w 932"/>
                <a:gd name="T35" fmla="*/ 45 h 697"/>
                <a:gd name="T36" fmla="*/ 289 w 932"/>
                <a:gd name="T37" fmla="*/ 54 h 697"/>
                <a:gd name="T38" fmla="*/ 325 w 932"/>
                <a:gd name="T39" fmla="*/ 153 h 697"/>
                <a:gd name="T40" fmla="*/ 325 w 932"/>
                <a:gd name="T41" fmla="*/ 171 h 697"/>
                <a:gd name="T42" fmla="*/ 343 w 932"/>
                <a:gd name="T43" fmla="*/ 208 h 697"/>
                <a:gd name="T44" fmla="*/ 362 w 932"/>
                <a:gd name="T45" fmla="*/ 208 h 697"/>
                <a:gd name="T46" fmla="*/ 362 w 932"/>
                <a:gd name="T47" fmla="*/ 153 h 697"/>
                <a:gd name="T48" fmla="*/ 407 w 932"/>
                <a:gd name="T49" fmla="*/ 63 h 697"/>
                <a:gd name="T50" fmla="*/ 560 w 932"/>
                <a:gd name="T51" fmla="*/ 18 h 697"/>
                <a:gd name="T52" fmla="*/ 832 w 932"/>
                <a:gd name="T53" fmla="*/ 27 h 697"/>
                <a:gd name="T54" fmla="*/ 913 w 932"/>
                <a:gd name="T55" fmla="*/ 81 h 697"/>
                <a:gd name="T56" fmla="*/ 877 w 932"/>
                <a:gd name="T57" fmla="*/ 190 h 697"/>
                <a:gd name="T58" fmla="*/ 660 w 932"/>
                <a:gd name="T59" fmla="*/ 325 h 697"/>
                <a:gd name="T60" fmla="*/ 597 w 932"/>
                <a:gd name="T61" fmla="*/ 361 h 697"/>
                <a:gd name="T62" fmla="*/ 497 w 932"/>
                <a:gd name="T63" fmla="*/ 443 h 697"/>
                <a:gd name="T64" fmla="*/ 425 w 932"/>
                <a:gd name="T65" fmla="*/ 488 h 697"/>
                <a:gd name="T66" fmla="*/ 380 w 932"/>
                <a:gd name="T67" fmla="*/ 524 h 697"/>
                <a:gd name="T68" fmla="*/ 343 w 932"/>
                <a:gd name="T69" fmla="*/ 551 h 697"/>
                <a:gd name="T70" fmla="*/ 235 w 932"/>
                <a:gd name="T71" fmla="*/ 551 h 697"/>
                <a:gd name="T72" fmla="*/ 190 w 932"/>
                <a:gd name="T73" fmla="*/ 569 h 697"/>
                <a:gd name="T74" fmla="*/ 190 w 932"/>
                <a:gd name="T75" fmla="*/ 587 h 6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32" h="697">
                  <a:moveTo>
                    <a:pt x="190" y="587"/>
                  </a:moveTo>
                  <a:lnTo>
                    <a:pt x="190" y="587"/>
                  </a:lnTo>
                  <a:cubicBezTo>
                    <a:pt x="208" y="587"/>
                    <a:pt x="226" y="596"/>
                    <a:pt x="244" y="596"/>
                  </a:cubicBezTo>
                  <a:cubicBezTo>
                    <a:pt x="280" y="605"/>
                    <a:pt x="298" y="624"/>
                    <a:pt x="298" y="650"/>
                  </a:cubicBezTo>
                  <a:cubicBezTo>
                    <a:pt x="298" y="678"/>
                    <a:pt x="271" y="696"/>
                    <a:pt x="235" y="696"/>
                  </a:cubicBezTo>
                  <a:cubicBezTo>
                    <a:pt x="190" y="687"/>
                    <a:pt x="145" y="687"/>
                    <a:pt x="100" y="678"/>
                  </a:cubicBezTo>
                  <a:cubicBezTo>
                    <a:pt x="81" y="678"/>
                    <a:pt x="54" y="660"/>
                    <a:pt x="36" y="650"/>
                  </a:cubicBezTo>
                  <a:cubicBezTo>
                    <a:pt x="18" y="632"/>
                    <a:pt x="18" y="605"/>
                    <a:pt x="36" y="587"/>
                  </a:cubicBezTo>
                  <a:cubicBezTo>
                    <a:pt x="63" y="560"/>
                    <a:pt x="54" y="542"/>
                    <a:pt x="27" y="524"/>
                  </a:cubicBezTo>
                  <a:cubicBezTo>
                    <a:pt x="9" y="497"/>
                    <a:pt x="0" y="470"/>
                    <a:pt x="9" y="443"/>
                  </a:cubicBezTo>
                  <a:cubicBezTo>
                    <a:pt x="18" y="397"/>
                    <a:pt x="54" y="379"/>
                    <a:pt x="90" y="407"/>
                  </a:cubicBezTo>
                  <a:cubicBezTo>
                    <a:pt x="108" y="416"/>
                    <a:pt x="126" y="424"/>
                    <a:pt x="136" y="433"/>
                  </a:cubicBezTo>
                  <a:cubicBezTo>
                    <a:pt x="145" y="433"/>
                    <a:pt x="163" y="433"/>
                    <a:pt x="163" y="433"/>
                  </a:cubicBezTo>
                  <a:cubicBezTo>
                    <a:pt x="172" y="424"/>
                    <a:pt x="172" y="416"/>
                    <a:pt x="172" y="407"/>
                  </a:cubicBezTo>
                  <a:cubicBezTo>
                    <a:pt x="163" y="343"/>
                    <a:pt x="154" y="289"/>
                    <a:pt x="154" y="235"/>
                  </a:cubicBezTo>
                  <a:cubicBezTo>
                    <a:pt x="145" y="190"/>
                    <a:pt x="172" y="162"/>
                    <a:pt x="199" y="144"/>
                  </a:cubicBezTo>
                  <a:cubicBezTo>
                    <a:pt x="226" y="117"/>
                    <a:pt x="244" y="99"/>
                    <a:pt x="244" y="72"/>
                  </a:cubicBezTo>
                  <a:cubicBezTo>
                    <a:pt x="244" y="63"/>
                    <a:pt x="253" y="45"/>
                    <a:pt x="262" y="45"/>
                  </a:cubicBezTo>
                  <a:cubicBezTo>
                    <a:pt x="271" y="45"/>
                    <a:pt x="289" y="54"/>
                    <a:pt x="289" y="54"/>
                  </a:cubicBezTo>
                  <a:cubicBezTo>
                    <a:pt x="298" y="90"/>
                    <a:pt x="316" y="126"/>
                    <a:pt x="325" y="153"/>
                  </a:cubicBezTo>
                  <a:cubicBezTo>
                    <a:pt x="325" y="162"/>
                    <a:pt x="325" y="162"/>
                    <a:pt x="325" y="171"/>
                  </a:cubicBezTo>
                  <a:cubicBezTo>
                    <a:pt x="325" y="180"/>
                    <a:pt x="334" y="199"/>
                    <a:pt x="343" y="208"/>
                  </a:cubicBezTo>
                  <a:cubicBezTo>
                    <a:pt x="343" y="217"/>
                    <a:pt x="362" y="208"/>
                    <a:pt x="362" y="208"/>
                  </a:cubicBezTo>
                  <a:cubicBezTo>
                    <a:pt x="371" y="190"/>
                    <a:pt x="371" y="171"/>
                    <a:pt x="362" y="153"/>
                  </a:cubicBezTo>
                  <a:cubicBezTo>
                    <a:pt x="334" y="90"/>
                    <a:pt x="334" y="81"/>
                    <a:pt x="407" y="63"/>
                  </a:cubicBezTo>
                  <a:cubicBezTo>
                    <a:pt x="461" y="54"/>
                    <a:pt x="506" y="27"/>
                    <a:pt x="560" y="18"/>
                  </a:cubicBezTo>
                  <a:cubicBezTo>
                    <a:pt x="651" y="0"/>
                    <a:pt x="741" y="0"/>
                    <a:pt x="832" y="27"/>
                  </a:cubicBezTo>
                  <a:cubicBezTo>
                    <a:pt x="868" y="36"/>
                    <a:pt x="895" y="54"/>
                    <a:pt x="913" y="81"/>
                  </a:cubicBezTo>
                  <a:cubicBezTo>
                    <a:pt x="931" y="135"/>
                    <a:pt x="922" y="171"/>
                    <a:pt x="877" y="190"/>
                  </a:cubicBezTo>
                  <a:cubicBezTo>
                    <a:pt x="787" y="217"/>
                    <a:pt x="723" y="280"/>
                    <a:pt x="660" y="325"/>
                  </a:cubicBezTo>
                  <a:cubicBezTo>
                    <a:pt x="642" y="343"/>
                    <a:pt x="615" y="352"/>
                    <a:pt x="597" y="361"/>
                  </a:cubicBezTo>
                  <a:cubicBezTo>
                    <a:pt x="560" y="388"/>
                    <a:pt x="524" y="407"/>
                    <a:pt x="497" y="443"/>
                  </a:cubicBezTo>
                  <a:cubicBezTo>
                    <a:pt x="470" y="461"/>
                    <a:pt x="452" y="479"/>
                    <a:pt x="425" y="488"/>
                  </a:cubicBezTo>
                  <a:cubicBezTo>
                    <a:pt x="407" y="497"/>
                    <a:pt x="389" y="506"/>
                    <a:pt x="380" y="524"/>
                  </a:cubicBezTo>
                  <a:cubicBezTo>
                    <a:pt x="371" y="542"/>
                    <a:pt x="362" y="551"/>
                    <a:pt x="343" y="551"/>
                  </a:cubicBezTo>
                  <a:cubicBezTo>
                    <a:pt x="307" y="551"/>
                    <a:pt x="271" y="551"/>
                    <a:pt x="235" y="551"/>
                  </a:cubicBezTo>
                  <a:cubicBezTo>
                    <a:pt x="217" y="551"/>
                    <a:pt x="199" y="560"/>
                    <a:pt x="190" y="569"/>
                  </a:cubicBezTo>
                  <a:cubicBezTo>
                    <a:pt x="190" y="578"/>
                    <a:pt x="190" y="578"/>
                    <a:pt x="190" y="587"/>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55" name="Freeform 10">
              <a:extLst>
                <a:ext uri="{FF2B5EF4-FFF2-40B4-BE49-F238E27FC236}">
                  <a16:creationId xmlns:a16="http://schemas.microsoft.com/office/drawing/2014/main" id="{1B932DC0-29C3-4B59-B1F8-9CBEB4B115B5}"/>
                </a:ext>
              </a:extLst>
            </p:cNvPr>
            <p:cNvSpPr>
              <a:spLocks noChangeArrowheads="1"/>
            </p:cNvSpPr>
            <p:nvPr/>
          </p:nvSpPr>
          <p:spPr bwMode="auto">
            <a:xfrm>
              <a:off x="3960791" y="1639824"/>
              <a:ext cx="537160" cy="667613"/>
            </a:xfrm>
            <a:custGeom>
              <a:avLst/>
              <a:gdLst>
                <a:gd name="T0" fmla="*/ 326 w 616"/>
                <a:gd name="T1" fmla="*/ 389 h 769"/>
                <a:gd name="T2" fmla="*/ 326 w 616"/>
                <a:gd name="T3" fmla="*/ 389 h 769"/>
                <a:gd name="T4" fmla="*/ 217 w 616"/>
                <a:gd name="T5" fmla="*/ 271 h 769"/>
                <a:gd name="T6" fmla="*/ 154 w 616"/>
                <a:gd name="T7" fmla="*/ 271 h 769"/>
                <a:gd name="T8" fmla="*/ 55 w 616"/>
                <a:gd name="T9" fmla="*/ 235 h 769"/>
                <a:gd name="T10" fmla="*/ 37 w 616"/>
                <a:gd name="T11" fmla="*/ 117 h 769"/>
                <a:gd name="T12" fmla="*/ 163 w 616"/>
                <a:gd name="T13" fmla="*/ 9 h 769"/>
                <a:gd name="T14" fmla="*/ 227 w 616"/>
                <a:gd name="T15" fmla="*/ 27 h 769"/>
                <a:gd name="T16" fmla="*/ 263 w 616"/>
                <a:gd name="T17" fmla="*/ 45 h 769"/>
                <a:gd name="T18" fmla="*/ 308 w 616"/>
                <a:gd name="T19" fmla="*/ 45 h 769"/>
                <a:gd name="T20" fmla="*/ 398 w 616"/>
                <a:gd name="T21" fmla="*/ 135 h 769"/>
                <a:gd name="T22" fmla="*/ 425 w 616"/>
                <a:gd name="T23" fmla="*/ 190 h 769"/>
                <a:gd name="T24" fmla="*/ 498 w 616"/>
                <a:gd name="T25" fmla="*/ 262 h 769"/>
                <a:gd name="T26" fmla="*/ 498 w 616"/>
                <a:gd name="T27" fmla="*/ 343 h 769"/>
                <a:gd name="T28" fmla="*/ 498 w 616"/>
                <a:gd name="T29" fmla="*/ 343 h 769"/>
                <a:gd name="T30" fmla="*/ 525 w 616"/>
                <a:gd name="T31" fmla="*/ 434 h 769"/>
                <a:gd name="T32" fmla="*/ 552 w 616"/>
                <a:gd name="T33" fmla="*/ 452 h 769"/>
                <a:gd name="T34" fmla="*/ 597 w 616"/>
                <a:gd name="T35" fmla="*/ 497 h 769"/>
                <a:gd name="T36" fmla="*/ 597 w 616"/>
                <a:gd name="T37" fmla="*/ 533 h 769"/>
                <a:gd name="T38" fmla="*/ 552 w 616"/>
                <a:gd name="T39" fmla="*/ 597 h 769"/>
                <a:gd name="T40" fmla="*/ 507 w 616"/>
                <a:gd name="T41" fmla="*/ 605 h 769"/>
                <a:gd name="T42" fmla="*/ 498 w 616"/>
                <a:gd name="T43" fmla="*/ 597 h 769"/>
                <a:gd name="T44" fmla="*/ 462 w 616"/>
                <a:gd name="T45" fmla="*/ 578 h 769"/>
                <a:gd name="T46" fmla="*/ 480 w 616"/>
                <a:gd name="T47" fmla="*/ 623 h 769"/>
                <a:gd name="T48" fmla="*/ 471 w 616"/>
                <a:gd name="T49" fmla="*/ 750 h 769"/>
                <a:gd name="T50" fmla="*/ 434 w 616"/>
                <a:gd name="T51" fmla="*/ 759 h 769"/>
                <a:gd name="T52" fmla="*/ 308 w 616"/>
                <a:gd name="T53" fmla="*/ 696 h 769"/>
                <a:gd name="T54" fmla="*/ 281 w 616"/>
                <a:gd name="T55" fmla="*/ 651 h 769"/>
                <a:gd name="T56" fmla="*/ 245 w 616"/>
                <a:gd name="T57" fmla="*/ 605 h 769"/>
                <a:gd name="T58" fmla="*/ 191 w 616"/>
                <a:gd name="T59" fmla="*/ 605 h 769"/>
                <a:gd name="T60" fmla="*/ 145 w 616"/>
                <a:gd name="T61" fmla="*/ 569 h 769"/>
                <a:gd name="T62" fmla="*/ 191 w 616"/>
                <a:gd name="T63" fmla="*/ 524 h 769"/>
                <a:gd name="T64" fmla="*/ 326 w 616"/>
                <a:gd name="T65" fmla="*/ 389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6" h="769">
                  <a:moveTo>
                    <a:pt x="326" y="389"/>
                  </a:moveTo>
                  <a:lnTo>
                    <a:pt x="326" y="389"/>
                  </a:lnTo>
                  <a:cubicBezTo>
                    <a:pt x="326" y="316"/>
                    <a:pt x="290" y="271"/>
                    <a:pt x="217" y="271"/>
                  </a:cubicBezTo>
                  <a:cubicBezTo>
                    <a:pt x="199" y="271"/>
                    <a:pt x="172" y="271"/>
                    <a:pt x="154" y="271"/>
                  </a:cubicBezTo>
                  <a:cubicBezTo>
                    <a:pt x="127" y="262"/>
                    <a:pt x="91" y="253"/>
                    <a:pt x="55" y="235"/>
                  </a:cubicBezTo>
                  <a:cubicBezTo>
                    <a:pt x="0" y="199"/>
                    <a:pt x="0" y="163"/>
                    <a:pt x="37" y="117"/>
                  </a:cubicBezTo>
                  <a:cubicBezTo>
                    <a:pt x="73" y="72"/>
                    <a:pt x="109" y="36"/>
                    <a:pt x="163" y="9"/>
                  </a:cubicBezTo>
                  <a:cubicBezTo>
                    <a:pt x="191" y="0"/>
                    <a:pt x="208" y="9"/>
                    <a:pt x="227" y="27"/>
                  </a:cubicBezTo>
                  <a:cubicBezTo>
                    <a:pt x="236" y="36"/>
                    <a:pt x="254" y="36"/>
                    <a:pt x="263" y="45"/>
                  </a:cubicBezTo>
                  <a:cubicBezTo>
                    <a:pt x="281" y="45"/>
                    <a:pt x="290" y="36"/>
                    <a:pt x="308" y="45"/>
                  </a:cubicBezTo>
                  <a:cubicBezTo>
                    <a:pt x="380" y="54"/>
                    <a:pt x="380" y="63"/>
                    <a:pt x="398" y="135"/>
                  </a:cubicBezTo>
                  <a:cubicBezTo>
                    <a:pt x="398" y="153"/>
                    <a:pt x="416" y="181"/>
                    <a:pt x="425" y="190"/>
                  </a:cubicBezTo>
                  <a:cubicBezTo>
                    <a:pt x="444" y="217"/>
                    <a:pt x="471" y="235"/>
                    <a:pt x="498" y="262"/>
                  </a:cubicBezTo>
                  <a:cubicBezTo>
                    <a:pt x="516" y="289"/>
                    <a:pt x="516" y="316"/>
                    <a:pt x="498" y="343"/>
                  </a:cubicBezTo>
                  <a:lnTo>
                    <a:pt x="498" y="343"/>
                  </a:lnTo>
                  <a:cubicBezTo>
                    <a:pt x="462" y="406"/>
                    <a:pt x="462" y="406"/>
                    <a:pt x="525" y="434"/>
                  </a:cubicBezTo>
                  <a:cubicBezTo>
                    <a:pt x="534" y="443"/>
                    <a:pt x="543" y="443"/>
                    <a:pt x="552" y="452"/>
                  </a:cubicBezTo>
                  <a:cubicBezTo>
                    <a:pt x="570" y="470"/>
                    <a:pt x="579" y="479"/>
                    <a:pt x="597" y="497"/>
                  </a:cubicBezTo>
                  <a:cubicBezTo>
                    <a:pt x="615" y="515"/>
                    <a:pt x="606" y="524"/>
                    <a:pt x="597" y="533"/>
                  </a:cubicBezTo>
                  <a:cubicBezTo>
                    <a:pt x="579" y="551"/>
                    <a:pt x="561" y="578"/>
                    <a:pt x="552" y="597"/>
                  </a:cubicBezTo>
                  <a:cubicBezTo>
                    <a:pt x="534" y="614"/>
                    <a:pt x="525" y="623"/>
                    <a:pt x="507" y="605"/>
                  </a:cubicBezTo>
                  <a:lnTo>
                    <a:pt x="498" y="597"/>
                  </a:lnTo>
                  <a:cubicBezTo>
                    <a:pt x="489" y="597"/>
                    <a:pt x="480" y="587"/>
                    <a:pt x="462" y="578"/>
                  </a:cubicBezTo>
                  <a:cubicBezTo>
                    <a:pt x="471" y="597"/>
                    <a:pt x="471" y="605"/>
                    <a:pt x="480" y="623"/>
                  </a:cubicBezTo>
                  <a:cubicBezTo>
                    <a:pt x="498" y="651"/>
                    <a:pt x="498" y="732"/>
                    <a:pt x="471" y="750"/>
                  </a:cubicBezTo>
                  <a:cubicBezTo>
                    <a:pt x="462" y="759"/>
                    <a:pt x="444" y="768"/>
                    <a:pt x="434" y="759"/>
                  </a:cubicBezTo>
                  <a:cubicBezTo>
                    <a:pt x="389" y="741"/>
                    <a:pt x="344" y="723"/>
                    <a:pt x="308" y="696"/>
                  </a:cubicBezTo>
                  <a:cubicBezTo>
                    <a:pt x="290" y="687"/>
                    <a:pt x="290" y="660"/>
                    <a:pt x="281" y="651"/>
                  </a:cubicBezTo>
                  <a:cubicBezTo>
                    <a:pt x="281" y="623"/>
                    <a:pt x="272" y="605"/>
                    <a:pt x="245" y="605"/>
                  </a:cubicBezTo>
                  <a:cubicBezTo>
                    <a:pt x="227" y="605"/>
                    <a:pt x="208" y="605"/>
                    <a:pt x="191" y="605"/>
                  </a:cubicBezTo>
                  <a:cubicBezTo>
                    <a:pt x="163" y="597"/>
                    <a:pt x="145" y="597"/>
                    <a:pt x="145" y="569"/>
                  </a:cubicBezTo>
                  <a:cubicBezTo>
                    <a:pt x="145" y="542"/>
                    <a:pt x="172" y="524"/>
                    <a:pt x="191" y="524"/>
                  </a:cubicBezTo>
                  <a:cubicBezTo>
                    <a:pt x="290" y="524"/>
                    <a:pt x="326" y="488"/>
                    <a:pt x="326" y="389"/>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56" name="Freeform 11">
              <a:extLst>
                <a:ext uri="{FF2B5EF4-FFF2-40B4-BE49-F238E27FC236}">
                  <a16:creationId xmlns:a16="http://schemas.microsoft.com/office/drawing/2014/main" id="{0F87D5DE-02E3-4417-881A-30DD4C74A854}"/>
                </a:ext>
              </a:extLst>
            </p:cNvPr>
            <p:cNvSpPr>
              <a:spLocks noChangeArrowheads="1"/>
            </p:cNvSpPr>
            <p:nvPr/>
          </p:nvSpPr>
          <p:spPr bwMode="auto">
            <a:xfrm>
              <a:off x="3273992" y="1436472"/>
              <a:ext cx="514138" cy="418216"/>
            </a:xfrm>
            <a:custGeom>
              <a:avLst/>
              <a:gdLst>
                <a:gd name="T0" fmla="*/ 452 w 589"/>
                <a:gd name="T1" fmla="*/ 262 h 480"/>
                <a:gd name="T2" fmla="*/ 452 w 589"/>
                <a:gd name="T3" fmla="*/ 262 h 480"/>
                <a:gd name="T4" fmla="*/ 470 w 589"/>
                <a:gd name="T5" fmla="*/ 226 h 480"/>
                <a:gd name="T6" fmla="*/ 479 w 589"/>
                <a:gd name="T7" fmla="*/ 181 h 480"/>
                <a:gd name="T8" fmla="*/ 533 w 589"/>
                <a:gd name="T9" fmla="*/ 145 h 480"/>
                <a:gd name="T10" fmla="*/ 570 w 589"/>
                <a:gd name="T11" fmla="*/ 208 h 480"/>
                <a:gd name="T12" fmla="*/ 506 w 589"/>
                <a:gd name="T13" fmla="*/ 289 h 480"/>
                <a:gd name="T14" fmla="*/ 506 w 589"/>
                <a:gd name="T15" fmla="*/ 361 h 480"/>
                <a:gd name="T16" fmla="*/ 515 w 589"/>
                <a:gd name="T17" fmla="*/ 379 h 480"/>
                <a:gd name="T18" fmla="*/ 479 w 589"/>
                <a:gd name="T19" fmla="*/ 470 h 480"/>
                <a:gd name="T20" fmla="*/ 380 w 589"/>
                <a:gd name="T21" fmla="*/ 461 h 480"/>
                <a:gd name="T22" fmla="*/ 289 w 589"/>
                <a:gd name="T23" fmla="*/ 461 h 480"/>
                <a:gd name="T24" fmla="*/ 136 w 589"/>
                <a:gd name="T25" fmla="*/ 379 h 480"/>
                <a:gd name="T26" fmla="*/ 145 w 589"/>
                <a:gd name="T27" fmla="*/ 235 h 480"/>
                <a:gd name="T28" fmla="*/ 172 w 589"/>
                <a:gd name="T29" fmla="*/ 199 h 480"/>
                <a:gd name="T30" fmla="*/ 109 w 589"/>
                <a:gd name="T31" fmla="*/ 217 h 480"/>
                <a:gd name="T32" fmla="*/ 36 w 589"/>
                <a:gd name="T33" fmla="*/ 217 h 480"/>
                <a:gd name="T34" fmla="*/ 27 w 589"/>
                <a:gd name="T35" fmla="*/ 153 h 480"/>
                <a:gd name="T36" fmla="*/ 90 w 589"/>
                <a:gd name="T37" fmla="*/ 117 h 480"/>
                <a:gd name="T38" fmla="*/ 145 w 589"/>
                <a:gd name="T39" fmla="*/ 45 h 480"/>
                <a:gd name="T40" fmla="*/ 199 w 589"/>
                <a:gd name="T41" fmla="*/ 9 h 480"/>
                <a:gd name="T42" fmla="*/ 326 w 589"/>
                <a:gd name="T43" fmla="*/ 63 h 480"/>
                <a:gd name="T44" fmla="*/ 344 w 589"/>
                <a:gd name="T45" fmla="*/ 126 h 480"/>
                <a:gd name="T46" fmla="*/ 389 w 589"/>
                <a:gd name="T47" fmla="*/ 181 h 480"/>
                <a:gd name="T48" fmla="*/ 416 w 589"/>
                <a:gd name="T49" fmla="*/ 181 h 480"/>
                <a:gd name="T50" fmla="*/ 443 w 589"/>
                <a:gd name="T51" fmla="*/ 217 h 480"/>
                <a:gd name="T52" fmla="*/ 434 w 589"/>
                <a:gd name="T53" fmla="*/ 262 h 480"/>
                <a:gd name="T54" fmla="*/ 452 w 589"/>
                <a:gd name="T55" fmla="*/ 262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89" h="480">
                  <a:moveTo>
                    <a:pt x="452" y="262"/>
                  </a:moveTo>
                  <a:lnTo>
                    <a:pt x="452" y="262"/>
                  </a:lnTo>
                  <a:cubicBezTo>
                    <a:pt x="461" y="253"/>
                    <a:pt x="461" y="244"/>
                    <a:pt x="470" y="226"/>
                  </a:cubicBezTo>
                  <a:cubicBezTo>
                    <a:pt x="470" y="217"/>
                    <a:pt x="470" y="199"/>
                    <a:pt x="479" y="181"/>
                  </a:cubicBezTo>
                  <a:cubicBezTo>
                    <a:pt x="479" y="153"/>
                    <a:pt x="506" y="145"/>
                    <a:pt x="533" y="145"/>
                  </a:cubicBezTo>
                  <a:cubicBezTo>
                    <a:pt x="570" y="153"/>
                    <a:pt x="588" y="171"/>
                    <a:pt x="570" y="208"/>
                  </a:cubicBezTo>
                  <a:cubicBezTo>
                    <a:pt x="552" y="235"/>
                    <a:pt x="524" y="262"/>
                    <a:pt x="506" y="289"/>
                  </a:cubicBezTo>
                  <a:cubicBezTo>
                    <a:pt x="488" y="316"/>
                    <a:pt x="488" y="343"/>
                    <a:pt x="506" y="361"/>
                  </a:cubicBezTo>
                  <a:cubicBezTo>
                    <a:pt x="506" y="370"/>
                    <a:pt x="515" y="370"/>
                    <a:pt x="515" y="379"/>
                  </a:cubicBezTo>
                  <a:cubicBezTo>
                    <a:pt x="561" y="443"/>
                    <a:pt x="552" y="443"/>
                    <a:pt x="479" y="470"/>
                  </a:cubicBezTo>
                  <a:cubicBezTo>
                    <a:pt x="443" y="479"/>
                    <a:pt x="416" y="479"/>
                    <a:pt x="380" y="461"/>
                  </a:cubicBezTo>
                  <a:cubicBezTo>
                    <a:pt x="353" y="452"/>
                    <a:pt x="316" y="461"/>
                    <a:pt x="289" y="461"/>
                  </a:cubicBezTo>
                  <a:cubicBezTo>
                    <a:pt x="190" y="479"/>
                    <a:pt x="190" y="479"/>
                    <a:pt x="136" y="379"/>
                  </a:cubicBezTo>
                  <a:cubicBezTo>
                    <a:pt x="118" y="334"/>
                    <a:pt x="127" y="280"/>
                    <a:pt x="145" y="235"/>
                  </a:cubicBezTo>
                  <a:cubicBezTo>
                    <a:pt x="154" y="226"/>
                    <a:pt x="163" y="217"/>
                    <a:pt x="172" y="199"/>
                  </a:cubicBezTo>
                  <a:cubicBezTo>
                    <a:pt x="145" y="208"/>
                    <a:pt x="127" y="217"/>
                    <a:pt x="109" y="217"/>
                  </a:cubicBezTo>
                  <a:cubicBezTo>
                    <a:pt x="81" y="226"/>
                    <a:pt x="54" y="226"/>
                    <a:pt x="36" y="217"/>
                  </a:cubicBezTo>
                  <a:cubicBezTo>
                    <a:pt x="0" y="199"/>
                    <a:pt x="0" y="171"/>
                    <a:pt x="27" y="153"/>
                  </a:cubicBezTo>
                  <a:cubicBezTo>
                    <a:pt x="54" y="145"/>
                    <a:pt x="73" y="135"/>
                    <a:pt x="90" y="117"/>
                  </a:cubicBezTo>
                  <a:cubicBezTo>
                    <a:pt x="118" y="99"/>
                    <a:pt x="136" y="81"/>
                    <a:pt x="145" y="45"/>
                  </a:cubicBezTo>
                  <a:cubicBezTo>
                    <a:pt x="145" y="9"/>
                    <a:pt x="163" y="0"/>
                    <a:pt x="199" y="9"/>
                  </a:cubicBezTo>
                  <a:cubicBezTo>
                    <a:pt x="244" y="18"/>
                    <a:pt x="289" y="27"/>
                    <a:pt x="326" y="63"/>
                  </a:cubicBezTo>
                  <a:cubicBezTo>
                    <a:pt x="344" y="81"/>
                    <a:pt x="353" y="99"/>
                    <a:pt x="344" y="126"/>
                  </a:cubicBezTo>
                  <a:cubicBezTo>
                    <a:pt x="344" y="162"/>
                    <a:pt x="362" y="181"/>
                    <a:pt x="389" y="181"/>
                  </a:cubicBezTo>
                  <a:cubicBezTo>
                    <a:pt x="398" y="181"/>
                    <a:pt x="407" y="181"/>
                    <a:pt x="416" y="181"/>
                  </a:cubicBezTo>
                  <a:cubicBezTo>
                    <a:pt x="443" y="190"/>
                    <a:pt x="452" y="199"/>
                    <a:pt x="443" y="217"/>
                  </a:cubicBezTo>
                  <a:cubicBezTo>
                    <a:pt x="443" y="235"/>
                    <a:pt x="443" y="244"/>
                    <a:pt x="434" y="262"/>
                  </a:cubicBezTo>
                  <a:cubicBezTo>
                    <a:pt x="443" y="262"/>
                    <a:pt x="443" y="262"/>
                    <a:pt x="452" y="262"/>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57" name="Freeform 12">
              <a:extLst>
                <a:ext uri="{FF2B5EF4-FFF2-40B4-BE49-F238E27FC236}">
                  <a16:creationId xmlns:a16="http://schemas.microsoft.com/office/drawing/2014/main" id="{69ED8919-EB8E-4370-8482-76F1C512D0FE}"/>
                </a:ext>
              </a:extLst>
            </p:cNvPr>
            <p:cNvSpPr>
              <a:spLocks noChangeArrowheads="1"/>
            </p:cNvSpPr>
            <p:nvPr/>
          </p:nvSpPr>
          <p:spPr bwMode="auto">
            <a:xfrm>
              <a:off x="8561179" y="3611968"/>
              <a:ext cx="464261" cy="598549"/>
            </a:xfrm>
            <a:custGeom>
              <a:avLst/>
              <a:gdLst>
                <a:gd name="T0" fmla="*/ 145 w 534"/>
                <a:gd name="T1" fmla="*/ 686 h 687"/>
                <a:gd name="T2" fmla="*/ 145 w 534"/>
                <a:gd name="T3" fmla="*/ 686 h 687"/>
                <a:gd name="T4" fmla="*/ 18 w 534"/>
                <a:gd name="T5" fmla="*/ 595 h 687"/>
                <a:gd name="T6" fmla="*/ 18 w 534"/>
                <a:gd name="T7" fmla="*/ 505 h 687"/>
                <a:gd name="T8" fmla="*/ 72 w 534"/>
                <a:gd name="T9" fmla="*/ 478 h 687"/>
                <a:gd name="T10" fmla="*/ 208 w 534"/>
                <a:gd name="T11" fmla="*/ 378 h 687"/>
                <a:gd name="T12" fmla="*/ 226 w 534"/>
                <a:gd name="T13" fmla="*/ 315 h 687"/>
                <a:gd name="T14" fmla="*/ 262 w 534"/>
                <a:gd name="T15" fmla="*/ 252 h 687"/>
                <a:gd name="T16" fmla="*/ 298 w 534"/>
                <a:gd name="T17" fmla="*/ 143 h 687"/>
                <a:gd name="T18" fmla="*/ 289 w 534"/>
                <a:gd name="T19" fmla="*/ 45 h 687"/>
                <a:gd name="T20" fmla="*/ 326 w 534"/>
                <a:gd name="T21" fmla="*/ 9 h 687"/>
                <a:gd name="T22" fmla="*/ 380 w 534"/>
                <a:gd name="T23" fmla="*/ 54 h 687"/>
                <a:gd name="T24" fmla="*/ 443 w 534"/>
                <a:gd name="T25" fmla="*/ 161 h 687"/>
                <a:gd name="T26" fmla="*/ 497 w 534"/>
                <a:gd name="T27" fmla="*/ 225 h 687"/>
                <a:gd name="T28" fmla="*/ 524 w 534"/>
                <a:gd name="T29" fmla="*/ 315 h 687"/>
                <a:gd name="T30" fmla="*/ 497 w 534"/>
                <a:gd name="T31" fmla="*/ 378 h 687"/>
                <a:gd name="T32" fmla="*/ 461 w 534"/>
                <a:gd name="T33" fmla="*/ 388 h 687"/>
                <a:gd name="T34" fmla="*/ 389 w 534"/>
                <a:gd name="T35" fmla="*/ 315 h 687"/>
                <a:gd name="T36" fmla="*/ 371 w 534"/>
                <a:gd name="T37" fmla="*/ 243 h 687"/>
                <a:gd name="T38" fmla="*/ 307 w 534"/>
                <a:gd name="T39" fmla="*/ 270 h 687"/>
                <a:gd name="T40" fmla="*/ 253 w 534"/>
                <a:gd name="T41" fmla="*/ 360 h 687"/>
                <a:gd name="T42" fmla="*/ 280 w 534"/>
                <a:gd name="T43" fmla="*/ 405 h 687"/>
                <a:gd name="T44" fmla="*/ 289 w 534"/>
                <a:gd name="T45" fmla="*/ 442 h 687"/>
                <a:gd name="T46" fmla="*/ 280 w 534"/>
                <a:gd name="T47" fmla="*/ 505 h 687"/>
                <a:gd name="T48" fmla="*/ 280 w 534"/>
                <a:gd name="T49" fmla="*/ 550 h 687"/>
                <a:gd name="T50" fmla="*/ 235 w 534"/>
                <a:gd name="T51" fmla="*/ 595 h 687"/>
                <a:gd name="T52" fmla="*/ 217 w 534"/>
                <a:gd name="T53" fmla="*/ 631 h 687"/>
                <a:gd name="T54" fmla="*/ 145 w 534"/>
                <a:gd name="T55" fmla="*/ 686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34" h="687">
                  <a:moveTo>
                    <a:pt x="145" y="686"/>
                  </a:moveTo>
                  <a:lnTo>
                    <a:pt x="145" y="686"/>
                  </a:lnTo>
                  <a:cubicBezTo>
                    <a:pt x="99" y="677"/>
                    <a:pt x="45" y="659"/>
                    <a:pt x="18" y="595"/>
                  </a:cubicBezTo>
                  <a:cubicBezTo>
                    <a:pt x="0" y="568"/>
                    <a:pt x="0" y="532"/>
                    <a:pt x="18" y="505"/>
                  </a:cubicBezTo>
                  <a:cubicBezTo>
                    <a:pt x="27" y="487"/>
                    <a:pt x="45" y="478"/>
                    <a:pt x="72" y="478"/>
                  </a:cubicBezTo>
                  <a:cubicBezTo>
                    <a:pt x="135" y="487"/>
                    <a:pt x="199" y="433"/>
                    <a:pt x="208" y="378"/>
                  </a:cubicBezTo>
                  <a:cubicBezTo>
                    <a:pt x="217" y="351"/>
                    <a:pt x="217" y="333"/>
                    <a:pt x="226" y="315"/>
                  </a:cubicBezTo>
                  <a:cubicBezTo>
                    <a:pt x="235" y="288"/>
                    <a:pt x="244" y="261"/>
                    <a:pt x="262" y="252"/>
                  </a:cubicBezTo>
                  <a:cubicBezTo>
                    <a:pt x="307" y="216"/>
                    <a:pt x="307" y="198"/>
                    <a:pt x="298" y="143"/>
                  </a:cubicBezTo>
                  <a:cubicBezTo>
                    <a:pt x="289" y="108"/>
                    <a:pt x="289" y="81"/>
                    <a:pt x="289" y="45"/>
                  </a:cubicBezTo>
                  <a:cubicBezTo>
                    <a:pt x="289" y="27"/>
                    <a:pt x="298" y="0"/>
                    <a:pt x="326" y="9"/>
                  </a:cubicBezTo>
                  <a:cubicBezTo>
                    <a:pt x="352" y="9"/>
                    <a:pt x="389" y="27"/>
                    <a:pt x="380" y="54"/>
                  </a:cubicBezTo>
                  <a:cubicBezTo>
                    <a:pt x="362" y="117"/>
                    <a:pt x="398" y="143"/>
                    <a:pt x="443" y="161"/>
                  </a:cubicBezTo>
                  <a:cubicBezTo>
                    <a:pt x="470" y="180"/>
                    <a:pt x="479" y="207"/>
                    <a:pt x="497" y="225"/>
                  </a:cubicBezTo>
                  <a:cubicBezTo>
                    <a:pt x="506" y="261"/>
                    <a:pt x="515" y="288"/>
                    <a:pt x="524" y="315"/>
                  </a:cubicBezTo>
                  <a:cubicBezTo>
                    <a:pt x="533" y="351"/>
                    <a:pt x="524" y="369"/>
                    <a:pt x="497" y="378"/>
                  </a:cubicBezTo>
                  <a:cubicBezTo>
                    <a:pt x="488" y="388"/>
                    <a:pt x="470" y="388"/>
                    <a:pt x="461" y="388"/>
                  </a:cubicBezTo>
                  <a:cubicBezTo>
                    <a:pt x="407" y="397"/>
                    <a:pt x="362" y="397"/>
                    <a:pt x="389" y="315"/>
                  </a:cubicBezTo>
                  <a:cubicBezTo>
                    <a:pt x="389" y="288"/>
                    <a:pt x="398" y="261"/>
                    <a:pt x="371" y="243"/>
                  </a:cubicBezTo>
                  <a:cubicBezTo>
                    <a:pt x="352" y="243"/>
                    <a:pt x="326" y="252"/>
                    <a:pt x="307" y="270"/>
                  </a:cubicBezTo>
                  <a:cubicBezTo>
                    <a:pt x="262" y="288"/>
                    <a:pt x="244" y="324"/>
                    <a:pt x="253" y="360"/>
                  </a:cubicBezTo>
                  <a:cubicBezTo>
                    <a:pt x="253" y="378"/>
                    <a:pt x="271" y="397"/>
                    <a:pt x="280" y="405"/>
                  </a:cubicBezTo>
                  <a:cubicBezTo>
                    <a:pt x="298" y="424"/>
                    <a:pt x="298" y="433"/>
                    <a:pt x="289" y="442"/>
                  </a:cubicBezTo>
                  <a:cubicBezTo>
                    <a:pt x="262" y="460"/>
                    <a:pt x="262" y="487"/>
                    <a:pt x="280" y="505"/>
                  </a:cubicBezTo>
                  <a:cubicBezTo>
                    <a:pt x="298" y="523"/>
                    <a:pt x="289" y="532"/>
                    <a:pt x="280" y="550"/>
                  </a:cubicBezTo>
                  <a:cubicBezTo>
                    <a:pt x="262" y="559"/>
                    <a:pt x="244" y="577"/>
                    <a:pt x="235" y="595"/>
                  </a:cubicBezTo>
                  <a:cubicBezTo>
                    <a:pt x="226" y="605"/>
                    <a:pt x="217" y="622"/>
                    <a:pt x="217" y="631"/>
                  </a:cubicBezTo>
                  <a:cubicBezTo>
                    <a:pt x="208" y="677"/>
                    <a:pt x="208" y="686"/>
                    <a:pt x="145" y="686"/>
                  </a:cubicBezTo>
                </a:path>
              </a:pathLst>
            </a:custGeom>
            <a:solidFill>
              <a:schemeClr val="bg2"/>
            </a:solidFill>
            <a:ln w="12700">
              <a:solidFill>
                <a:schemeClr val="bg1"/>
              </a:solidFill>
            </a:ln>
            <a:effectLst/>
          </p:spPr>
          <p:txBody>
            <a:bodyPr wrap="none" anchor="ctr"/>
            <a:lstStyle/>
            <a:p>
              <a:endParaRPr lang="es-MX"/>
            </a:p>
          </p:txBody>
        </p:sp>
        <p:sp>
          <p:nvSpPr>
            <p:cNvPr id="58" name="Freeform 13">
              <a:extLst>
                <a:ext uri="{FF2B5EF4-FFF2-40B4-BE49-F238E27FC236}">
                  <a16:creationId xmlns:a16="http://schemas.microsoft.com/office/drawing/2014/main" id="{456E30D9-4B10-423C-9AFC-B66094853364}"/>
                </a:ext>
              </a:extLst>
            </p:cNvPr>
            <p:cNvSpPr>
              <a:spLocks noChangeArrowheads="1"/>
            </p:cNvSpPr>
            <p:nvPr/>
          </p:nvSpPr>
          <p:spPr bwMode="auto">
            <a:xfrm>
              <a:off x="6013507" y="1294507"/>
              <a:ext cx="583202" cy="291601"/>
            </a:xfrm>
            <a:custGeom>
              <a:avLst/>
              <a:gdLst>
                <a:gd name="T0" fmla="*/ 198 w 669"/>
                <a:gd name="T1" fmla="*/ 117 h 335"/>
                <a:gd name="T2" fmla="*/ 198 w 669"/>
                <a:gd name="T3" fmla="*/ 117 h 335"/>
                <a:gd name="T4" fmla="*/ 198 w 669"/>
                <a:gd name="T5" fmla="*/ 91 h 335"/>
                <a:gd name="T6" fmla="*/ 198 w 669"/>
                <a:gd name="T7" fmla="*/ 54 h 335"/>
                <a:gd name="T8" fmla="*/ 234 w 669"/>
                <a:gd name="T9" fmla="*/ 54 h 335"/>
                <a:gd name="T10" fmla="*/ 261 w 669"/>
                <a:gd name="T11" fmla="*/ 63 h 335"/>
                <a:gd name="T12" fmla="*/ 315 w 669"/>
                <a:gd name="T13" fmla="*/ 45 h 335"/>
                <a:gd name="T14" fmla="*/ 370 w 669"/>
                <a:gd name="T15" fmla="*/ 27 h 335"/>
                <a:gd name="T16" fmla="*/ 469 w 669"/>
                <a:gd name="T17" fmla="*/ 27 h 335"/>
                <a:gd name="T18" fmla="*/ 641 w 669"/>
                <a:gd name="T19" fmla="*/ 18 h 335"/>
                <a:gd name="T20" fmla="*/ 650 w 669"/>
                <a:gd name="T21" fmla="*/ 45 h 335"/>
                <a:gd name="T22" fmla="*/ 568 w 669"/>
                <a:gd name="T23" fmla="*/ 117 h 335"/>
                <a:gd name="T24" fmla="*/ 469 w 669"/>
                <a:gd name="T25" fmla="*/ 127 h 335"/>
                <a:gd name="T26" fmla="*/ 424 w 669"/>
                <a:gd name="T27" fmla="*/ 117 h 335"/>
                <a:gd name="T28" fmla="*/ 388 w 669"/>
                <a:gd name="T29" fmla="*/ 154 h 335"/>
                <a:gd name="T30" fmla="*/ 351 w 669"/>
                <a:gd name="T31" fmla="*/ 208 h 335"/>
                <a:gd name="T32" fmla="*/ 270 w 669"/>
                <a:gd name="T33" fmla="*/ 308 h 335"/>
                <a:gd name="T34" fmla="*/ 225 w 669"/>
                <a:gd name="T35" fmla="*/ 325 h 335"/>
                <a:gd name="T36" fmla="*/ 63 w 669"/>
                <a:gd name="T37" fmla="*/ 217 h 335"/>
                <a:gd name="T38" fmla="*/ 9 w 669"/>
                <a:gd name="T39" fmla="*/ 127 h 335"/>
                <a:gd name="T40" fmla="*/ 0 w 669"/>
                <a:gd name="T41" fmla="*/ 72 h 335"/>
                <a:gd name="T42" fmla="*/ 45 w 669"/>
                <a:gd name="T43" fmla="*/ 72 h 335"/>
                <a:gd name="T44" fmla="*/ 126 w 669"/>
                <a:gd name="T45" fmla="*/ 72 h 335"/>
                <a:gd name="T46" fmla="*/ 171 w 669"/>
                <a:gd name="T47" fmla="*/ 91 h 335"/>
                <a:gd name="T48" fmla="*/ 189 w 669"/>
                <a:gd name="T49" fmla="*/ 117 h 335"/>
                <a:gd name="T50" fmla="*/ 198 w 669"/>
                <a:gd name="T51" fmla="*/ 117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9" h="335">
                  <a:moveTo>
                    <a:pt x="198" y="117"/>
                  </a:moveTo>
                  <a:lnTo>
                    <a:pt x="198" y="117"/>
                  </a:lnTo>
                  <a:cubicBezTo>
                    <a:pt x="198" y="108"/>
                    <a:pt x="198" y="100"/>
                    <a:pt x="198" y="91"/>
                  </a:cubicBezTo>
                  <a:cubicBezTo>
                    <a:pt x="198" y="72"/>
                    <a:pt x="198" y="63"/>
                    <a:pt x="198" y="54"/>
                  </a:cubicBezTo>
                  <a:cubicBezTo>
                    <a:pt x="216" y="54"/>
                    <a:pt x="225" y="54"/>
                    <a:pt x="234" y="54"/>
                  </a:cubicBezTo>
                  <a:cubicBezTo>
                    <a:pt x="243" y="54"/>
                    <a:pt x="252" y="63"/>
                    <a:pt x="261" y="63"/>
                  </a:cubicBezTo>
                  <a:cubicBezTo>
                    <a:pt x="279" y="63"/>
                    <a:pt x="306" y="54"/>
                    <a:pt x="315" y="45"/>
                  </a:cubicBezTo>
                  <a:cubicBezTo>
                    <a:pt x="334" y="27"/>
                    <a:pt x="351" y="27"/>
                    <a:pt x="370" y="27"/>
                  </a:cubicBezTo>
                  <a:cubicBezTo>
                    <a:pt x="406" y="45"/>
                    <a:pt x="433" y="36"/>
                    <a:pt x="469" y="27"/>
                  </a:cubicBezTo>
                  <a:cubicBezTo>
                    <a:pt x="523" y="9"/>
                    <a:pt x="587" y="0"/>
                    <a:pt x="641" y="18"/>
                  </a:cubicBezTo>
                  <a:cubicBezTo>
                    <a:pt x="668" y="18"/>
                    <a:pt x="668" y="27"/>
                    <a:pt x="650" y="45"/>
                  </a:cubicBezTo>
                  <a:cubicBezTo>
                    <a:pt x="623" y="72"/>
                    <a:pt x="596" y="100"/>
                    <a:pt x="568" y="117"/>
                  </a:cubicBezTo>
                  <a:cubicBezTo>
                    <a:pt x="532" y="145"/>
                    <a:pt x="496" y="127"/>
                    <a:pt x="469" y="127"/>
                  </a:cubicBezTo>
                  <a:cubicBezTo>
                    <a:pt x="451" y="127"/>
                    <a:pt x="442" y="117"/>
                    <a:pt x="424" y="117"/>
                  </a:cubicBezTo>
                  <a:cubicBezTo>
                    <a:pt x="406" y="127"/>
                    <a:pt x="388" y="117"/>
                    <a:pt x="388" y="154"/>
                  </a:cubicBezTo>
                  <a:cubicBezTo>
                    <a:pt x="388" y="172"/>
                    <a:pt x="370" y="199"/>
                    <a:pt x="351" y="208"/>
                  </a:cubicBezTo>
                  <a:cubicBezTo>
                    <a:pt x="306" y="226"/>
                    <a:pt x="279" y="253"/>
                    <a:pt x="270" y="308"/>
                  </a:cubicBezTo>
                  <a:cubicBezTo>
                    <a:pt x="261" y="325"/>
                    <a:pt x="243" y="334"/>
                    <a:pt x="225" y="325"/>
                  </a:cubicBezTo>
                  <a:cubicBezTo>
                    <a:pt x="153" y="308"/>
                    <a:pt x="98" y="289"/>
                    <a:pt x="63" y="217"/>
                  </a:cubicBezTo>
                  <a:cubicBezTo>
                    <a:pt x="45" y="190"/>
                    <a:pt x="18" y="154"/>
                    <a:pt x="9" y="127"/>
                  </a:cubicBezTo>
                  <a:cubicBezTo>
                    <a:pt x="0" y="108"/>
                    <a:pt x="0" y="91"/>
                    <a:pt x="0" y="72"/>
                  </a:cubicBezTo>
                  <a:cubicBezTo>
                    <a:pt x="9" y="63"/>
                    <a:pt x="27" y="72"/>
                    <a:pt x="45" y="72"/>
                  </a:cubicBezTo>
                  <a:cubicBezTo>
                    <a:pt x="72" y="72"/>
                    <a:pt x="98" y="72"/>
                    <a:pt x="126" y="72"/>
                  </a:cubicBezTo>
                  <a:cubicBezTo>
                    <a:pt x="144" y="81"/>
                    <a:pt x="162" y="81"/>
                    <a:pt x="171" y="91"/>
                  </a:cubicBezTo>
                  <a:cubicBezTo>
                    <a:pt x="180" y="100"/>
                    <a:pt x="189" y="108"/>
                    <a:pt x="189" y="117"/>
                  </a:cubicBezTo>
                  <a:cubicBezTo>
                    <a:pt x="198" y="117"/>
                    <a:pt x="198" y="117"/>
                    <a:pt x="198" y="117"/>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59" name="Freeform 14">
              <a:extLst>
                <a:ext uri="{FF2B5EF4-FFF2-40B4-BE49-F238E27FC236}">
                  <a16:creationId xmlns:a16="http://schemas.microsoft.com/office/drawing/2014/main" id="{9165CEA3-89AA-43D7-956F-A3FC7CCACAED}"/>
                </a:ext>
              </a:extLst>
            </p:cNvPr>
            <p:cNvSpPr>
              <a:spLocks noChangeArrowheads="1"/>
            </p:cNvSpPr>
            <p:nvPr/>
          </p:nvSpPr>
          <p:spPr bwMode="auto">
            <a:xfrm>
              <a:off x="3527224" y="1206261"/>
              <a:ext cx="379850" cy="283928"/>
            </a:xfrm>
            <a:custGeom>
              <a:avLst/>
              <a:gdLst>
                <a:gd name="T0" fmla="*/ 326 w 435"/>
                <a:gd name="T1" fmla="*/ 144 h 326"/>
                <a:gd name="T2" fmla="*/ 326 w 435"/>
                <a:gd name="T3" fmla="*/ 144 h 326"/>
                <a:gd name="T4" fmla="*/ 308 w 435"/>
                <a:gd name="T5" fmla="*/ 199 h 326"/>
                <a:gd name="T6" fmla="*/ 326 w 435"/>
                <a:gd name="T7" fmla="*/ 235 h 326"/>
                <a:gd name="T8" fmla="*/ 371 w 435"/>
                <a:gd name="T9" fmla="*/ 280 h 326"/>
                <a:gd name="T10" fmla="*/ 335 w 435"/>
                <a:gd name="T11" fmla="*/ 325 h 326"/>
                <a:gd name="T12" fmla="*/ 281 w 435"/>
                <a:gd name="T13" fmla="*/ 316 h 326"/>
                <a:gd name="T14" fmla="*/ 190 w 435"/>
                <a:gd name="T15" fmla="*/ 316 h 326"/>
                <a:gd name="T16" fmla="*/ 136 w 435"/>
                <a:gd name="T17" fmla="*/ 325 h 326"/>
                <a:gd name="T18" fmla="*/ 100 w 435"/>
                <a:gd name="T19" fmla="*/ 280 h 326"/>
                <a:gd name="T20" fmla="*/ 82 w 435"/>
                <a:gd name="T21" fmla="*/ 244 h 326"/>
                <a:gd name="T22" fmla="*/ 64 w 435"/>
                <a:gd name="T23" fmla="*/ 190 h 326"/>
                <a:gd name="T24" fmla="*/ 46 w 435"/>
                <a:gd name="T25" fmla="*/ 162 h 326"/>
                <a:gd name="T26" fmla="*/ 0 w 435"/>
                <a:gd name="T27" fmla="*/ 135 h 326"/>
                <a:gd name="T28" fmla="*/ 37 w 435"/>
                <a:gd name="T29" fmla="*/ 90 h 326"/>
                <a:gd name="T30" fmla="*/ 46 w 435"/>
                <a:gd name="T31" fmla="*/ 90 h 326"/>
                <a:gd name="T32" fmla="*/ 208 w 435"/>
                <a:gd name="T33" fmla="*/ 63 h 326"/>
                <a:gd name="T34" fmla="*/ 281 w 435"/>
                <a:gd name="T35" fmla="*/ 36 h 326"/>
                <a:gd name="T36" fmla="*/ 398 w 435"/>
                <a:gd name="T37" fmla="*/ 0 h 326"/>
                <a:gd name="T38" fmla="*/ 425 w 435"/>
                <a:gd name="T39" fmla="*/ 18 h 326"/>
                <a:gd name="T40" fmla="*/ 407 w 435"/>
                <a:gd name="T41" fmla="*/ 54 h 326"/>
                <a:gd name="T42" fmla="*/ 371 w 435"/>
                <a:gd name="T43" fmla="*/ 72 h 326"/>
                <a:gd name="T44" fmla="*/ 326 w 435"/>
                <a:gd name="T45" fmla="*/ 144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35" h="326">
                  <a:moveTo>
                    <a:pt x="326" y="144"/>
                  </a:moveTo>
                  <a:lnTo>
                    <a:pt x="326" y="144"/>
                  </a:lnTo>
                  <a:cubicBezTo>
                    <a:pt x="335" y="162"/>
                    <a:pt x="317" y="180"/>
                    <a:pt x="308" y="199"/>
                  </a:cubicBezTo>
                  <a:cubicBezTo>
                    <a:pt x="299" y="226"/>
                    <a:pt x="299" y="235"/>
                    <a:pt x="326" y="235"/>
                  </a:cubicBezTo>
                  <a:cubicBezTo>
                    <a:pt x="362" y="226"/>
                    <a:pt x="371" y="253"/>
                    <a:pt x="371" y="280"/>
                  </a:cubicBezTo>
                  <a:cubicBezTo>
                    <a:pt x="380" y="307"/>
                    <a:pt x="362" y="325"/>
                    <a:pt x="335" y="325"/>
                  </a:cubicBezTo>
                  <a:cubicBezTo>
                    <a:pt x="317" y="325"/>
                    <a:pt x="299" y="325"/>
                    <a:pt x="281" y="316"/>
                  </a:cubicBezTo>
                  <a:cubicBezTo>
                    <a:pt x="254" y="316"/>
                    <a:pt x="226" y="316"/>
                    <a:pt x="190" y="316"/>
                  </a:cubicBezTo>
                  <a:cubicBezTo>
                    <a:pt x="172" y="316"/>
                    <a:pt x="154" y="325"/>
                    <a:pt x="136" y="325"/>
                  </a:cubicBezTo>
                  <a:cubicBezTo>
                    <a:pt x="100" y="325"/>
                    <a:pt x="100" y="316"/>
                    <a:pt x="100" y="280"/>
                  </a:cubicBezTo>
                  <a:cubicBezTo>
                    <a:pt x="100" y="271"/>
                    <a:pt x="91" y="253"/>
                    <a:pt x="82" y="244"/>
                  </a:cubicBezTo>
                  <a:cubicBezTo>
                    <a:pt x="73" y="226"/>
                    <a:pt x="55" y="216"/>
                    <a:pt x="64" y="190"/>
                  </a:cubicBezTo>
                  <a:cubicBezTo>
                    <a:pt x="73" y="171"/>
                    <a:pt x="55" y="162"/>
                    <a:pt x="46" y="162"/>
                  </a:cubicBezTo>
                  <a:cubicBezTo>
                    <a:pt x="27" y="153"/>
                    <a:pt x="18" y="144"/>
                    <a:pt x="0" y="135"/>
                  </a:cubicBezTo>
                  <a:cubicBezTo>
                    <a:pt x="9" y="126"/>
                    <a:pt x="27" y="108"/>
                    <a:pt x="37" y="90"/>
                  </a:cubicBezTo>
                  <a:lnTo>
                    <a:pt x="46" y="90"/>
                  </a:lnTo>
                  <a:cubicBezTo>
                    <a:pt x="100" y="81"/>
                    <a:pt x="154" y="72"/>
                    <a:pt x="208" y="63"/>
                  </a:cubicBezTo>
                  <a:cubicBezTo>
                    <a:pt x="235" y="54"/>
                    <a:pt x="254" y="45"/>
                    <a:pt x="281" y="36"/>
                  </a:cubicBezTo>
                  <a:cubicBezTo>
                    <a:pt x="317" y="27"/>
                    <a:pt x="353" y="9"/>
                    <a:pt x="398" y="0"/>
                  </a:cubicBezTo>
                  <a:cubicBezTo>
                    <a:pt x="407" y="0"/>
                    <a:pt x="425" y="9"/>
                    <a:pt x="425" y="18"/>
                  </a:cubicBezTo>
                  <a:cubicBezTo>
                    <a:pt x="434" y="36"/>
                    <a:pt x="425" y="45"/>
                    <a:pt x="407" y="54"/>
                  </a:cubicBezTo>
                  <a:cubicBezTo>
                    <a:pt x="389" y="54"/>
                    <a:pt x="380" y="63"/>
                    <a:pt x="371" y="72"/>
                  </a:cubicBezTo>
                  <a:cubicBezTo>
                    <a:pt x="353" y="99"/>
                    <a:pt x="344" y="117"/>
                    <a:pt x="326" y="144"/>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60" name="Freeform 15">
              <a:extLst>
                <a:ext uri="{FF2B5EF4-FFF2-40B4-BE49-F238E27FC236}">
                  <a16:creationId xmlns:a16="http://schemas.microsoft.com/office/drawing/2014/main" id="{F667FABD-6F10-4E0C-92BE-AC2DE35DCE99}"/>
                </a:ext>
              </a:extLst>
            </p:cNvPr>
            <p:cNvSpPr>
              <a:spLocks noChangeArrowheads="1"/>
            </p:cNvSpPr>
            <p:nvPr/>
          </p:nvSpPr>
          <p:spPr bwMode="auto">
            <a:xfrm>
              <a:off x="8192841" y="3972633"/>
              <a:ext cx="832599" cy="372176"/>
            </a:xfrm>
            <a:custGeom>
              <a:avLst/>
              <a:gdLst>
                <a:gd name="T0" fmla="*/ 958 w 959"/>
                <a:gd name="T1" fmla="*/ 407 h 426"/>
                <a:gd name="T2" fmla="*/ 958 w 959"/>
                <a:gd name="T3" fmla="*/ 407 h 426"/>
                <a:gd name="T4" fmla="*/ 850 w 959"/>
                <a:gd name="T5" fmla="*/ 416 h 426"/>
                <a:gd name="T6" fmla="*/ 380 w 959"/>
                <a:gd name="T7" fmla="*/ 389 h 426"/>
                <a:gd name="T8" fmla="*/ 244 w 959"/>
                <a:gd name="T9" fmla="*/ 308 h 426"/>
                <a:gd name="T10" fmla="*/ 217 w 959"/>
                <a:gd name="T11" fmla="*/ 281 h 426"/>
                <a:gd name="T12" fmla="*/ 90 w 959"/>
                <a:gd name="T13" fmla="*/ 145 h 426"/>
                <a:gd name="T14" fmla="*/ 9 w 959"/>
                <a:gd name="T15" fmla="*/ 37 h 426"/>
                <a:gd name="T16" fmla="*/ 0 w 959"/>
                <a:gd name="T17" fmla="*/ 0 h 426"/>
                <a:gd name="T18" fmla="*/ 45 w 959"/>
                <a:gd name="T19" fmla="*/ 0 h 426"/>
                <a:gd name="T20" fmla="*/ 280 w 959"/>
                <a:gd name="T21" fmla="*/ 163 h 426"/>
                <a:gd name="T22" fmla="*/ 343 w 959"/>
                <a:gd name="T23" fmla="*/ 290 h 426"/>
                <a:gd name="T24" fmla="*/ 371 w 959"/>
                <a:gd name="T25" fmla="*/ 326 h 426"/>
                <a:gd name="T26" fmla="*/ 389 w 959"/>
                <a:gd name="T27" fmla="*/ 326 h 426"/>
                <a:gd name="T28" fmla="*/ 660 w 959"/>
                <a:gd name="T29" fmla="*/ 389 h 426"/>
                <a:gd name="T30" fmla="*/ 823 w 959"/>
                <a:gd name="T31" fmla="*/ 398 h 426"/>
                <a:gd name="T32" fmla="*/ 931 w 959"/>
                <a:gd name="T33" fmla="*/ 389 h 426"/>
                <a:gd name="T34" fmla="*/ 958 w 959"/>
                <a:gd name="T35" fmla="*/ 398 h 426"/>
                <a:gd name="T36" fmla="*/ 958 w 959"/>
                <a:gd name="T37" fmla="*/ 407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59" h="426">
                  <a:moveTo>
                    <a:pt x="958" y="407"/>
                  </a:moveTo>
                  <a:lnTo>
                    <a:pt x="958" y="407"/>
                  </a:lnTo>
                  <a:cubicBezTo>
                    <a:pt x="922" y="416"/>
                    <a:pt x="886" y="416"/>
                    <a:pt x="850" y="416"/>
                  </a:cubicBezTo>
                  <a:cubicBezTo>
                    <a:pt x="696" y="425"/>
                    <a:pt x="534" y="416"/>
                    <a:pt x="380" y="389"/>
                  </a:cubicBezTo>
                  <a:cubicBezTo>
                    <a:pt x="326" y="380"/>
                    <a:pt x="271" y="362"/>
                    <a:pt x="244" y="308"/>
                  </a:cubicBezTo>
                  <a:cubicBezTo>
                    <a:pt x="235" y="299"/>
                    <a:pt x="226" y="290"/>
                    <a:pt x="217" y="281"/>
                  </a:cubicBezTo>
                  <a:cubicBezTo>
                    <a:pt x="163" y="236"/>
                    <a:pt x="118" y="199"/>
                    <a:pt x="90" y="145"/>
                  </a:cubicBezTo>
                  <a:cubicBezTo>
                    <a:pt x="72" y="100"/>
                    <a:pt x="36" y="73"/>
                    <a:pt x="9" y="37"/>
                  </a:cubicBezTo>
                  <a:cubicBezTo>
                    <a:pt x="9" y="28"/>
                    <a:pt x="9" y="10"/>
                    <a:pt x="0" y="0"/>
                  </a:cubicBezTo>
                  <a:cubicBezTo>
                    <a:pt x="18" y="0"/>
                    <a:pt x="27" y="0"/>
                    <a:pt x="45" y="0"/>
                  </a:cubicBezTo>
                  <a:cubicBezTo>
                    <a:pt x="136" y="37"/>
                    <a:pt x="208" y="100"/>
                    <a:pt x="280" y="163"/>
                  </a:cubicBezTo>
                  <a:cubicBezTo>
                    <a:pt x="317" y="199"/>
                    <a:pt x="335" y="245"/>
                    <a:pt x="343" y="290"/>
                  </a:cubicBezTo>
                  <a:cubicBezTo>
                    <a:pt x="353" y="308"/>
                    <a:pt x="362" y="317"/>
                    <a:pt x="371" y="326"/>
                  </a:cubicBezTo>
                  <a:cubicBezTo>
                    <a:pt x="380" y="326"/>
                    <a:pt x="389" y="326"/>
                    <a:pt x="389" y="326"/>
                  </a:cubicBezTo>
                  <a:cubicBezTo>
                    <a:pt x="479" y="353"/>
                    <a:pt x="570" y="371"/>
                    <a:pt x="660" y="389"/>
                  </a:cubicBezTo>
                  <a:cubicBezTo>
                    <a:pt x="714" y="398"/>
                    <a:pt x="768" y="389"/>
                    <a:pt x="823" y="398"/>
                  </a:cubicBezTo>
                  <a:cubicBezTo>
                    <a:pt x="859" y="398"/>
                    <a:pt x="895" y="389"/>
                    <a:pt x="931" y="389"/>
                  </a:cubicBezTo>
                  <a:cubicBezTo>
                    <a:pt x="940" y="398"/>
                    <a:pt x="949" y="398"/>
                    <a:pt x="958" y="398"/>
                  </a:cubicBezTo>
                  <a:lnTo>
                    <a:pt x="958" y="407"/>
                  </a:lnTo>
                </a:path>
              </a:pathLst>
            </a:custGeom>
            <a:solidFill>
              <a:schemeClr val="bg2"/>
            </a:solidFill>
            <a:ln w="12700">
              <a:solidFill>
                <a:schemeClr val="bg1"/>
              </a:solidFill>
            </a:ln>
            <a:effectLst/>
          </p:spPr>
          <p:txBody>
            <a:bodyPr wrap="none" anchor="ctr"/>
            <a:lstStyle/>
            <a:p>
              <a:endParaRPr lang="es-MX"/>
            </a:p>
          </p:txBody>
        </p:sp>
        <p:sp>
          <p:nvSpPr>
            <p:cNvPr id="61" name="Freeform 16">
              <a:extLst>
                <a:ext uri="{FF2B5EF4-FFF2-40B4-BE49-F238E27FC236}">
                  <a16:creationId xmlns:a16="http://schemas.microsoft.com/office/drawing/2014/main" id="{BC24778E-0000-4AD8-9ECB-B3D50BF1A17F}"/>
                </a:ext>
              </a:extLst>
            </p:cNvPr>
            <p:cNvSpPr>
              <a:spLocks noChangeArrowheads="1"/>
            </p:cNvSpPr>
            <p:nvPr/>
          </p:nvSpPr>
          <p:spPr bwMode="auto">
            <a:xfrm>
              <a:off x="9002418" y="2748677"/>
              <a:ext cx="306949" cy="514138"/>
            </a:xfrm>
            <a:custGeom>
              <a:avLst/>
              <a:gdLst>
                <a:gd name="T0" fmla="*/ 353 w 354"/>
                <a:gd name="T1" fmla="*/ 19 h 589"/>
                <a:gd name="T2" fmla="*/ 353 w 354"/>
                <a:gd name="T3" fmla="*/ 19 h 589"/>
                <a:gd name="T4" fmla="*/ 344 w 354"/>
                <a:gd name="T5" fmla="*/ 73 h 589"/>
                <a:gd name="T6" fmla="*/ 271 w 354"/>
                <a:gd name="T7" fmla="*/ 127 h 589"/>
                <a:gd name="T8" fmla="*/ 235 w 354"/>
                <a:gd name="T9" fmla="*/ 127 h 589"/>
                <a:gd name="T10" fmla="*/ 244 w 354"/>
                <a:gd name="T11" fmla="*/ 163 h 589"/>
                <a:gd name="T12" fmla="*/ 271 w 354"/>
                <a:gd name="T13" fmla="*/ 190 h 589"/>
                <a:gd name="T14" fmla="*/ 299 w 354"/>
                <a:gd name="T15" fmla="*/ 317 h 589"/>
                <a:gd name="T16" fmla="*/ 308 w 354"/>
                <a:gd name="T17" fmla="*/ 398 h 589"/>
                <a:gd name="T18" fmla="*/ 290 w 354"/>
                <a:gd name="T19" fmla="*/ 434 h 589"/>
                <a:gd name="T20" fmla="*/ 208 w 354"/>
                <a:gd name="T21" fmla="*/ 480 h 589"/>
                <a:gd name="T22" fmla="*/ 145 w 354"/>
                <a:gd name="T23" fmla="*/ 498 h 589"/>
                <a:gd name="T24" fmla="*/ 91 w 354"/>
                <a:gd name="T25" fmla="*/ 552 h 589"/>
                <a:gd name="T26" fmla="*/ 63 w 354"/>
                <a:gd name="T27" fmla="*/ 588 h 589"/>
                <a:gd name="T28" fmla="*/ 18 w 354"/>
                <a:gd name="T29" fmla="*/ 552 h 589"/>
                <a:gd name="T30" fmla="*/ 100 w 354"/>
                <a:gd name="T31" fmla="*/ 416 h 589"/>
                <a:gd name="T32" fmla="*/ 226 w 354"/>
                <a:gd name="T33" fmla="*/ 253 h 589"/>
                <a:gd name="T34" fmla="*/ 199 w 354"/>
                <a:gd name="T35" fmla="*/ 181 h 589"/>
                <a:gd name="T36" fmla="*/ 199 w 354"/>
                <a:gd name="T37" fmla="*/ 91 h 589"/>
                <a:gd name="T38" fmla="*/ 199 w 354"/>
                <a:gd name="T39" fmla="*/ 36 h 589"/>
                <a:gd name="T40" fmla="*/ 226 w 354"/>
                <a:gd name="T41" fmla="*/ 19 h 589"/>
                <a:gd name="T42" fmla="*/ 353 w 354"/>
                <a:gd name="T43" fmla="*/ 19 h 5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4" h="589">
                  <a:moveTo>
                    <a:pt x="353" y="19"/>
                  </a:moveTo>
                  <a:lnTo>
                    <a:pt x="353" y="19"/>
                  </a:lnTo>
                  <a:cubicBezTo>
                    <a:pt x="353" y="36"/>
                    <a:pt x="344" y="55"/>
                    <a:pt x="344" y="73"/>
                  </a:cubicBezTo>
                  <a:cubicBezTo>
                    <a:pt x="335" y="91"/>
                    <a:pt x="290" y="127"/>
                    <a:pt x="271" y="127"/>
                  </a:cubicBezTo>
                  <a:cubicBezTo>
                    <a:pt x="253" y="127"/>
                    <a:pt x="244" y="127"/>
                    <a:pt x="235" y="127"/>
                  </a:cubicBezTo>
                  <a:cubicBezTo>
                    <a:pt x="235" y="136"/>
                    <a:pt x="235" y="154"/>
                    <a:pt x="244" y="163"/>
                  </a:cubicBezTo>
                  <a:cubicBezTo>
                    <a:pt x="253" y="172"/>
                    <a:pt x="262" y="181"/>
                    <a:pt x="271" y="190"/>
                  </a:cubicBezTo>
                  <a:cubicBezTo>
                    <a:pt x="308" y="226"/>
                    <a:pt x="308" y="272"/>
                    <a:pt x="299" y="317"/>
                  </a:cubicBezTo>
                  <a:cubicBezTo>
                    <a:pt x="299" y="344"/>
                    <a:pt x="308" y="371"/>
                    <a:pt x="308" y="398"/>
                  </a:cubicBezTo>
                  <a:cubicBezTo>
                    <a:pt x="308" y="407"/>
                    <a:pt x="299" y="425"/>
                    <a:pt x="290" y="434"/>
                  </a:cubicBezTo>
                  <a:cubicBezTo>
                    <a:pt x="262" y="452"/>
                    <a:pt x="235" y="461"/>
                    <a:pt x="208" y="480"/>
                  </a:cubicBezTo>
                  <a:cubicBezTo>
                    <a:pt x="190" y="489"/>
                    <a:pt x="163" y="489"/>
                    <a:pt x="145" y="498"/>
                  </a:cubicBezTo>
                  <a:cubicBezTo>
                    <a:pt x="118" y="506"/>
                    <a:pt x="100" y="515"/>
                    <a:pt x="91" y="552"/>
                  </a:cubicBezTo>
                  <a:cubicBezTo>
                    <a:pt x="91" y="561"/>
                    <a:pt x="73" y="570"/>
                    <a:pt x="63" y="588"/>
                  </a:cubicBezTo>
                  <a:cubicBezTo>
                    <a:pt x="45" y="579"/>
                    <a:pt x="27" y="570"/>
                    <a:pt x="18" y="552"/>
                  </a:cubicBezTo>
                  <a:cubicBezTo>
                    <a:pt x="0" y="506"/>
                    <a:pt x="45" y="425"/>
                    <a:pt x="100" y="416"/>
                  </a:cubicBezTo>
                  <a:cubicBezTo>
                    <a:pt x="172" y="398"/>
                    <a:pt x="235" y="335"/>
                    <a:pt x="226" y="253"/>
                  </a:cubicBezTo>
                  <a:cubicBezTo>
                    <a:pt x="226" y="226"/>
                    <a:pt x="208" y="199"/>
                    <a:pt x="199" y="181"/>
                  </a:cubicBezTo>
                  <a:cubicBezTo>
                    <a:pt x="181" y="145"/>
                    <a:pt x="181" y="118"/>
                    <a:pt x="199" y="91"/>
                  </a:cubicBezTo>
                  <a:cubicBezTo>
                    <a:pt x="208" y="73"/>
                    <a:pt x="199" y="55"/>
                    <a:pt x="199" y="36"/>
                  </a:cubicBezTo>
                  <a:cubicBezTo>
                    <a:pt x="199" y="19"/>
                    <a:pt x="199" y="0"/>
                    <a:pt x="226" y="19"/>
                  </a:cubicBezTo>
                  <a:cubicBezTo>
                    <a:pt x="271" y="46"/>
                    <a:pt x="308" y="36"/>
                    <a:pt x="353" y="19"/>
                  </a:cubicBezTo>
                </a:path>
              </a:pathLst>
            </a:custGeom>
            <a:solidFill>
              <a:schemeClr val="bg2"/>
            </a:solidFill>
            <a:ln w="12700">
              <a:solidFill>
                <a:schemeClr val="bg1"/>
              </a:solidFill>
            </a:ln>
            <a:effectLst/>
          </p:spPr>
          <p:txBody>
            <a:bodyPr wrap="none" anchor="ctr"/>
            <a:lstStyle/>
            <a:p>
              <a:endParaRPr lang="es-MX"/>
            </a:p>
          </p:txBody>
        </p:sp>
        <p:sp>
          <p:nvSpPr>
            <p:cNvPr id="62" name="Freeform 17">
              <a:extLst>
                <a:ext uri="{FF2B5EF4-FFF2-40B4-BE49-F238E27FC236}">
                  <a16:creationId xmlns:a16="http://schemas.microsoft.com/office/drawing/2014/main" id="{DBF0A1F5-DAD3-4819-A5DE-43898D8BEE4F}"/>
                </a:ext>
              </a:extLst>
            </p:cNvPr>
            <p:cNvSpPr>
              <a:spLocks noChangeArrowheads="1"/>
            </p:cNvSpPr>
            <p:nvPr/>
          </p:nvSpPr>
          <p:spPr bwMode="auto">
            <a:xfrm>
              <a:off x="9788972" y="5116016"/>
              <a:ext cx="410545" cy="479608"/>
            </a:xfrm>
            <a:custGeom>
              <a:avLst/>
              <a:gdLst>
                <a:gd name="T0" fmla="*/ 27 w 471"/>
                <a:gd name="T1" fmla="*/ 552 h 553"/>
                <a:gd name="T2" fmla="*/ 27 w 471"/>
                <a:gd name="T3" fmla="*/ 552 h 553"/>
                <a:gd name="T4" fmla="*/ 0 w 471"/>
                <a:gd name="T5" fmla="*/ 525 h 553"/>
                <a:gd name="T6" fmla="*/ 9 w 471"/>
                <a:gd name="T7" fmla="*/ 479 h 553"/>
                <a:gd name="T8" fmla="*/ 82 w 471"/>
                <a:gd name="T9" fmla="*/ 425 h 553"/>
                <a:gd name="T10" fmla="*/ 190 w 471"/>
                <a:gd name="T11" fmla="*/ 335 h 553"/>
                <a:gd name="T12" fmla="*/ 226 w 471"/>
                <a:gd name="T13" fmla="*/ 290 h 553"/>
                <a:gd name="T14" fmla="*/ 299 w 471"/>
                <a:gd name="T15" fmla="*/ 290 h 553"/>
                <a:gd name="T16" fmla="*/ 316 w 471"/>
                <a:gd name="T17" fmla="*/ 308 h 553"/>
                <a:gd name="T18" fmla="*/ 326 w 471"/>
                <a:gd name="T19" fmla="*/ 280 h 553"/>
                <a:gd name="T20" fmla="*/ 316 w 471"/>
                <a:gd name="T21" fmla="*/ 46 h 553"/>
                <a:gd name="T22" fmla="*/ 316 w 471"/>
                <a:gd name="T23" fmla="*/ 37 h 553"/>
                <a:gd name="T24" fmla="*/ 335 w 471"/>
                <a:gd name="T25" fmla="*/ 0 h 553"/>
                <a:gd name="T26" fmla="*/ 353 w 471"/>
                <a:gd name="T27" fmla="*/ 37 h 553"/>
                <a:gd name="T28" fmla="*/ 380 w 471"/>
                <a:gd name="T29" fmla="*/ 136 h 553"/>
                <a:gd name="T30" fmla="*/ 434 w 471"/>
                <a:gd name="T31" fmla="*/ 163 h 553"/>
                <a:gd name="T32" fmla="*/ 470 w 471"/>
                <a:gd name="T33" fmla="*/ 172 h 553"/>
                <a:gd name="T34" fmla="*/ 452 w 471"/>
                <a:gd name="T35" fmla="*/ 199 h 553"/>
                <a:gd name="T36" fmla="*/ 371 w 471"/>
                <a:gd name="T37" fmla="*/ 308 h 553"/>
                <a:gd name="T38" fmla="*/ 316 w 471"/>
                <a:gd name="T39" fmla="*/ 362 h 553"/>
                <a:gd name="T40" fmla="*/ 145 w 471"/>
                <a:gd name="T41" fmla="*/ 479 h 553"/>
                <a:gd name="T42" fmla="*/ 27 w 471"/>
                <a:gd name="T43" fmla="*/ 552 h 5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71" h="553">
                  <a:moveTo>
                    <a:pt x="27" y="552"/>
                  </a:moveTo>
                  <a:lnTo>
                    <a:pt x="27" y="552"/>
                  </a:lnTo>
                  <a:cubicBezTo>
                    <a:pt x="18" y="543"/>
                    <a:pt x="9" y="534"/>
                    <a:pt x="0" y="525"/>
                  </a:cubicBezTo>
                  <a:cubicBezTo>
                    <a:pt x="0" y="507"/>
                    <a:pt x="0" y="488"/>
                    <a:pt x="9" y="479"/>
                  </a:cubicBezTo>
                  <a:cubicBezTo>
                    <a:pt x="36" y="461"/>
                    <a:pt x="54" y="443"/>
                    <a:pt x="82" y="425"/>
                  </a:cubicBezTo>
                  <a:cubicBezTo>
                    <a:pt x="127" y="407"/>
                    <a:pt x="163" y="380"/>
                    <a:pt x="190" y="335"/>
                  </a:cubicBezTo>
                  <a:cubicBezTo>
                    <a:pt x="208" y="317"/>
                    <a:pt x="217" y="308"/>
                    <a:pt x="226" y="290"/>
                  </a:cubicBezTo>
                  <a:cubicBezTo>
                    <a:pt x="253" y="263"/>
                    <a:pt x="271" y="271"/>
                    <a:pt x="299" y="290"/>
                  </a:cubicBezTo>
                  <a:cubicBezTo>
                    <a:pt x="299" y="299"/>
                    <a:pt x="308" y="299"/>
                    <a:pt x="316" y="308"/>
                  </a:cubicBezTo>
                  <a:cubicBezTo>
                    <a:pt x="316" y="299"/>
                    <a:pt x="326" y="290"/>
                    <a:pt x="326" y="280"/>
                  </a:cubicBezTo>
                  <a:cubicBezTo>
                    <a:pt x="316" y="199"/>
                    <a:pt x="344" y="127"/>
                    <a:pt x="316" y="46"/>
                  </a:cubicBezTo>
                  <a:lnTo>
                    <a:pt x="316" y="37"/>
                  </a:lnTo>
                  <a:cubicBezTo>
                    <a:pt x="316" y="27"/>
                    <a:pt x="326" y="9"/>
                    <a:pt x="335" y="0"/>
                  </a:cubicBezTo>
                  <a:cubicBezTo>
                    <a:pt x="344" y="9"/>
                    <a:pt x="353" y="18"/>
                    <a:pt x="353" y="37"/>
                  </a:cubicBezTo>
                  <a:cubicBezTo>
                    <a:pt x="362" y="63"/>
                    <a:pt x="371" y="100"/>
                    <a:pt x="380" y="136"/>
                  </a:cubicBezTo>
                  <a:cubicBezTo>
                    <a:pt x="389" y="172"/>
                    <a:pt x="407" y="172"/>
                    <a:pt x="434" y="163"/>
                  </a:cubicBezTo>
                  <a:cubicBezTo>
                    <a:pt x="443" y="163"/>
                    <a:pt x="461" y="172"/>
                    <a:pt x="470" y="172"/>
                  </a:cubicBezTo>
                  <a:cubicBezTo>
                    <a:pt x="461" y="181"/>
                    <a:pt x="461" y="190"/>
                    <a:pt x="452" y="199"/>
                  </a:cubicBezTo>
                  <a:cubicBezTo>
                    <a:pt x="407" y="226"/>
                    <a:pt x="389" y="263"/>
                    <a:pt x="371" y="308"/>
                  </a:cubicBezTo>
                  <a:cubicBezTo>
                    <a:pt x="362" y="335"/>
                    <a:pt x="344" y="353"/>
                    <a:pt x="316" y="362"/>
                  </a:cubicBezTo>
                  <a:cubicBezTo>
                    <a:pt x="244" y="389"/>
                    <a:pt x="190" y="425"/>
                    <a:pt x="145" y="479"/>
                  </a:cubicBezTo>
                  <a:cubicBezTo>
                    <a:pt x="118" y="516"/>
                    <a:pt x="82" y="543"/>
                    <a:pt x="27" y="552"/>
                  </a:cubicBezTo>
                </a:path>
              </a:pathLst>
            </a:custGeom>
            <a:solidFill>
              <a:schemeClr val="bg2"/>
            </a:solidFill>
            <a:ln w="12700">
              <a:solidFill>
                <a:schemeClr val="bg1"/>
              </a:solidFill>
            </a:ln>
            <a:effectLst/>
          </p:spPr>
          <p:txBody>
            <a:bodyPr wrap="none" anchor="ctr"/>
            <a:lstStyle/>
            <a:p>
              <a:endParaRPr lang="es-MX"/>
            </a:p>
          </p:txBody>
        </p:sp>
        <p:sp>
          <p:nvSpPr>
            <p:cNvPr id="63" name="Freeform 18">
              <a:extLst>
                <a:ext uri="{FF2B5EF4-FFF2-40B4-BE49-F238E27FC236}">
                  <a16:creationId xmlns:a16="http://schemas.microsoft.com/office/drawing/2014/main" id="{942C9142-D9B9-475A-A982-4F8175A8C226}"/>
                </a:ext>
              </a:extLst>
            </p:cNvPr>
            <p:cNvSpPr>
              <a:spLocks noChangeArrowheads="1"/>
            </p:cNvSpPr>
            <p:nvPr/>
          </p:nvSpPr>
          <p:spPr bwMode="auto">
            <a:xfrm>
              <a:off x="3788131" y="1582273"/>
              <a:ext cx="268580" cy="276253"/>
            </a:xfrm>
            <a:custGeom>
              <a:avLst/>
              <a:gdLst>
                <a:gd name="T0" fmla="*/ 117 w 308"/>
                <a:gd name="T1" fmla="*/ 0 h 318"/>
                <a:gd name="T2" fmla="*/ 117 w 308"/>
                <a:gd name="T3" fmla="*/ 0 h 318"/>
                <a:gd name="T4" fmla="*/ 135 w 308"/>
                <a:gd name="T5" fmla="*/ 10 h 318"/>
                <a:gd name="T6" fmla="*/ 198 w 308"/>
                <a:gd name="T7" fmla="*/ 19 h 318"/>
                <a:gd name="T8" fmla="*/ 280 w 308"/>
                <a:gd name="T9" fmla="*/ 19 h 318"/>
                <a:gd name="T10" fmla="*/ 289 w 308"/>
                <a:gd name="T11" fmla="*/ 55 h 318"/>
                <a:gd name="T12" fmla="*/ 198 w 308"/>
                <a:gd name="T13" fmla="*/ 136 h 318"/>
                <a:gd name="T14" fmla="*/ 153 w 308"/>
                <a:gd name="T15" fmla="*/ 217 h 318"/>
                <a:gd name="T16" fmla="*/ 162 w 308"/>
                <a:gd name="T17" fmla="*/ 263 h 318"/>
                <a:gd name="T18" fmla="*/ 108 w 308"/>
                <a:gd name="T19" fmla="*/ 308 h 318"/>
                <a:gd name="T20" fmla="*/ 54 w 308"/>
                <a:gd name="T21" fmla="*/ 281 h 318"/>
                <a:gd name="T22" fmla="*/ 45 w 308"/>
                <a:gd name="T23" fmla="*/ 227 h 318"/>
                <a:gd name="T24" fmla="*/ 36 w 308"/>
                <a:gd name="T25" fmla="*/ 181 h 318"/>
                <a:gd name="T26" fmla="*/ 0 w 308"/>
                <a:gd name="T27" fmla="*/ 73 h 318"/>
                <a:gd name="T28" fmla="*/ 117 w 308"/>
                <a:gd name="T29"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8" h="318">
                  <a:moveTo>
                    <a:pt x="117" y="0"/>
                  </a:moveTo>
                  <a:lnTo>
                    <a:pt x="117" y="0"/>
                  </a:lnTo>
                  <a:cubicBezTo>
                    <a:pt x="117" y="0"/>
                    <a:pt x="135" y="0"/>
                    <a:pt x="135" y="10"/>
                  </a:cubicBezTo>
                  <a:cubicBezTo>
                    <a:pt x="153" y="28"/>
                    <a:pt x="172" y="19"/>
                    <a:pt x="198" y="19"/>
                  </a:cubicBezTo>
                  <a:cubicBezTo>
                    <a:pt x="226" y="10"/>
                    <a:pt x="253" y="10"/>
                    <a:pt x="280" y="19"/>
                  </a:cubicBezTo>
                  <a:cubicBezTo>
                    <a:pt x="298" y="19"/>
                    <a:pt x="307" y="37"/>
                    <a:pt x="289" y="55"/>
                  </a:cubicBezTo>
                  <a:cubicBezTo>
                    <a:pt x="262" y="82"/>
                    <a:pt x="226" y="109"/>
                    <a:pt x="198" y="136"/>
                  </a:cubicBezTo>
                  <a:cubicBezTo>
                    <a:pt x="153" y="163"/>
                    <a:pt x="153" y="163"/>
                    <a:pt x="153" y="217"/>
                  </a:cubicBezTo>
                  <a:cubicBezTo>
                    <a:pt x="153" y="227"/>
                    <a:pt x="162" y="245"/>
                    <a:pt x="162" y="263"/>
                  </a:cubicBezTo>
                  <a:cubicBezTo>
                    <a:pt x="162" y="290"/>
                    <a:pt x="135" y="317"/>
                    <a:pt x="108" y="308"/>
                  </a:cubicBezTo>
                  <a:cubicBezTo>
                    <a:pt x="90" y="299"/>
                    <a:pt x="72" y="299"/>
                    <a:pt x="54" y="281"/>
                  </a:cubicBezTo>
                  <a:cubicBezTo>
                    <a:pt x="36" y="272"/>
                    <a:pt x="27" y="254"/>
                    <a:pt x="45" y="227"/>
                  </a:cubicBezTo>
                  <a:cubicBezTo>
                    <a:pt x="54" y="208"/>
                    <a:pt x="45" y="199"/>
                    <a:pt x="36" y="181"/>
                  </a:cubicBezTo>
                  <a:cubicBezTo>
                    <a:pt x="18" y="145"/>
                    <a:pt x="9" y="109"/>
                    <a:pt x="0" y="73"/>
                  </a:cubicBezTo>
                  <a:cubicBezTo>
                    <a:pt x="0" y="37"/>
                    <a:pt x="63" y="0"/>
                    <a:pt x="117" y="0"/>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64" name="Freeform 19">
              <a:extLst>
                <a:ext uri="{FF2B5EF4-FFF2-40B4-BE49-F238E27FC236}">
                  <a16:creationId xmlns:a16="http://schemas.microsoft.com/office/drawing/2014/main" id="{D6B9AE09-AFA4-4A81-922C-DDD0597A8719}"/>
                </a:ext>
              </a:extLst>
            </p:cNvPr>
            <p:cNvSpPr>
              <a:spLocks noChangeArrowheads="1"/>
            </p:cNvSpPr>
            <p:nvPr/>
          </p:nvSpPr>
          <p:spPr bwMode="auto">
            <a:xfrm>
              <a:off x="6853780" y="4406198"/>
              <a:ext cx="180331" cy="322296"/>
            </a:xfrm>
            <a:custGeom>
              <a:avLst/>
              <a:gdLst>
                <a:gd name="T0" fmla="*/ 0 w 209"/>
                <a:gd name="T1" fmla="*/ 307 h 371"/>
                <a:gd name="T2" fmla="*/ 0 w 209"/>
                <a:gd name="T3" fmla="*/ 307 h 371"/>
                <a:gd name="T4" fmla="*/ 36 w 209"/>
                <a:gd name="T5" fmla="*/ 144 h 371"/>
                <a:gd name="T6" fmla="*/ 82 w 209"/>
                <a:gd name="T7" fmla="*/ 90 h 371"/>
                <a:gd name="T8" fmla="*/ 163 w 209"/>
                <a:gd name="T9" fmla="*/ 18 h 371"/>
                <a:gd name="T10" fmla="*/ 190 w 209"/>
                <a:gd name="T11" fmla="*/ 18 h 371"/>
                <a:gd name="T12" fmla="*/ 199 w 209"/>
                <a:gd name="T13" fmla="*/ 90 h 371"/>
                <a:gd name="T14" fmla="*/ 145 w 209"/>
                <a:gd name="T15" fmla="*/ 280 h 371"/>
                <a:gd name="T16" fmla="*/ 91 w 209"/>
                <a:gd name="T17" fmla="*/ 352 h 371"/>
                <a:gd name="T18" fmla="*/ 27 w 209"/>
                <a:gd name="T19" fmla="*/ 361 h 371"/>
                <a:gd name="T20" fmla="*/ 0 w 209"/>
                <a:gd name="T21" fmla="*/ 307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371">
                  <a:moveTo>
                    <a:pt x="0" y="307"/>
                  </a:moveTo>
                  <a:lnTo>
                    <a:pt x="0" y="307"/>
                  </a:lnTo>
                  <a:cubicBezTo>
                    <a:pt x="18" y="244"/>
                    <a:pt x="18" y="189"/>
                    <a:pt x="36" y="144"/>
                  </a:cubicBezTo>
                  <a:cubicBezTo>
                    <a:pt x="46" y="126"/>
                    <a:pt x="64" y="108"/>
                    <a:pt x="82" y="90"/>
                  </a:cubicBezTo>
                  <a:cubicBezTo>
                    <a:pt x="109" y="72"/>
                    <a:pt x="154" y="54"/>
                    <a:pt x="163" y="18"/>
                  </a:cubicBezTo>
                  <a:cubicBezTo>
                    <a:pt x="172" y="0"/>
                    <a:pt x="190" y="0"/>
                    <a:pt x="190" y="18"/>
                  </a:cubicBezTo>
                  <a:cubicBezTo>
                    <a:pt x="199" y="36"/>
                    <a:pt x="208" y="63"/>
                    <a:pt x="199" y="90"/>
                  </a:cubicBezTo>
                  <a:cubicBezTo>
                    <a:pt x="181" y="153"/>
                    <a:pt x="163" y="217"/>
                    <a:pt x="145" y="280"/>
                  </a:cubicBezTo>
                  <a:cubicBezTo>
                    <a:pt x="136" y="307"/>
                    <a:pt x="118" y="343"/>
                    <a:pt x="91" y="352"/>
                  </a:cubicBezTo>
                  <a:cubicBezTo>
                    <a:pt x="72" y="352"/>
                    <a:pt x="46" y="370"/>
                    <a:pt x="27" y="361"/>
                  </a:cubicBezTo>
                  <a:cubicBezTo>
                    <a:pt x="9" y="352"/>
                    <a:pt x="9" y="325"/>
                    <a:pt x="0" y="307"/>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65" name="Freeform 1">
              <a:extLst>
                <a:ext uri="{FF2B5EF4-FFF2-40B4-BE49-F238E27FC236}">
                  <a16:creationId xmlns:a16="http://schemas.microsoft.com/office/drawing/2014/main" id="{9A917593-02A3-4467-87C4-3C1662605559}"/>
                </a:ext>
              </a:extLst>
            </p:cNvPr>
            <p:cNvSpPr>
              <a:spLocks noChangeArrowheads="1"/>
            </p:cNvSpPr>
            <p:nvPr/>
          </p:nvSpPr>
          <p:spPr bwMode="auto">
            <a:xfrm>
              <a:off x="6412540" y="1325203"/>
              <a:ext cx="3533745" cy="2743352"/>
            </a:xfrm>
            <a:custGeom>
              <a:avLst/>
              <a:gdLst>
                <a:gd name="T0" fmla="*/ 3390 w 4060"/>
                <a:gd name="T1" fmla="*/ 1130 h 3155"/>
                <a:gd name="T2" fmla="*/ 3426 w 4060"/>
                <a:gd name="T3" fmla="*/ 696 h 3155"/>
                <a:gd name="T4" fmla="*/ 3209 w 4060"/>
                <a:gd name="T5" fmla="*/ 895 h 3155"/>
                <a:gd name="T6" fmla="*/ 3010 w 4060"/>
                <a:gd name="T7" fmla="*/ 931 h 3155"/>
                <a:gd name="T8" fmla="*/ 2839 w 4060"/>
                <a:gd name="T9" fmla="*/ 1202 h 3155"/>
                <a:gd name="T10" fmla="*/ 3037 w 4060"/>
                <a:gd name="T11" fmla="*/ 1311 h 3155"/>
                <a:gd name="T12" fmla="*/ 2911 w 4060"/>
                <a:gd name="T13" fmla="*/ 1772 h 3155"/>
                <a:gd name="T14" fmla="*/ 2947 w 4060"/>
                <a:gd name="T15" fmla="*/ 2043 h 3155"/>
                <a:gd name="T16" fmla="*/ 2802 w 4060"/>
                <a:gd name="T17" fmla="*/ 1971 h 3155"/>
                <a:gd name="T18" fmla="*/ 2685 w 4060"/>
                <a:gd name="T19" fmla="*/ 1953 h 3155"/>
                <a:gd name="T20" fmla="*/ 2649 w 4060"/>
                <a:gd name="T21" fmla="*/ 1880 h 3155"/>
                <a:gd name="T22" fmla="*/ 2712 w 4060"/>
                <a:gd name="T23" fmla="*/ 1989 h 3155"/>
                <a:gd name="T24" fmla="*/ 2685 w 4060"/>
                <a:gd name="T25" fmla="*/ 2116 h 3155"/>
                <a:gd name="T26" fmla="*/ 2540 w 4060"/>
                <a:gd name="T27" fmla="*/ 2549 h 3155"/>
                <a:gd name="T28" fmla="*/ 2423 w 4060"/>
                <a:gd name="T29" fmla="*/ 2640 h 3155"/>
                <a:gd name="T30" fmla="*/ 2369 w 4060"/>
                <a:gd name="T31" fmla="*/ 2595 h 3155"/>
                <a:gd name="T32" fmla="*/ 2423 w 4060"/>
                <a:gd name="T33" fmla="*/ 2901 h 3155"/>
                <a:gd name="T34" fmla="*/ 2197 w 4060"/>
                <a:gd name="T35" fmla="*/ 2883 h 3155"/>
                <a:gd name="T36" fmla="*/ 2360 w 4060"/>
                <a:gd name="T37" fmla="*/ 3154 h 3155"/>
                <a:gd name="T38" fmla="*/ 2070 w 4060"/>
                <a:gd name="T39" fmla="*/ 2739 h 3155"/>
                <a:gd name="T40" fmla="*/ 1790 w 4060"/>
                <a:gd name="T41" fmla="*/ 2595 h 3155"/>
                <a:gd name="T42" fmla="*/ 1573 w 4060"/>
                <a:gd name="T43" fmla="*/ 2928 h 3155"/>
                <a:gd name="T44" fmla="*/ 1248 w 4060"/>
                <a:gd name="T45" fmla="*/ 2531 h 3155"/>
                <a:gd name="T46" fmla="*/ 696 w 4060"/>
                <a:gd name="T47" fmla="*/ 2369 h 3155"/>
                <a:gd name="T48" fmla="*/ 805 w 4060"/>
                <a:gd name="T49" fmla="*/ 2558 h 3155"/>
                <a:gd name="T50" fmla="*/ 850 w 4060"/>
                <a:gd name="T51" fmla="*/ 2703 h 3155"/>
                <a:gd name="T52" fmla="*/ 335 w 4060"/>
                <a:gd name="T53" fmla="*/ 2495 h 3155"/>
                <a:gd name="T54" fmla="*/ 253 w 4060"/>
                <a:gd name="T55" fmla="*/ 2151 h 3155"/>
                <a:gd name="T56" fmla="*/ 54 w 4060"/>
                <a:gd name="T57" fmla="*/ 2025 h 3155"/>
                <a:gd name="T58" fmla="*/ 398 w 4060"/>
                <a:gd name="T59" fmla="*/ 1953 h 3155"/>
                <a:gd name="T60" fmla="*/ 678 w 4060"/>
                <a:gd name="T61" fmla="*/ 2151 h 3155"/>
                <a:gd name="T62" fmla="*/ 687 w 4060"/>
                <a:gd name="T63" fmla="*/ 1935 h 3155"/>
                <a:gd name="T64" fmla="*/ 615 w 4060"/>
                <a:gd name="T65" fmla="*/ 1772 h 3155"/>
                <a:gd name="T66" fmla="*/ 778 w 4060"/>
                <a:gd name="T67" fmla="*/ 1600 h 3155"/>
                <a:gd name="T68" fmla="*/ 823 w 4060"/>
                <a:gd name="T69" fmla="*/ 1121 h 3155"/>
                <a:gd name="T70" fmla="*/ 841 w 4060"/>
                <a:gd name="T71" fmla="*/ 768 h 3155"/>
                <a:gd name="T72" fmla="*/ 759 w 4060"/>
                <a:gd name="T73" fmla="*/ 488 h 3155"/>
                <a:gd name="T74" fmla="*/ 913 w 4060"/>
                <a:gd name="T75" fmla="*/ 723 h 3155"/>
                <a:gd name="T76" fmla="*/ 958 w 4060"/>
                <a:gd name="T77" fmla="*/ 705 h 3155"/>
                <a:gd name="T78" fmla="*/ 1012 w 4060"/>
                <a:gd name="T79" fmla="*/ 452 h 3155"/>
                <a:gd name="T80" fmla="*/ 1085 w 4060"/>
                <a:gd name="T81" fmla="*/ 262 h 3155"/>
                <a:gd name="T82" fmla="*/ 1275 w 4060"/>
                <a:gd name="T83" fmla="*/ 81 h 3155"/>
                <a:gd name="T84" fmla="*/ 1519 w 4060"/>
                <a:gd name="T85" fmla="*/ 45 h 3155"/>
                <a:gd name="T86" fmla="*/ 1555 w 4060"/>
                <a:gd name="T87" fmla="*/ 335 h 3155"/>
                <a:gd name="T88" fmla="*/ 1718 w 4060"/>
                <a:gd name="T89" fmla="*/ 235 h 3155"/>
                <a:gd name="T90" fmla="*/ 1962 w 4060"/>
                <a:gd name="T91" fmla="*/ 172 h 3155"/>
                <a:gd name="T92" fmla="*/ 2269 w 4060"/>
                <a:gd name="T93" fmla="*/ 253 h 3155"/>
                <a:gd name="T94" fmla="*/ 2748 w 4060"/>
                <a:gd name="T95" fmla="*/ 172 h 3155"/>
                <a:gd name="T96" fmla="*/ 3471 w 4060"/>
                <a:gd name="T97" fmla="*/ 127 h 3155"/>
                <a:gd name="T98" fmla="*/ 3978 w 4060"/>
                <a:gd name="T99" fmla="*/ 181 h 3155"/>
                <a:gd name="T100" fmla="*/ 3951 w 4060"/>
                <a:gd name="T101" fmla="*/ 280 h 3155"/>
                <a:gd name="T102" fmla="*/ 3914 w 4060"/>
                <a:gd name="T103" fmla="*/ 470 h 3155"/>
                <a:gd name="T104" fmla="*/ 3679 w 4060"/>
                <a:gd name="T105" fmla="*/ 760 h 3155"/>
                <a:gd name="T106" fmla="*/ 3517 w 4060"/>
                <a:gd name="T107" fmla="*/ 1139 h 3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0" h="3155">
                  <a:moveTo>
                    <a:pt x="3462" y="1302"/>
                  </a:moveTo>
                  <a:lnTo>
                    <a:pt x="3462" y="1302"/>
                  </a:lnTo>
                  <a:cubicBezTo>
                    <a:pt x="3453" y="1293"/>
                    <a:pt x="3444" y="1293"/>
                    <a:pt x="3444" y="1284"/>
                  </a:cubicBezTo>
                  <a:cubicBezTo>
                    <a:pt x="3435" y="1239"/>
                    <a:pt x="3399" y="1193"/>
                    <a:pt x="3390" y="1130"/>
                  </a:cubicBezTo>
                  <a:cubicBezTo>
                    <a:pt x="3390" y="1013"/>
                    <a:pt x="3417" y="904"/>
                    <a:pt x="3444" y="796"/>
                  </a:cubicBezTo>
                  <a:cubicBezTo>
                    <a:pt x="3453" y="787"/>
                    <a:pt x="3462" y="778"/>
                    <a:pt x="3471" y="760"/>
                  </a:cubicBezTo>
                  <a:cubicBezTo>
                    <a:pt x="3481" y="742"/>
                    <a:pt x="3481" y="714"/>
                    <a:pt x="3481" y="705"/>
                  </a:cubicBezTo>
                  <a:cubicBezTo>
                    <a:pt x="3471" y="678"/>
                    <a:pt x="3444" y="687"/>
                    <a:pt x="3426" y="696"/>
                  </a:cubicBezTo>
                  <a:cubicBezTo>
                    <a:pt x="3408" y="705"/>
                    <a:pt x="3381" y="705"/>
                    <a:pt x="3363" y="705"/>
                  </a:cubicBezTo>
                  <a:cubicBezTo>
                    <a:pt x="3336" y="705"/>
                    <a:pt x="3318" y="705"/>
                    <a:pt x="3300" y="705"/>
                  </a:cubicBezTo>
                  <a:cubicBezTo>
                    <a:pt x="3218" y="714"/>
                    <a:pt x="3182" y="768"/>
                    <a:pt x="3218" y="841"/>
                  </a:cubicBezTo>
                  <a:cubicBezTo>
                    <a:pt x="3227" y="859"/>
                    <a:pt x="3236" y="877"/>
                    <a:pt x="3209" y="895"/>
                  </a:cubicBezTo>
                  <a:cubicBezTo>
                    <a:pt x="3191" y="913"/>
                    <a:pt x="3164" y="922"/>
                    <a:pt x="3146" y="904"/>
                  </a:cubicBezTo>
                  <a:cubicBezTo>
                    <a:pt x="3119" y="877"/>
                    <a:pt x="3101" y="886"/>
                    <a:pt x="3083" y="904"/>
                  </a:cubicBezTo>
                  <a:cubicBezTo>
                    <a:pt x="3065" y="922"/>
                    <a:pt x="3047" y="922"/>
                    <a:pt x="3019" y="931"/>
                  </a:cubicBezTo>
                  <a:lnTo>
                    <a:pt x="3010" y="931"/>
                  </a:lnTo>
                  <a:cubicBezTo>
                    <a:pt x="2911" y="940"/>
                    <a:pt x="2902" y="949"/>
                    <a:pt x="2893" y="1040"/>
                  </a:cubicBezTo>
                  <a:cubicBezTo>
                    <a:pt x="2893" y="1076"/>
                    <a:pt x="2866" y="1112"/>
                    <a:pt x="2857" y="1139"/>
                  </a:cubicBezTo>
                  <a:cubicBezTo>
                    <a:pt x="2848" y="1157"/>
                    <a:pt x="2839" y="1175"/>
                    <a:pt x="2830" y="1193"/>
                  </a:cubicBezTo>
                  <a:cubicBezTo>
                    <a:pt x="2830" y="1202"/>
                    <a:pt x="2839" y="1202"/>
                    <a:pt x="2839" y="1202"/>
                  </a:cubicBezTo>
                  <a:cubicBezTo>
                    <a:pt x="2848" y="1202"/>
                    <a:pt x="2857" y="1202"/>
                    <a:pt x="2866" y="1193"/>
                  </a:cubicBezTo>
                  <a:cubicBezTo>
                    <a:pt x="2884" y="1184"/>
                    <a:pt x="2893" y="1193"/>
                    <a:pt x="2902" y="1212"/>
                  </a:cubicBezTo>
                  <a:cubicBezTo>
                    <a:pt x="2920" y="1221"/>
                    <a:pt x="2938" y="1230"/>
                    <a:pt x="2956" y="1239"/>
                  </a:cubicBezTo>
                  <a:cubicBezTo>
                    <a:pt x="2992" y="1248"/>
                    <a:pt x="3019" y="1266"/>
                    <a:pt x="3037" y="1311"/>
                  </a:cubicBezTo>
                  <a:cubicBezTo>
                    <a:pt x="3065" y="1419"/>
                    <a:pt x="3083" y="1528"/>
                    <a:pt x="3056" y="1636"/>
                  </a:cubicBezTo>
                  <a:cubicBezTo>
                    <a:pt x="3047" y="1672"/>
                    <a:pt x="3028" y="1700"/>
                    <a:pt x="3010" y="1736"/>
                  </a:cubicBezTo>
                  <a:cubicBezTo>
                    <a:pt x="3001" y="1754"/>
                    <a:pt x="2974" y="1763"/>
                    <a:pt x="2947" y="1754"/>
                  </a:cubicBezTo>
                  <a:cubicBezTo>
                    <a:pt x="2929" y="1736"/>
                    <a:pt x="2911" y="1754"/>
                    <a:pt x="2911" y="1772"/>
                  </a:cubicBezTo>
                  <a:cubicBezTo>
                    <a:pt x="2911" y="1781"/>
                    <a:pt x="2911" y="1790"/>
                    <a:pt x="2911" y="1808"/>
                  </a:cubicBezTo>
                  <a:cubicBezTo>
                    <a:pt x="2911" y="1835"/>
                    <a:pt x="2902" y="1862"/>
                    <a:pt x="2875" y="1880"/>
                  </a:cubicBezTo>
                  <a:cubicBezTo>
                    <a:pt x="2848" y="1908"/>
                    <a:pt x="2848" y="1926"/>
                    <a:pt x="2884" y="1944"/>
                  </a:cubicBezTo>
                  <a:cubicBezTo>
                    <a:pt x="2929" y="1962"/>
                    <a:pt x="2938" y="1998"/>
                    <a:pt x="2947" y="2043"/>
                  </a:cubicBezTo>
                  <a:cubicBezTo>
                    <a:pt x="2947" y="2052"/>
                    <a:pt x="2947" y="2061"/>
                    <a:pt x="2947" y="2070"/>
                  </a:cubicBezTo>
                  <a:cubicBezTo>
                    <a:pt x="2911" y="2079"/>
                    <a:pt x="2884" y="2088"/>
                    <a:pt x="2848" y="2097"/>
                  </a:cubicBezTo>
                  <a:cubicBezTo>
                    <a:pt x="2848" y="2097"/>
                    <a:pt x="2830" y="2079"/>
                    <a:pt x="2830" y="2070"/>
                  </a:cubicBezTo>
                  <a:cubicBezTo>
                    <a:pt x="2839" y="2034"/>
                    <a:pt x="2839" y="1998"/>
                    <a:pt x="2802" y="1971"/>
                  </a:cubicBezTo>
                  <a:cubicBezTo>
                    <a:pt x="2794" y="1971"/>
                    <a:pt x="2794" y="1944"/>
                    <a:pt x="2794" y="1935"/>
                  </a:cubicBezTo>
                  <a:cubicBezTo>
                    <a:pt x="2784" y="1926"/>
                    <a:pt x="2784" y="1898"/>
                    <a:pt x="2775" y="1898"/>
                  </a:cubicBezTo>
                  <a:cubicBezTo>
                    <a:pt x="2766" y="1898"/>
                    <a:pt x="2748" y="1908"/>
                    <a:pt x="2739" y="1908"/>
                  </a:cubicBezTo>
                  <a:cubicBezTo>
                    <a:pt x="2721" y="1926"/>
                    <a:pt x="2703" y="1935"/>
                    <a:pt x="2685" y="1953"/>
                  </a:cubicBezTo>
                  <a:cubicBezTo>
                    <a:pt x="2676" y="1944"/>
                    <a:pt x="2676" y="1944"/>
                    <a:pt x="2676" y="1944"/>
                  </a:cubicBezTo>
                  <a:cubicBezTo>
                    <a:pt x="2676" y="1935"/>
                    <a:pt x="2685" y="1926"/>
                    <a:pt x="2685" y="1908"/>
                  </a:cubicBezTo>
                  <a:cubicBezTo>
                    <a:pt x="2685" y="1898"/>
                    <a:pt x="2685" y="1889"/>
                    <a:pt x="2685" y="1880"/>
                  </a:cubicBezTo>
                  <a:cubicBezTo>
                    <a:pt x="2667" y="1880"/>
                    <a:pt x="2658" y="1880"/>
                    <a:pt x="2649" y="1880"/>
                  </a:cubicBezTo>
                  <a:cubicBezTo>
                    <a:pt x="2622" y="1908"/>
                    <a:pt x="2603" y="1935"/>
                    <a:pt x="2577" y="1962"/>
                  </a:cubicBezTo>
                  <a:cubicBezTo>
                    <a:pt x="2577" y="1962"/>
                    <a:pt x="2577" y="1971"/>
                    <a:pt x="2577" y="1980"/>
                  </a:cubicBezTo>
                  <a:cubicBezTo>
                    <a:pt x="2586" y="1998"/>
                    <a:pt x="2649" y="2016"/>
                    <a:pt x="2667" y="2007"/>
                  </a:cubicBezTo>
                  <a:cubicBezTo>
                    <a:pt x="2676" y="1998"/>
                    <a:pt x="2694" y="1998"/>
                    <a:pt x="2712" y="1989"/>
                  </a:cubicBezTo>
                  <a:cubicBezTo>
                    <a:pt x="2712" y="1989"/>
                    <a:pt x="2721" y="1998"/>
                    <a:pt x="2730" y="1998"/>
                  </a:cubicBezTo>
                  <a:cubicBezTo>
                    <a:pt x="2730" y="2007"/>
                    <a:pt x="2730" y="2016"/>
                    <a:pt x="2721" y="2025"/>
                  </a:cubicBezTo>
                  <a:cubicBezTo>
                    <a:pt x="2712" y="2034"/>
                    <a:pt x="2703" y="2034"/>
                    <a:pt x="2694" y="2043"/>
                  </a:cubicBezTo>
                  <a:cubicBezTo>
                    <a:pt x="2667" y="2061"/>
                    <a:pt x="2658" y="2088"/>
                    <a:pt x="2685" y="2116"/>
                  </a:cubicBezTo>
                  <a:cubicBezTo>
                    <a:pt x="2721" y="2151"/>
                    <a:pt x="2757" y="2197"/>
                    <a:pt x="2766" y="2242"/>
                  </a:cubicBezTo>
                  <a:cubicBezTo>
                    <a:pt x="2775" y="2269"/>
                    <a:pt x="2775" y="2305"/>
                    <a:pt x="2766" y="2342"/>
                  </a:cubicBezTo>
                  <a:cubicBezTo>
                    <a:pt x="2739" y="2405"/>
                    <a:pt x="2694" y="2459"/>
                    <a:pt x="2649" y="2513"/>
                  </a:cubicBezTo>
                  <a:cubicBezTo>
                    <a:pt x="2613" y="2540"/>
                    <a:pt x="2577" y="2549"/>
                    <a:pt x="2540" y="2549"/>
                  </a:cubicBezTo>
                  <a:cubicBezTo>
                    <a:pt x="2504" y="2549"/>
                    <a:pt x="2495" y="2567"/>
                    <a:pt x="2513" y="2604"/>
                  </a:cubicBezTo>
                  <a:cubicBezTo>
                    <a:pt x="2522" y="2622"/>
                    <a:pt x="2513" y="2631"/>
                    <a:pt x="2495" y="2640"/>
                  </a:cubicBezTo>
                  <a:cubicBezTo>
                    <a:pt x="2486" y="2640"/>
                    <a:pt x="2468" y="2649"/>
                    <a:pt x="2459" y="2649"/>
                  </a:cubicBezTo>
                  <a:cubicBezTo>
                    <a:pt x="2450" y="2649"/>
                    <a:pt x="2441" y="2640"/>
                    <a:pt x="2423" y="2640"/>
                  </a:cubicBezTo>
                  <a:cubicBezTo>
                    <a:pt x="2432" y="2631"/>
                    <a:pt x="2441" y="2622"/>
                    <a:pt x="2441" y="2613"/>
                  </a:cubicBezTo>
                  <a:cubicBezTo>
                    <a:pt x="2450" y="2604"/>
                    <a:pt x="2459" y="2586"/>
                    <a:pt x="2459" y="2576"/>
                  </a:cubicBezTo>
                  <a:cubicBezTo>
                    <a:pt x="2450" y="2576"/>
                    <a:pt x="2441" y="2558"/>
                    <a:pt x="2423" y="2558"/>
                  </a:cubicBezTo>
                  <a:cubicBezTo>
                    <a:pt x="2396" y="2558"/>
                    <a:pt x="2378" y="2567"/>
                    <a:pt x="2369" y="2595"/>
                  </a:cubicBezTo>
                  <a:cubicBezTo>
                    <a:pt x="2350" y="2622"/>
                    <a:pt x="2350" y="2649"/>
                    <a:pt x="2369" y="2676"/>
                  </a:cubicBezTo>
                  <a:cubicBezTo>
                    <a:pt x="2378" y="2685"/>
                    <a:pt x="2396" y="2694"/>
                    <a:pt x="2405" y="2712"/>
                  </a:cubicBezTo>
                  <a:cubicBezTo>
                    <a:pt x="2414" y="2721"/>
                    <a:pt x="2432" y="2730"/>
                    <a:pt x="2441" y="2748"/>
                  </a:cubicBezTo>
                  <a:cubicBezTo>
                    <a:pt x="2495" y="2811"/>
                    <a:pt x="2495" y="2847"/>
                    <a:pt x="2423" y="2901"/>
                  </a:cubicBezTo>
                  <a:cubicBezTo>
                    <a:pt x="2414" y="2910"/>
                    <a:pt x="2405" y="2910"/>
                    <a:pt x="2405" y="2919"/>
                  </a:cubicBezTo>
                  <a:cubicBezTo>
                    <a:pt x="2341" y="2955"/>
                    <a:pt x="2341" y="2955"/>
                    <a:pt x="2305" y="2901"/>
                  </a:cubicBezTo>
                  <a:cubicBezTo>
                    <a:pt x="2287" y="2883"/>
                    <a:pt x="2269" y="2865"/>
                    <a:pt x="2242" y="2856"/>
                  </a:cubicBezTo>
                  <a:cubicBezTo>
                    <a:pt x="2215" y="2838"/>
                    <a:pt x="2197" y="2847"/>
                    <a:pt x="2197" y="2883"/>
                  </a:cubicBezTo>
                  <a:cubicBezTo>
                    <a:pt x="2197" y="2919"/>
                    <a:pt x="2215" y="2955"/>
                    <a:pt x="2251" y="2982"/>
                  </a:cubicBezTo>
                  <a:cubicBezTo>
                    <a:pt x="2287" y="3009"/>
                    <a:pt x="2323" y="3036"/>
                    <a:pt x="2332" y="3082"/>
                  </a:cubicBezTo>
                  <a:cubicBezTo>
                    <a:pt x="2332" y="3091"/>
                    <a:pt x="2350" y="3109"/>
                    <a:pt x="2350" y="3118"/>
                  </a:cubicBezTo>
                  <a:cubicBezTo>
                    <a:pt x="2360" y="3127"/>
                    <a:pt x="2360" y="3145"/>
                    <a:pt x="2360" y="3154"/>
                  </a:cubicBezTo>
                  <a:cubicBezTo>
                    <a:pt x="2350" y="3154"/>
                    <a:pt x="2332" y="3154"/>
                    <a:pt x="2323" y="3154"/>
                  </a:cubicBezTo>
                  <a:cubicBezTo>
                    <a:pt x="2242" y="3109"/>
                    <a:pt x="2188" y="3045"/>
                    <a:pt x="2170" y="2946"/>
                  </a:cubicBezTo>
                  <a:cubicBezTo>
                    <a:pt x="2170" y="2901"/>
                    <a:pt x="2161" y="2865"/>
                    <a:pt x="2152" y="2820"/>
                  </a:cubicBezTo>
                  <a:cubicBezTo>
                    <a:pt x="2152" y="2765"/>
                    <a:pt x="2124" y="2748"/>
                    <a:pt x="2070" y="2739"/>
                  </a:cubicBezTo>
                  <a:cubicBezTo>
                    <a:pt x="2034" y="2730"/>
                    <a:pt x="2016" y="2712"/>
                    <a:pt x="1998" y="2685"/>
                  </a:cubicBezTo>
                  <a:cubicBezTo>
                    <a:pt x="1989" y="2658"/>
                    <a:pt x="1980" y="2631"/>
                    <a:pt x="1962" y="2604"/>
                  </a:cubicBezTo>
                  <a:cubicBezTo>
                    <a:pt x="1962" y="2586"/>
                    <a:pt x="1944" y="2567"/>
                    <a:pt x="1935" y="2567"/>
                  </a:cubicBezTo>
                  <a:cubicBezTo>
                    <a:pt x="1880" y="2549"/>
                    <a:pt x="1826" y="2558"/>
                    <a:pt x="1790" y="2595"/>
                  </a:cubicBezTo>
                  <a:cubicBezTo>
                    <a:pt x="1745" y="2631"/>
                    <a:pt x="1709" y="2667"/>
                    <a:pt x="1663" y="2703"/>
                  </a:cubicBezTo>
                  <a:cubicBezTo>
                    <a:pt x="1600" y="2756"/>
                    <a:pt x="1591" y="2811"/>
                    <a:pt x="1618" y="2892"/>
                  </a:cubicBezTo>
                  <a:cubicBezTo>
                    <a:pt x="1618" y="2901"/>
                    <a:pt x="1627" y="2928"/>
                    <a:pt x="1618" y="2937"/>
                  </a:cubicBezTo>
                  <a:cubicBezTo>
                    <a:pt x="1600" y="2955"/>
                    <a:pt x="1582" y="2937"/>
                    <a:pt x="1573" y="2928"/>
                  </a:cubicBezTo>
                  <a:cubicBezTo>
                    <a:pt x="1537" y="2901"/>
                    <a:pt x="1501" y="2874"/>
                    <a:pt x="1465" y="2847"/>
                  </a:cubicBezTo>
                  <a:cubicBezTo>
                    <a:pt x="1419" y="2811"/>
                    <a:pt x="1392" y="2756"/>
                    <a:pt x="1392" y="2703"/>
                  </a:cubicBezTo>
                  <a:cubicBezTo>
                    <a:pt x="1383" y="2649"/>
                    <a:pt x="1374" y="2613"/>
                    <a:pt x="1320" y="2595"/>
                  </a:cubicBezTo>
                  <a:cubicBezTo>
                    <a:pt x="1293" y="2576"/>
                    <a:pt x="1266" y="2549"/>
                    <a:pt x="1248" y="2531"/>
                  </a:cubicBezTo>
                  <a:cubicBezTo>
                    <a:pt x="1220" y="2477"/>
                    <a:pt x="1175" y="2459"/>
                    <a:pt x="1121" y="2459"/>
                  </a:cubicBezTo>
                  <a:cubicBezTo>
                    <a:pt x="1031" y="2468"/>
                    <a:pt x="940" y="2468"/>
                    <a:pt x="841" y="2468"/>
                  </a:cubicBezTo>
                  <a:cubicBezTo>
                    <a:pt x="832" y="2468"/>
                    <a:pt x="805" y="2468"/>
                    <a:pt x="795" y="2450"/>
                  </a:cubicBezTo>
                  <a:cubicBezTo>
                    <a:pt x="759" y="2423"/>
                    <a:pt x="732" y="2396"/>
                    <a:pt x="696" y="2369"/>
                  </a:cubicBezTo>
                  <a:cubicBezTo>
                    <a:pt x="678" y="2350"/>
                    <a:pt x="669" y="2342"/>
                    <a:pt x="642" y="2350"/>
                  </a:cubicBezTo>
                  <a:cubicBezTo>
                    <a:pt x="624" y="2369"/>
                    <a:pt x="633" y="2396"/>
                    <a:pt x="642" y="2405"/>
                  </a:cubicBezTo>
                  <a:cubicBezTo>
                    <a:pt x="687" y="2441"/>
                    <a:pt x="714" y="2486"/>
                    <a:pt x="741" y="2531"/>
                  </a:cubicBezTo>
                  <a:cubicBezTo>
                    <a:pt x="750" y="2558"/>
                    <a:pt x="778" y="2558"/>
                    <a:pt x="805" y="2558"/>
                  </a:cubicBezTo>
                  <a:cubicBezTo>
                    <a:pt x="832" y="2549"/>
                    <a:pt x="859" y="2540"/>
                    <a:pt x="886" y="2531"/>
                  </a:cubicBezTo>
                  <a:cubicBezTo>
                    <a:pt x="895" y="2531"/>
                    <a:pt x="913" y="2531"/>
                    <a:pt x="922" y="2531"/>
                  </a:cubicBezTo>
                  <a:cubicBezTo>
                    <a:pt x="958" y="2540"/>
                    <a:pt x="967" y="2558"/>
                    <a:pt x="949" y="2595"/>
                  </a:cubicBezTo>
                  <a:cubicBezTo>
                    <a:pt x="931" y="2640"/>
                    <a:pt x="895" y="2676"/>
                    <a:pt x="850" y="2703"/>
                  </a:cubicBezTo>
                  <a:cubicBezTo>
                    <a:pt x="769" y="2739"/>
                    <a:pt x="687" y="2774"/>
                    <a:pt x="606" y="2811"/>
                  </a:cubicBezTo>
                  <a:cubicBezTo>
                    <a:pt x="552" y="2829"/>
                    <a:pt x="515" y="2820"/>
                    <a:pt x="506" y="2765"/>
                  </a:cubicBezTo>
                  <a:cubicBezTo>
                    <a:pt x="497" y="2703"/>
                    <a:pt x="452" y="2658"/>
                    <a:pt x="416" y="2613"/>
                  </a:cubicBezTo>
                  <a:cubicBezTo>
                    <a:pt x="389" y="2576"/>
                    <a:pt x="362" y="2540"/>
                    <a:pt x="335" y="2495"/>
                  </a:cubicBezTo>
                  <a:cubicBezTo>
                    <a:pt x="316" y="2468"/>
                    <a:pt x="289" y="2441"/>
                    <a:pt x="271" y="2405"/>
                  </a:cubicBezTo>
                  <a:cubicBezTo>
                    <a:pt x="244" y="2369"/>
                    <a:pt x="226" y="2333"/>
                    <a:pt x="208" y="2287"/>
                  </a:cubicBezTo>
                  <a:cubicBezTo>
                    <a:pt x="208" y="2287"/>
                    <a:pt x="208" y="2269"/>
                    <a:pt x="217" y="2269"/>
                  </a:cubicBezTo>
                  <a:cubicBezTo>
                    <a:pt x="253" y="2242"/>
                    <a:pt x="262" y="2197"/>
                    <a:pt x="253" y="2151"/>
                  </a:cubicBezTo>
                  <a:cubicBezTo>
                    <a:pt x="244" y="2134"/>
                    <a:pt x="226" y="2125"/>
                    <a:pt x="199" y="2125"/>
                  </a:cubicBezTo>
                  <a:cubicBezTo>
                    <a:pt x="154" y="2134"/>
                    <a:pt x="118" y="2142"/>
                    <a:pt x="82" y="2142"/>
                  </a:cubicBezTo>
                  <a:cubicBezTo>
                    <a:pt x="36" y="2142"/>
                    <a:pt x="0" y="2097"/>
                    <a:pt x="9" y="2052"/>
                  </a:cubicBezTo>
                  <a:cubicBezTo>
                    <a:pt x="18" y="2043"/>
                    <a:pt x="36" y="2034"/>
                    <a:pt x="54" y="2025"/>
                  </a:cubicBezTo>
                  <a:cubicBezTo>
                    <a:pt x="82" y="2016"/>
                    <a:pt x="118" y="2007"/>
                    <a:pt x="154" y="1998"/>
                  </a:cubicBezTo>
                  <a:cubicBezTo>
                    <a:pt x="172" y="1989"/>
                    <a:pt x="190" y="1980"/>
                    <a:pt x="217" y="1980"/>
                  </a:cubicBezTo>
                  <a:cubicBezTo>
                    <a:pt x="253" y="1980"/>
                    <a:pt x="298" y="1989"/>
                    <a:pt x="335" y="1998"/>
                  </a:cubicBezTo>
                  <a:cubicBezTo>
                    <a:pt x="371" y="1998"/>
                    <a:pt x="389" y="1989"/>
                    <a:pt x="398" y="1953"/>
                  </a:cubicBezTo>
                  <a:cubicBezTo>
                    <a:pt x="407" y="1953"/>
                    <a:pt x="407" y="1953"/>
                    <a:pt x="416" y="1953"/>
                  </a:cubicBezTo>
                  <a:cubicBezTo>
                    <a:pt x="461" y="1962"/>
                    <a:pt x="506" y="1971"/>
                    <a:pt x="552" y="1980"/>
                  </a:cubicBezTo>
                  <a:cubicBezTo>
                    <a:pt x="597" y="1980"/>
                    <a:pt x="615" y="2016"/>
                    <a:pt x="606" y="2052"/>
                  </a:cubicBezTo>
                  <a:cubicBezTo>
                    <a:pt x="588" y="2116"/>
                    <a:pt x="615" y="2151"/>
                    <a:pt x="678" y="2151"/>
                  </a:cubicBezTo>
                  <a:cubicBezTo>
                    <a:pt x="705" y="2151"/>
                    <a:pt x="741" y="2151"/>
                    <a:pt x="769" y="2142"/>
                  </a:cubicBezTo>
                  <a:cubicBezTo>
                    <a:pt x="795" y="2125"/>
                    <a:pt x="805" y="2097"/>
                    <a:pt x="778" y="2079"/>
                  </a:cubicBezTo>
                  <a:cubicBezTo>
                    <a:pt x="741" y="2052"/>
                    <a:pt x="723" y="2025"/>
                    <a:pt x="714" y="1989"/>
                  </a:cubicBezTo>
                  <a:cubicBezTo>
                    <a:pt x="714" y="1971"/>
                    <a:pt x="696" y="1944"/>
                    <a:pt x="687" y="1935"/>
                  </a:cubicBezTo>
                  <a:cubicBezTo>
                    <a:pt x="651" y="1898"/>
                    <a:pt x="651" y="1880"/>
                    <a:pt x="669" y="1835"/>
                  </a:cubicBezTo>
                  <a:cubicBezTo>
                    <a:pt x="678" y="1826"/>
                    <a:pt x="687" y="1799"/>
                    <a:pt x="687" y="1790"/>
                  </a:cubicBezTo>
                  <a:cubicBezTo>
                    <a:pt x="669" y="1781"/>
                    <a:pt x="651" y="1781"/>
                    <a:pt x="633" y="1772"/>
                  </a:cubicBezTo>
                  <a:cubicBezTo>
                    <a:pt x="624" y="1772"/>
                    <a:pt x="615" y="1772"/>
                    <a:pt x="615" y="1772"/>
                  </a:cubicBezTo>
                  <a:cubicBezTo>
                    <a:pt x="588" y="1745"/>
                    <a:pt x="570" y="1709"/>
                    <a:pt x="570" y="1672"/>
                  </a:cubicBezTo>
                  <a:cubicBezTo>
                    <a:pt x="570" y="1636"/>
                    <a:pt x="597" y="1618"/>
                    <a:pt x="624" y="1609"/>
                  </a:cubicBezTo>
                  <a:cubicBezTo>
                    <a:pt x="651" y="1600"/>
                    <a:pt x="669" y="1600"/>
                    <a:pt x="696" y="1600"/>
                  </a:cubicBezTo>
                  <a:cubicBezTo>
                    <a:pt x="723" y="1600"/>
                    <a:pt x="750" y="1600"/>
                    <a:pt x="778" y="1600"/>
                  </a:cubicBezTo>
                  <a:cubicBezTo>
                    <a:pt x="868" y="1591"/>
                    <a:pt x="931" y="1483"/>
                    <a:pt x="895" y="1401"/>
                  </a:cubicBezTo>
                  <a:cubicBezTo>
                    <a:pt x="886" y="1383"/>
                    <a:pt x="868" y="1365"/>
                    <a:pt x="868" y="1338"/>
                  </a:cubicBezTo>
                  <a:cubicBezTo>
                    <a:pt x="850" y="1311"/>
                    <a:pt x="850" y="1275"/>
                    <a:pt x="841" y="1239"/>
                  </a:cubicBezTo>
                  <a:cubicBezTo>
                    <a:pt x="832" y="1202"/>
                    <a:pt x="832" y="1157"/>
                    <a:pt x="823" y="1121"/>
                  </a:cubicBezTo>
                  <a:cubicBezTo>
                    <a:pt x="814" y="1085"/>
                    <a:pt x="795" y="1049"/>
                    <a:pt x="795" y="1013"/>
                  </a:cubicBezTo>
                  <a:cubicBezTo>
                    <a:pt x="786" y="985"/>
                    <a:pt x="786" y="949"/>
                    <a:pt x="795" y="922"/>
                  </a:cubicBezTo>
                  <a:cubicBezTo>
                    <a:pt x="814" y="877"/>
                    <a:pt x="832" y="832"/>
                    <a:pt x="805" y="778"/>
                  </a:cubicBezTo>
                  <a:cubicBezTo>
                    <a:pt x="823" y="778"/>
                    <a:pt x="832" y="768"/>
                    <a:pt x="841" y="768"/>
                  </a:cubicBezTo>
                  <a:cubicBezTo>
                    <a:pt x="841" y="760"/>
                    <a:pt x="832" y="751"/>
                    <a:pt x="832" y="742"/>
                  </a:cubicBezTo>
                  <a:cubicBezTo>
                    <a:pt x="823" y="742"/>
                    <a:pt x="823" y="742"/>
                    <a:pt x="823" y="742"/>
                  </a:cubicBezTo>
                  <a:cubicBezTo>
                    <a:pt x="723" y="669"/>
                    <a:pt x="723" y="660"/>
                    <a:pt x="750" y="552"/>
                  </a:cubicBezTo>
                  <a:cubicBezTo>
                    <a:pt x="759" y="534"/>
                    <a:pt x="750" y="515"/>
                    <a:pt x="759" y="488"/>
                  </a:cubicBezTo>
                  <a:cubicBezTo>
                    <a:pt x="759" y="479"/>
                    <a:pt x="759" y="470"/>
                    <a:pt x="769" y="461"/>
                  </a:cubicBezTo>
                  <a:cubicBezTo>
                    <a:pt x="778" y="470"/>
                    <a:pt x="786" y="470"/>
                    <a:pt x="795" y="479"/>
                  </a:cubicBezTo>
                  <a:cubicBezTo>
                    <a:pt x="823" y="525"/>
                    <a:pt x="841" y="570"/>
                    <a:pt x="868" y="615"/>
                  </a:cubicBezTo>
                  <a:cubicBezTo>
                    <a:pt x="886" y="651"/>
                    <a:pt x="895" y="687"/>
                    <a:pt x="913" y="723"/>
                  </a:cubicBezTo>
                  <a:cubicBezTo>
                    <a:pt x="922" y="732"/>
                    <a:pt x="922" y="742"/>
                    <a:pt x="931" y="742"/>
                  </a:cubicBezTo>
                  <a:cubicBezTo>
                    <a:pt x="940" y="751"/>
                    <a:pt x="949" y="760"/>
                    <a:pt x="958" y="751"/>
                  </a:cubicBezTo>
                  <a:cubicBezTo>
                    <a:pt x="967" y="751"/>
                    <a:pt x="967" y="732"/>
                    <a:pt x="967" y="723"/>
                  </a:cubicBezTo>
                  <a:cubicBezTo>
                    <a:pt x="967" y="723"/>
                    <a:pt x="967" y="714"/>
                    <a:pt x="958" y="705"/>
                  </a:cubicBezTo>
                  <a:cubicBezTo>
                    <a:pt x="913" y="660"/>
                    <a:pt x="913" y="588"/>
                    <a:pt x="886" y="534"/>
                  </a:cubicBezTo>
                  <a:cubicBezTo>
                    <a:pt x="886" y="506"/>
                    <a:pt x="895" y="497"/>
                    <a:pt x="922" y="497"/>
                  </a:cubicBezTo>
                  <a:cubicBezTo>
                    <a:pt x="940" y="497"/>
                    <a:pt x="958" y="497"/>
                    <a:pt x="986" y="497"/>
                  </a:cubicBezTo>
                  <a:cubicBezTo>
                    <a:pt x="1012" y="497"/>
                    <a:pt x="1022" y="479"/>
                    <a:pt x="1012" y="452"/>
                  </a:cubicBezTo>
                  <a:cubicBezTo>
                    <a:pt x="1003" y="425"/>
                    <a:pt x="1012" y="407"/>
                    <a:pt x="1040" y="398"/>
                  </a:cubicBezTo>
                  <a:cubicBezTo>
                    <a:pt x="1049" y="398"/>
                    <a:pt x="1058" y="389"/>
                    <a:pt x="1067" y="389"/>
                  </a:cubicBezTo>
                  <a:cubicBezTo>
                    <a:pt x="1103" y="371"/>
                    <a:pt x="1103" y="362"/>
                    <a:pt x="1085" y="335"/>
                  </a:cubicBezTo>
                  <a:cubicBezTo>
                    <a:pt x="1058" y="298"/>
                    <a:pt x="1058" y="289"/>
                    <a:pt x="1085" y="262"/>
                  </a:cubicBezTo>
                  <a:cubicBezTo>
                    <a:pt x="1103" y="244"/>
                    <a:pt x="1121" y="235"/>
                    <a:pt x="1130" y="217"/>
                  </a:cubicBezTo>
                  <a:cubicBezTo>
                    <a:pt x="1157" y="190"/>
                    <a:pt x="1175" y="172"/>
                    <a:pt x="1211" y="181"/>
                  </a:cubicBezTo>
                  <a:cubicBezTo>
                    <a:pt x="1220" y="190"/>
                    <a:pt x="1229" y="181"/>
                    <a:pt x="1239" y="181"/>
                  </a:cubicBezTo>
                  <a:cubicBezTo>
                    <a:pt x="1248" y="145"/>
                    <a:pt x="1284" y="127"/>
                    <a:pt x="1275" y="81"/>
                  </a:cubicBezTo>
                  <a:cubicBezTo>
                    <a:pt x="1257" y="18"/>
                    <a:pt x="1275" y="0"/>
                    <a:pt x="1338" y="9"/>
                  </a:cubicBezTo>
                  <a:cubicBezTo>
                    <a:pt x="1365" y="18"/>
                    <a:pt x="1383" y="27"/>
                    <a:pt x="1401" y="36"/>
                  </a:cubicBezTo>
                  <a:cubicBezTo>
                    <a:pt x="1419" y="36"/>
                    <a:pt x="1428" y="36"/>
                    <a:pt x="1437" y="36"/>
                  </a:cubicBezTo>
                  <a:cubicBezTo>
                    <a:pt x="1465" y="27"/>
                    <a:pt x="1492" y="27"/>
                    <a:pt x="1519" y="45"/>
                  </a:cubicBezTo>
                  <a:cubicBezTo>
                    <a:pt x="1537" y="55"/>
                    <a:pt x="1555" y="64"/>
                    <a:pt x="1573" y="72"/>
                  </a:cubicBezTo>
                  <a:cubicBezTo>
                    <a:pt x="1609" y="91"/>
                    <a:pt x="1618" y="109"/>
                    <a:pt x="1609" y="145"/>
                  </a:cubicBezTo>
                  <a:cubicBezTo>
                    <a:pt x="1600" y="181"/>
                    <a:pt x="1591" y="217"/>
                    <a:pt x="1573" y="253"/>
                  </a:cubicBezTo>
                  <a:cubicBezTo>
                    <a:pt x="1564" y="280"/>
                    <a:pt x="1555" y="308"/>
                    <a:pt x="1555" y="335"/>
                  </a:cubicBezTo>
                  <a:cubicBezTo>
                    <a:pt x="1555" y="335"/>
                    <a:pt x="1555" y="335"/>
                    <a:pt x="1564" y="344"/>
                  </a:cubicBezTo>
                  <a:cubicBezTo>
                    <a:pt x="1573" y="335"/>
                    <a:pt x="1582" y="326"/>
                    <a:pt x="1582" y="317"/>
                  </a:cubicBezTo>
                  <a:cubicBezTo>
                    <a:pt x="1609" y="280"/>
                    <a:pt x="1636" y="253"/>
                    <a:pt x="1673" y="253"/>
                  </a:cubicBezTo>
                  <a:cubicBezTo>
                    <a:pt x="1690" y="244"/>
                    <a:pt x="1699" y="244"/>
                    <a:pt x="1718" y="235"/>
                  </a:cubicBezTo>
                  <a:cubicBezTo>
                    <a:pt x="1754" y="226"/>
                    <a:pt x="1790" y="208"/>
                    <a:pt x="1835" y="235"/>
                  </a:cubicBezTo>
                  <a:cubicBezTo>
                    <a:pt x="1844" y="244"/>
                    <a:pt x="1862" y="244"/>
                    <a:pt x="1880" y="244"/>
                  </a:cubicBezTo>
                  <a:cubicBezTo>
                    <a:pt x="1926" y="253"/>
                    <a:pt x="1926" y="244"/>
                    <a:pt x="1926" y="199"/>
                  </a:cubicBezTo>
                  <a:cubicBezTo>
                    <a:pt x="1926" y="172"/>
                    <a:pt x="1935" y="163"/>
                    <a:pt x="1962" y="172"/>
                  </a:cubicBezTo>
                  <a:cubicBezTo>
                    <a:pt x="1989" y="172"/>
                    <a:pt x="2016" y="181"/>
                    <a:pt x="2043" y="181"/>
                  </a:cubicBezTo>
                  <a:cubicBezTo>
                    <a:pt x="2070" y="190"/>
                    <a:pt x="2088" y="208"/>
                    <a:pt x="2097" y="235"/>
                  </a:cubicBezTo>
                  <a:cubicBezTo>
                    <a:pt x="2133" y="335"/>
                    <a:pt x="2161" y="317"/>
                    <a:pt x="2224" y="272"/>
                  </a:cubicBezTo>
                  <a:cubicBezTo>
                    <a:pt x="2242" y="262"/>
                    <a:pt x="2251" y="253"/>
                    <a:pt x="2269" y="253"/>
                  </a:cubicBezTo>
                  <a:cubicBezTo>
                    <a:pt x="2305" y="244"/>
                    <a:pt x="2323" y="226"/>
                    <a:pt x="2332" y="190"/>
                  </a:cubicBezTo>
                  <a:cubicBezTo>
                    <a:pt x="2369" y="118"/>
                    <a:pt x="2396" y="100"/>
                    <a:pt x="2477" y="127"/>
                  </a:cubicBezTo>
                  <a:cubicBezTo>
                    <a:pt x="2495" y="127"/>
                    <a:pt x="2522" y="136"/>
                    <a:pt x="2540" y="145"/>
                  </a:cubicBezTo>
                  <a:cubicBezTo>
                    <a:pt x="2613" y="172"/>
                    <a:pt x="2676" y="172"/>
                    <a:pt x="2748" y="172"/>
                  </a:cubicBezTo>
                  <a:cubicBezTo>
                    <a:pt x="2839" y="181"/>
                    <a:pt x="2929" y="199"/>
                    <a:pt x="3019" y="181"/>
                  </a:cubicBezTo>
                  <a:cubicBezTo>
                    <a:pt x="3037" y="181"/>
                    <a:pt x="3056" y="172"/>
                    <a:pt x="3074" y="163"/>
                  </a:cubicBezTo>
                  <a:cubicBezTo>
                    <a:pt x="3146" y="109"/>
                    <a:pt x="3236" y="109"/>
                    <a:pt x="3327" y="109"/>
                  </a:cubicBezTo>
                  <a:cubicBezTo>
                    <a:pt x="3372" y="109"/>
                    <a:pt x="3426" y="118"/>
                    <a:pt x="3471" y="127"/>
                  </a:cubicBezTo>
                  <a:cubicBezTo>
                    <a:pt x="3553" y="145"/>
                    <a:pt x="3634" y="154"/>
                    <a:pt x="3715" y="172"/>
                  </a:cubicBezTo>
                  <a:cubicBezTo>
                    <a:pt x="3761" y="181"/>
                    <a:pt x="3806" y="190"/>
                    <a:pt x="3851" y="199"/>
                  </a:cubicBezTo>
                  <a:cubicBezTo>
                    <a:pt x="3887" y="217"/>
                    <a:pt x="3914" y="208"/>
                    <a:pt x="3941" y="190"/>
                  </a:cubicBezTo>
                  <a:cubicBezTo>
                    <a:pt x="3951" y="190"/>
                    <a:pt x="3960" y="181"/>
                    <a:pt x="3978" y="181"/>
                  </a:cubicBezTo>
                  <a:cubicBezTo>
                    <a:pt x="4005" y="172"/>
                    <a:pt x="4032" y="163"/>
                    <a:pt x="4050" y="190"/>
                  </a:cubicBezTo>
                  <a:cubicBezTo>
                    <a:pt x="4059" y="208"/>
                    <a:pt x="4059" y="253"/>
                    <a:pt x="4041" y="272"/>
                  </a:cubicBezTo>
                  <a:cubicBezTo>
                    <a:pt x="4032" y="280"/>
                    <a:pt x="4023" y="289"/>
                    <a:pt x="4005" y="289"/>
                  </a:cubicBezTo>
                  <a:cubicBezTo>
                    <a:pt x="3987" y="289"/>
                    <a:pt x="3969" y="289"/>
                    <a:pt x="3951" y="280"/>
                  </a:cubicBezTo>
                  <a:cubicBezTo>
                    <a:pt x="3905" y="272"/>
                    <a:pt x="3878" y="289"/>
                    <a:pt x="3851" y="317"/>
                  </a:cubicBezTo>
                  <a:cubicBezTo>
                    <a:pt x="3842" y="344"/>
                    <a:pt x="3842" y="353"/>
                    <a:pt x="3869" y="371"/>
                  </a:cubicBezTo>
                  <a:cubicBezTo>
                    <a:pt x="3878" y="380"/>
                    <a:pt x="3896" y="380"/>
                    <a:pt x="3905" y="389"/>
                  </a:cubicBezTo>
                  <a:cubicBezTo>
                    <a:pt x="3941" y="407"/>
                    <a:pt x="3951" y="443"/>
                    <a:pt x="3914" y="470"/>
                  </a:cubicBezTo>
                  <a:cubicBezTo>
                    <a:pt x="3887" y="488"/>
                    <a:pt x="3851" y="506"/>
                    <a:pt x="3824" y="515"/>
                  </a:cubicBezTo>
                  <a:cubicBezTo>
                    <a:pt x="3761" y="534"/>
                    <a:pt x="3715" y="588"/>
                    <a:pt x="3715" y="651"/>
                  </a:cubicBezTo>
                  <a:cubicBezTo>
                    <a:pt x="3715" y="669"/>
                    <a:pt x="3715" y="696"/>
                    <a:pt x="3715" y="723"/>
                  </a:cubicBezTo>
                  <a:cubicBezTo>
                    <a:pt x="3715" y="751"/>
                    <a:pt x="3706" y="760"/>
                    <a:pt x="3679" y="760"/>
                  </a:cubicBezTo>
                  <a:cubicBezTo>
                    <a:pt x="3625" y="742"/>
                    <a:pt x="3589" y="778"/>
                    <a:pt x="3544" y="805"/>
                  </a:cubicBezTo>
                  <a:cubicBezTo>
                    <a:pt x="3526" y="814"/>
                    <a:pt x="3535" y="877"/>
                    <a:pt x="3553" y="904"/>
                  </a:cubicBezTo>
                  <a:cubicBezTo>
                    <a:pt x="3589" y="940"/>
                    <a:pt x="3607" y="1022"/>
                    <a:pt x="3562" y="1067"/>
                  </a:cubicBezTo>
                  <a:cubicBezTo>
                    <a:pt x="3544" y="1085"/>
                    <a:pt x="3535" y="1121"/>
                    <a:pt x="3517" y="1139"/>
                  </a:cubicBezTo>
                  <a:cubicBezTo>
                    <a:pt x="3490" y="1175"/>
                    <a:pt x="3471" y="1212"/>
                    <a:pt x="3471" y="1257"/>
                  </a:cubicBezTo>
                  <a:cubicBezTo>
                    <a:pt x="3471" y="1275"/>
                    <a:pt x="3462" y="1284"/>
                    <a:pt x="3462" y="1302"/>
                  </a:cubicBezTo>
                </a:path>
              </a:pathLst>
            </a:custGeom>
            <a:solidFill>
              <a:schemeClr val="bg2"/>
            </a:solidFill>
            <a:ln w="12700">
              <a:solidFill>
                <a:schemeClr val="bg1"/>
              </a:solidFill>
            </a:ln>
            <a:effectLst/>
          </p:spPr>
          <p:txBody>
            <a:bodyPr wrap="none" anchor="ctr"/>
            <a:lstStyle/>
            <a:p>
              <a:endParaRPr lang="es-MX"/>
            </a:p>
          </p:txBody>
        </p:sp>
        <p:sp>
          <p:nvSpPr>
            <p:cNvPr id="66" name="Freeform 2">
              <a:extLst>
                <a:ext uri="{FF2B5EF4-FFF2-40B4-BE49-F238E27FC236}">
                  <a16:creationId xmlns:a16="http://schemas.microsoft.com/office/drawing/2014/main" id="{16649E87-0CBE-4F28-8E80-56EAF0F9BC19}"/>
                </a:ext>
              </a:extLst>
            </p:cNvPr>
            <p:cNvSpPr>
              <a:spLocks noChangeArrowheads="1"/>
            </p:cNvSpPr>
            <p:nvPr/>
          </p:nvSpPr>
          <p:spPr bwMode="auto">
            <a:xfrm>
              <a:off x="1827499" y="1409614"/>
              <a:ext cx="2697308" cy="2478608"/>
            </a:xfrm>
            <a:custGeom>
              <a:avLst/>
              <a:gdLst>
                <a:gd name="T0" fmla="*/ 2540 w 3101"/>
                <a:gd name="T1" fmla="*/ 1690 h 2847"/>
                <a:gd name="T2" fmla="*/ 2739 w 3101"/>
                <a:gd name="T3" fmla="*/ 1645 h 2847"/>
                <a:gd name="T4" fmla="*/ 2920 w 3101"/>
                <a:gd name="T5" fmla="*/ 1690 h 2847"/>
                <a:gd name="T6" fmla="*/ 2666 w 3101"/>
                <a:gd name="T7" fmla="*/ 1690 h 2847"/>
                <a:gd name="T8" fmla="*/ 2495 w 3101"/>
                <a:gd name="T9" fmla="*/ 1853 h 2847"/>
                <a:gd name="T10" fmla="*/ 2278 w 3101"/>
                <a:gd name="T11" fmla="*/ 2142 h 2847"/>
                <a:gd name="T12" fmla="*/ 2160 w 3101"/>
                <a:gd name="T13" fmla="*/ 2368 h 2847"/>
                <a:gd name="T14" fmla="*/ 1790 w 3101"/>
                <a:gd name="T15" fmla="*/ 2223 h 2847"/>
                <a:gd name="T16" fmla="*/ 1898 w 3101"/>
                <a:gd name="T17" fmla="*/ 2486 h 2847"/>
                <a:gd name="T18" fmla="*/ 1952 w 3101"/>
                <a:gd name="T19" fmla="*/ 2558 h 2847"/>
                <a:gd name="T20" fmla="*/ 2124 w 3101"/>
                <a:gd name="T21" fmla="*/ 2683 h 2847"/>
                <a:gd name="T22" fmla="*/ 2196 w 3101"/>
                <a:gd name="T23" fmla="*/ 2828 h 2847"/>
                <a:gd name="T24" fmla="*/ 1889 w 3101"/>
                <a:gd name="T25" fmla="*/ 2720 h 2847"/>
                <a:gd name="T26" fmla="*/ 1528 w 3101"/>
                <a:gd name="T27" fmla="*/ 2594 h 2847"/>
                <a:gd name="T28" fmla="*/ 1238 w 3101"/>
                <a:gd name="T29" fmla="*/ 2178 h 2847"/>
                <a:gd name="T30" fmla="*/ 1320 w 3101"/>
                <a:gd name="T31" fmla="*/ 2413 h 2847"/>
                <a:gd name="T32" fmla="*/ 1039 w 3101"/>
                <a:gd name="T33" fmla="*/ 1681 h 2847"/>
                <a:gd name="T34" fmla="*/ 1048 w 3101"/>
                <a:gd name="T35" fmla="*/ 1202 h 2847"/>
                <a:gd name="T36" fmla="*/ 867 w 3101"/>
                <a:gd name="T37" fmla="*/ 822 h 2847"/>
                <a:gd name="T38" fmla="*/ 99 w 3101"/>
                <a:gd name="T39" fmla="*/ 1039 h 2847"/>
                <a:gd name="T40" fmla="*/ 36 w 3101"/>
                <a:gd name="T41" fmla="*/ 1021 h 2847"/>
                <a:gd name="T42" fmla="*/ 343 w 3101"/>
                <a:gd name="T43" fmla="*/ 741 h 2847"/>
                <a:gd name="T44" fmla="*/ 524 w 3101"/>
                <a:gd name="T45" fmla="*/ 452 h 2847"/>
                <a:gd name="T46" fmla="*/ 569 w 3101"/>
                <a:gd name="T47" fmla="*/ 307 h 2847"/>
                <a:gd name="T48" fmla="*/ 587 w 3101"/>
                <a:gd name="T49" fmla="*/ 153 h 2847"/>
                <a:gd name="T50" fmla="*/ 1048 w 3101"/>
                <a:gd name="T51" fmla="*/ 63 h 2847"/>
                <a:gd name="T52" fmla="*/ 1545 w 3101"/>
                <a:gd name="T53" fmla="*/ 289 h 2847"/>
                <a:gd name="T54" fmla="*/ 1817 w 3101"/>
                <a:gd name="T55" fmla="*/ 542 h 2847"/>
                <a:gd name="T56" fmla="*/ 2070 w 3101"/>
                <a:gd name="T57" fmla="*/ 578 h 2847"/>
                <a:gd name="T58" fmla="*/ 2423 w 3101"/>
                <a:gd name="T59" fmla="*/ 587 h 2847"/>
                <a:gd name="T60" fmla="*/ 2603 w 3101"/>
                <a:gd name="T61" fmla="*/ 642 h 2847"/>
                <a:gd name="T62" fmla="*/ 2504 w 3101"/>
                <a:gd name="T63" fmla="*/ 804 h 2847"/>
                <a:gd name="T64" fmla="*/ 2368 w 3101"/>
                <a:gd name="T65" fmla="*/ 867 h 2847"/>
                <a:gd name="T66" fmla="*/ 2278 w 3101"/>
                <a:gd name="T67" fmla="*/ 1256 h 2847"/>
                <a:gd name="T68" fmla="*/ 2377 w 3101"/>
                <a:gd name="T69" fmla="*/ 1410 h 2847"/>
                <a:gd name="T70" fmla="*/ 2504 w 3101"/>
                <a:gd name="T71" fmla="*/ 1184 h 2847"/>
                <a:gd name="T72" fmla="*/ 2676 w 3101"/>
                <a:gd name="T73" fmla="*/ 976 h 2847"/>
                <a:gd name="T74" fmla="*/ 2838 w 3101"/>
                <a:gd name="T75" fmla="*/ 1121 h 2847"/>
                <a:gd name="T76" fmla="*/ 2902 w 3101"/>
                <a:gd name="T77" fmla="*/ 1102 h 2847"/>
                <a:gd name="T78" fmla="*/ 3046 w 3101"/>
                <a:gd name="T79" fmla="*/ 1383 h 2847"/>
                <a:gd name="T80" fmla="*/ 3091 w 3101"/>
                <a:gd name="T81" fmla="*/ 1636 h 2847"/>
                <a:gd name="T82" fmla="*/ 2965 w 3101"/>
                <a:gd name="T83" fmla="*/ 1509 h 2847"/>
                <a:gd name="T84" fmla="*/ 2440 w 3101"/>
                <a:gd name="T85" fmla="*/ 1726 h 2847"/>
                <a:gd name="T86" fmla="*/ 2233 w 3101"/>
                <a:gd name="T87" fmla="*/ 1798 h 2847"/>
                <a:gd name="T88" fmla="*/ 2242 w 3101"/>
                <a:gd name="T89" fmla="*/ 1672 h 2847"/>
                <a:gd name="T90" fmla="*/ 2007 w 3101"/>
                <a:gd name="T91" fmla="*/ 1627 h 2847"/>
                <a:gd name="T92" fmla="*/ 2133 w 3101"/>
                <a:gd name="T93" fmla="*/ 1627 h 2847"/>
                <a:gd name="T94" fmla="*/ 2052 w 3101"/>
                <a:gd name="T95" fmla="*/ 1798 h 2847"/>
                <a:gd name="T96" fmla="*/ 2160 w 3101"/>
                <a:gd name="T97" fmla="*/ 1753 h 2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01" h="2847">
                  <a:moveTo>
                    <a:pt x="2224" y="1844"/>
                  </a:moveTo>
                  <a:lnTo>
                    <a:pt x="2224" y="1844"/>
                  </a:lnTo>
                  <a:cubicBezTo>
                    <a:pt x="2251" y="1835"/>
                    <a:pt x="2287" y="1835"/>
                    <a:pt x="2314" y="1817"/>
                  </a:cubicBezTo>
                  <a:cubicBezTo>
                    <a:pt x="2386" y="1780"/>
                    <a:pt x="2468" y="1735"/>
                    <a:pt x="2540" y="1690"/>
                  </a:cubicBezTo>
                  <a:cubicBezTo>
                    <a:pt x="2585" y="1663"/>
                    <a:pt x="2630" y="1636"/>
                    <a:pt x="2676" y="1609"/>
                  </a:cubicBezTo>
                  <a:cubicBezTo>
                    <a:pt x="2685" y="1609"/>
                    <a:pt x="2703" y="1600"/>
                    <a:pt x="2712" y="1609"/>
                  </a:cubicBezTo>
                  <a:cubicBezTo>
                    <a:pt x="2730" y="1609"/>
                    <a:pt x="2739" y="1609"/>
                    <a:pt x="2757" y="1618"/>
                  </a:cubicBezTo>
                  <a:cubicBezTo>
                    <a:pt x="2748" y="1627"/>
                    <a:pt x="2748" y="1636"/>
                    <a:pt x="2739" y="1645"/>
                  </a:cubicBezTo>
                  <a:cubicBezTo>
                    <a:pt x="2739" y="1654"/>
                    <a:pt x="2730" y="1672"/>
                    <a:pt x="2739" y="1681"/>
                  </a:cubicBezTo>
                  <a:cubicBezTo>
                    <a:pt x="2748" y="1690"/>
                    <a:pt x="2757" y="1690"/>
                    <a:pt x="2775" y="1690"/>
                  </a:cubicBezTo>
                  <a:cubicBezTo>
                    <a:pt x="2784" y="1690"/>
                    <a:pt x="2793" y="1690"/>
                    <a:pt x="2802" y="1681"/>
                  </a:cubicBezTo>
                  <a:cubicBezTo>
                    <a:pt x="2838" y="1672"/>
                    <a:pt x="2874" y="1681"/>
                    <a:pt x="2920" y="1690"/>
                  </a:cubicBezTo>
                  <a:cubicBezTo>
                    <a:pt x="2902" y="1699"/>
                    <a:pt x="2893" y="1717"/>
                    <a:pt x="2883" y="1717"/>
                  </a:cubicBezTo>
                  <a:cubicBezTo>
                    <a:pt x="2838" y="1735"/>
                    <a:pt x="2793" y="1753"/>
                    <a:pt x="2748" y="1762"/>
                  </a:cubicBezTo>
                  <a:cubicBezTo>
                    <a:pt x="2703" y="1780"/>
                    <a:pt x="2685" y="1762"/>
                    <a:pt x="2685" y="1717"/>
                  </a:cubicBezTo>
                  <a:cubicBezTo>
                    <a:pt x="2685" y="1708"/>
                    <a:pt x="2676" y="1699"/>
                    <a:pt x="2666" y="1690"/>
                  </a:cubicBezTo>
                  <a:cubicBezTo>
                    <a:pt x="2657" y="1690"/>
                    <a:pt x="2648" y="1699"/>
                    <a:pt x="2640" y="1708"/>
                  </a:cubicBezTo>
                  <a:cubicBezTo>
                    <a:pt x="2640" y="1717"/>
                    <a:pt x="2630" y="1744"/>
                    <a:pt x="2630" y="1753"/>
                  </a:cubicBezTo>
                  <a:cubicBezTo>
                    <a:pt x="2621" y="1798"/>
                    <a:pt x="2594" y="1826"/>
                    <a:pt x="2549" y="1835"/>
                  </a:cubicBezTo>
                  <a:cubicBezTo>
                    <a:pt x="2531" y="1844"/>
                    <a:pt x="2513" y="1844"/>
                    <a:pt x="2495" y="1853"/>
                  </a:cubicBezTo>
                  <a:cubicBezTo>
                    <a:pt x="2449" y="1862"/>
                    <a:pt x="2432" y="1889"/>
                    <a:pt x="2423" y="1925"/>
                  </a:cubicBezTo>
                  <a:cubicBezTo>
                    <a:pt x="2413" y="1970"/>
                    <a:pt x="2395" y="2006"/>
                    <a:pt x="2386" y="2051"/>
                  </a:cubicBezTo>
                  <a:cubicBezTo>
                    <a:pt x="2377" y="2079"/>
                    <a:pt x="2359" y="2106"/>
                    <a:pt x="2323" y="2115"/>
                  </a:cubicBezTo>
                  <a:cubicBezTo>
                    <a:pt x="2305" y="2124"/>
                    <a:pt x="2287" y="2133"/>
                    <a:pt x="2278" y="2142"/>
                  </a:cubicBezTo>
                  <a:cubicBezTo>
                    <a:pt x="2233" y="2178"/>
                    <a:pt x="2206" y="2214"/>
                    <a:pt x="2215" y="2269"/>
                  </a:cubicBezTo>
                  <a:cubicBezTo>
                    <a:pt x="2224" y="2296"/>
                    <a:pt x="2224" y="2323"/>
                    <a:pt x="2224" y="2350"/>
                  </a:cubicBezTo>
                  <a:cubicBezTo>
                    <a:pt x="2224" y="2368"/>
                    <a:pt x="2215" y="2377"/>
                    <a:pt x="2206" y="2395"/>
                  </a:cubicBezTo>
                  <a:cubicBezTo>
                    <a:pt x="2187" y="2386"/>
                    <a:pt x="2169" y="2386"/>
                    <a:pt x="2160" y="2368"/>
                  </a:cubicBezTo>
                  <a:cubicBezTo>
                    <a:pt x="2133" y="2350"/>
                    <a:pt x="2133" y="2323"/>
                    <a:pt x="2142" y="2287"/>
                  </a:cubicBezTo>
                  <a:cubicBezTo>
                    <a:pt x="2151" y="2250"/>
                    <a:pt x="2142" y="2223"/>
                    <a:pt x="2097" y="2205"/>
                  </a:cubicBezTo>
                  <a:cubicBezTo>
                    <a:pt x="2088" y="2205"/>
                    <a:pt x="2079" y="2196"/>
                    <a:pt x="2070" y="2196"/>
                  </a:cubicBezTo>
                  <a:cubicBezTo>
                    <a:pt x="1979" y="2187"/>
                    <a:pt x="1880" y="2187"/>
                    <a:pt x="1790" y="2223"/>
                  </a:cubicBezTo>
                  <a:cubicBezTo>
                    <a:pt x="1762" y="2233"/>
                    <a:pt x="1736" y="2250"/>
                    <a:pt x="1726" y="2278"/>
                  </a:cubicBezTo>
                  <a:cubicBezTo>
                    <a:pt x="1699" y="2341"/>
                    <a:pt x="1681" y="2395"/>
                    <a:pt x="1681" y="2458"/>
                  </a:cubicBezTo>
                  <a:cubicBezTo>
                    <a:pt x="1681" y="2495"/>
                    <a:pt x="1699" y="2522"/>
                    <a:pt x="1736" y="2540"/>
                  </a:cubicBezTo>
                  <a:cubicBezTo>
                    <a:pt x="1799" y="2567"/>
                    <a:pt x="1862" y="2558"/>
                    <a:pt x="1898" y="2486"/>
                  </a:cubicBezTo>
                  <a:cubicBezTo>
                    <a:pt x="1916" y="2458"/>
                    <a:pt x="1943" y="2431"/>
                    <a:pt x="1979" y="2431"/>
                  </a:cubicBezTo>
                  <a:cubicBezTo>
                    <a:pt x="1998" y="2431"/>
                    <a:pt x="2007" y="2440"/>
                    <a:pt x="2016" y="2449"/>
                  </a:cubicBezTo>
                  <a:cubicBezTo>
                    <a:pt x="2025" y="2458"/>
                    <a:pt x="2016" y="2476"/>
                    <a:pt x="2007" y="2486"/>
                  </a:cubicBezTo>
                  <a:cubicBezTo>
                    <a:pt x="1989" y="2513"/>
                    <a:pt x="1970" y="2540"/>
                    <a:pt x="1952" y="2558"/>
                  </a:cubicBezTo>
                  <a:cubicBezTo>
                    <a:pt x="1925" y="2594"/>
                    <a:pt x="1934" y="2621"/>
                    <a:pt x="1979" y="2639"/>
                  </a:cubicBezTo>
                  <a:cubicBezTo>
                    <a:pt x="1998" y="2639"/>
                    <a:pt x="2016" y="2639"/>
                    <a:pt x="2034" y="2639"/>
                  </a:cubicBezTo>
                  <a:cubicBezTo>
                    <a:pt x="2052" y="2639"/>
                    <a:pt x="2070" y="2639"/>
                    <a:pt x="2088" y="2630"/>
                  </a:cubicBezTo>
                  <a:cubicBezTo>
                    <a:pt x="2124" y="2630"/>
                    <a:pt x="2133" y="2648"/>
                    <a:pt x="2124" y="2683"/>
                  </a:cubicBezTo>
                  <a:cubicBezTo>
                    <a:pt x="2115" y="2702"/>
                    <a:pt x="2115" y="2720"/>
                    <a:pt x="2106" y="2747"/>
                  </a:cubicBezTo>
                  <a:cubicBezTo>
                    <a:pt x="2097" y="2774"/>
                    <a:pt x="2106" y="2792"/>
                    <a:pt x="2133" y="2792"/>
                  </a:cubicBezTo>
                  <a:cubicBezTo>
                    <a:pt x="2151" y="2801"/>
                    <a:pt x="2160" y="2801"/>
                    <a:pt x="2178" y="2801"/>
                  </a:cubicBezTo>
                  <a:cubicBezTo>
                    <a:pt x="2178" y="2810"/>
                    <a:pt x="2196" y="2819"/>
                    <a:pt x="2196" y="2828"/>
                  </a:cubicBezTo>
                  <a:cubicBezTo>
                    <a:pt x="2187" y="2837"/>
                    <a:pt x="2178" y="2846"/>
                    <a:pt x="2169" y="2846"/>
                  </a:cubicBezTo>
                  <a:cubicBezTo>
                    <a:pt x="2124" y="2846"/>
                    <a:pt x="2070" y="2837"/>
                    <a:pt x="2025" y="2828"/>
                  </a:cubicBezTo>
                  <a:cubicBezTo>
                    <a:pt x="2007" y="2828"/>
                    <a:pt x="1989" y="2801"/>
                    <a:pt x="1979" y="2783"/>
                  </a:cubicBezTo>
                  <a:cubicBezTo>
                    <a:pt x="1961" y="2747"/>
                    <a:pt x="1934" y="2729"/>
                    <a:pt x="1889" y="2720"/>
                  </a:cubicBezTo>
                  <a:cubicBezTo>
                    <a:pt x="1853" y="2711"/>
                    <a:pt x="1817" y="2692"/>
                    <a:pt x="1781" y="2674"/>
                  </a:cubicBezTo>
                  <a:cubicBezTo>
                    <a:pt x="1772" y="2674"/>
                    <a:pt x="1753" y="2665"/>
                    <a:pt x="1744" y="2665"/>
                  </a:cubicBezTo>
                  <a:cubicBezTo>
                    <a:pt x="1726" y="2665"/>
                    <a:pt x="1699" y="2665"/>
                    <a:pt x="1681" y="2665"/>
                  </a:cubicBezTo>
                  <a:cubicBezTo>
                    <a:pt x="1618" y="2665"/>
                    <a:pt x="1573" y="2639"/>
                    <a:pt x="1528" y="2594"/>
                  </a:cubicBezTo>
                  <a:cubicBezTo>
                    <a:pt x="1437" y="2513"/>
                    <a:pt x="1392" y="2413"/>
                    <a:pt x="1356" y="2305"/>
                  </a:cubicBezTo>
                  <a:cubicBezTo>
                    <a:pt x="1338" y="2250"/>
                    <a:pt x="1311" y="2205"/>
                    <a:pt x="1283" y="2160"/>
                  </a:cubicBezTo>
                  <a:cubicBezTo>
                    <a:pt x="1274" y="2151"/>
                    <a:pt x="1256" y="2142"/>
                    <a:pt x="1247" y="2142"/>
                  </a:cubicBezTo>
                  <a:cubicBezTo>
                    <a:pt x="1238" y="2151"/>
                    <a:pt x="1238" y="2169"/>
                    <a:pt x="1238" y="2178"/>
                  </a:cubicBezTo>
                  <a:cubicBezTo>
                    <a:pt x="1238" y="2187"/>
                    <a:pt x="1238" y="2196"/>
                    <a:pt x="1247" y="2205"/>
                  </a:cubicBezTo>
                  <a:cubicBezTo>
                    <a:pt x="1274" y="2259"/>
                    <a:pt x="1311" y="2323"/>
                    <a:pt x="1338" y="2377"/>
                  </a:cubicBezTo>
                  <a:cubicBezTo>
                    <a:pt x="1347" y="2386"/>
                    <a:pt x="1347" y="2395"/>
                    <a:pt x="1338" y="2404"/>
                  </a:cubicBezTo>
                  <a:lnTo>
                    <a:pt x="1320" y="2413"/>
                  </a:lnTo>
                  <a:cubicBezTo>
                    <a:pt x="1302" y="2404"/>
                    <a:pt x="1283" y="2395"/>
                    <a:pt x="1283" y="2386"/>
                  </a:cubicBezTo>
                  <a:cubicBezTo>
                    <a:pt x="1238" y="2305"/>
                    <a:pt x="1202" y="2223"/>
                    <a:pt x="1166" y="2142"/>
                  </a:cubicBezTo>
                  <a:cubicBezTo>
                    <a:pt x="1139" y="2079"/>
                    <a:pt x="1094" y="2025"/>
                    <a:pt x="1066" y="1961"/>
                  </a:cubicBezTo>
                  <a:cubicBezTo>
                    <a:pt x="1039" y="1871"/>
                    <a:pt x="1012" y="1780"/>
                    <a:pt x="1039" y="1681"/>
                  </a:cubicBezTo>
                  <a:cubicBezTo>
                    <a:pt x="1048" y="1645"/>
                    <a:pt x="1066" y="1600"/>
                    <a:pt x="1085" y="1563"/>
                  </a:cubicBezTo>
                  <a:cubicBezTo>
                    <a:pt x="1112" y="1509"/>
                    <a:pt x="1112" y="1455"/>
                    <a:pt x="1085" y="1410"/>
                  </a:cubicBezTo>
                  <a:cubicBezTo>
                    <a:pt x="1048" y="1365"/>
                    <a:pt x="1039" y="1319"/>
                    <a:pt x="1048" y="1265"/>
                  </a:cubicBezTo>
                  <a:cubicBezTo>
                    <a:pt x="1057" y="1247"/>
                    <a:pt x="1057" y="1220"/>
                    <a:pt x="1048" y="1202"/>
                  </a:cubicBezTo>
                  <a:cubicBezTo>
                    <a:pt x="1048" y="1184"/>
                    <a:pt x="1039" y="1166"/>
                    <a:pt x="1030" y="1157"/>
                  </a:cubicBezTo>
                  <a:cubicBezTo>
                    <a:pt x="994" y="1130"/>
                    <a:pt x="985" y="1093"/>
                    <a:pt x="976" y="1057"/>
                  </a:cubicBezTo>
                  <a:cubicBezTo>
                    <a:pt x="976" y="1039"/>
                    <a:pt x="976" y="1021"/>
                    <a:pt x="976" y="1003"/>
                  </a:cubicBezTo>
                  <a:cubicBezTo>
                    <a:pt x="976" y="922"/>
                    <a:pt x="922" y="867"/>
                    <a:pt x="867" y="822"/>
                  </a:cubicBezTo>
                  <a:cubicBezTo>
                    <a:pt x="822" y="786"/>
                    <a:pt x="777" y="795"/>
                    <a:pt x="732" y="804"/>
                  </a:cubicBezTo>
                  <a:cubicBezTo>
                    <a:pt x="669" y="813"/>
                    <a:pt x="596" y="831"/>
                    <a:pt x="524" y="840"/>
                  </a:cubicBezTo>
                  <a:cubicBezTo>
                    <a:pt x="506" y="849"/>
                    <a:pt x="488" y="859"/>
                    <a:pt x="470" y="867"/>
                  </a:cubicBezTo>
                  <a:cubicBezTo>
                    <a:pt x="343" y="922"/>
                    <a:pt x="226" y="985"/>
                    <a:pt x="99" y="1039"/>
                  </a:cubicBezTo>
                  <a:cubicBezTo>
                    <a:pt x="81" y="1048"/>
                    <a:pt x="54" y="1048"/>
                    <a:pt x="36" y="1048"/>
                  </a:cubicBezTo>
                  <a:cubicBezTo>
                    <a:pt x="27" y="1048"/>
                    <a:pt x="18" y="1048"/>
                    <a:pt x="0" y="1048"/>
                  </a:cubicBezTo>
                  <a:cubicBezTo>
                    <a:pt x="0" y="1039"/>
                    <a:pt x="0" y="1039"/>
                    <a:pt x="0" y="1039"/>
                  </a:cubicBezTo>
                  <a:cubicBezTo>
                    <a:pt x="9" y="1030"/>
                    <a:pt x="27" y="1021"/>
                    <a:pt x="36" y="1021"/>
                  </a:cubicBezTo>
                  <a:cubicBezTo>
                    <a:pt x="126" y="985"/>
                    <a:pt x="217" y="949"/>
                    <a:pt x="307" y="913"/>
                  </a:cubicBezTo>
                  <a:cubicBezTo>
                    <a:pt x="334" y="895"/>
                    <a:pt x="370" y="876"/>
                    <a:pt x="398" y="849"/>
                  </a:cubicBezTo>
                  <a:cubicBezTo>
                    <a:pt x="425" y="822"/>
                    <a:pt x="416" y="795"/>
                    <a:pt x="379" y="768"/>
                  </a:cubicBezTo>
                  <a:cubicBezTo>
                    <a:pt x="370" y="768"/>
                    <a:pt x="352" y="750"/>
                    <a:pt x="343" y="741"/>
                  </a:cubicBezTo>
                  <a:cubicBezTo>
                    <a:pt x="280" y="687"/>
                    <a:pt x="262" y="642"/>
                    <a:pt x="298" y="578"/>
                  </a:cubicBezTo>
                  <a:cubicBezTo>
                    <a:pt x="325" y="506"/>
                    <a:pt x="388" y="470"/>
                    <a:pt x="461" y="470"/>
                  </a:cubicBezTo>
                  <a:cubicBezTo>
                    <a:pt x="470" y="479"/>
                    <a:pt x="488" y="479"/>
                    <a:pt x="497" y="479"/>
                  </a:cubicBezTo>
                  <a:cubicBezTo>
                    <a:pt x="506" y="470"/>
                    <a:pt x="524" y="452"/>
                    <a:pt x="524" y="452"/>
                  </a:cubicBezTo>
                  <a:cubicBezTo>
                    <a:pt x="524" y="434"/>
                    <a:pt x="515" y="425"/>
                    <a:pt x="497" y="415"/>
                  </a:cubicBezTo>
                  <a:cubicBezTo>
                    <a:pt x="488" y="406"/>
                    <a:pt x="470" y="406"/>
                    <a:pt x="452" y="406"/>
                  </a:cubicBezTo>
                  <a:cubicBezTo>
                    <a:pt x="407" y="379"/>
                    <a:pt x="398" y="343"/>
                    <a:pt x="425" y="307"/>
                  </a:cubicBezTo>
                  <a:cubicBezTo>
                    <a:pt x="470" y="253"/>
                    <a:pt x="533" y="253"/>
                    <a:pt x="569" y="307"/>
                  </a:cubicBezTo>
                  <a:cubicBezTo>
                    <a:pt x="578" y="316"/>
                    <a:pt x="587" y="316"/>
                    <a:pt x="596" y="316"/>
                  </a:cubicBezTo>
                  <a:cubicBezTo>
                    <a:pt x="605" y="307"/>
                    <a:pt x="615" y="298"/>
                    <a:pt x="615" y="289"/>
                  </a:cubicBezTo>
                  <a:cubicBezTo>
                    <a:pt x="615" y="262"/>
                    <a:pt x="605" y="244"/>
                    <a:pt x="596" y="217"/>
                  </a:cubicBezTo>
                  <a:cubicBezTo>
                    <a:pt x="596" y="198"/>
                    <a:pt x="587" y="172"/>
                    <a:pt x="587" y="153"/>
                  </a:cubicBezTo>
                  <a:cubicBezTo>
                    <a:pt x="587" y="117"/>
                    <a:pt x="596" y="99"/>
                    <a:pt x="633" y="108"/>
                  </a:cubicBezTo>
                  <a:cubicBezTo>
                    <a:pt x="669" y="117"/>
                    <a:pt x="705" y="108"/>
                    <a:pt x="732" y="81"/>
                  </a:cubicBezTo>
                  <a:cubicBezTo>
                    <a:pt x="804" y="27"/>
                    <a:pt x="877" y="0"/>
                    <a:pt x="967" y="9"/>
                  </a:cubicBezTo>
                  <a:cubicBezTo>
                    <a:pt x="1003" y="18"/>
                    <a:pt x="1030" y="27"/>
                    <a:pt x="1048" y="63"/>
                  </a:cubicBezTo>
                  <a:cubicBezTo>
                    <a:pt x="1085" y="126"/>
                    <a:pt x="1139" y="153"/>
                    <a:pt x="1202" y="180"/>
                  </a:cubicBezTo>
                  <a:cubicBezTo>
                    <a:pt x="1247" y="208"/>
                    <a:pt x="1292" y="235"/>
                    <a:pt x="1302" y="289"/>
                  </a:cubicBezTo>
                  <a:cubicBezTo>
                    <a:pt x="1311" y="316"/>
                    <a:pt x="1329" y="325"/>
                    <a:pt x="1356" y="307"/>
                  </a:cubicBezTo>
                  <a:cubicBezTo>
                    <a:pt x="1419" y="271"/>
                    <a:pt x="1482" y="271"/>
                    <a:pt x="1545" y="289"/>
                  </a:cubicBezTo>
                  <a:cubicBezTo>
                    <a:pt x="1582" y="298"/>
                    <a:pt x="1609" y="316"/>
                    <a:pt x="1636" y="334"/>
                  </a:cubicBezTo>
                  <a:cubicBezTo>
                    <a:pt x="1681" y="361"/>
                    <a:pt x="1717" y="397"/>
                    <a:pt x="1762" y="443"/>
                  </a:cubicBezTo>
                  <a:cubicBezTo>
                    <a:pt x="1781" y="452"/>
                    <a:pt x="1799" y="479"/>
                    <a:pt x="1790" y="506"/>
                  </a:cubicBezTo>
                  <a:cubicBezTo>
                    <a:pt x="1781" y="524"/>
                    <a:pt x="1799" y="542"/>
                    <a:pt x="1817" y="542"/>
                  </a:cubicBezTo>
                  <a:cubicBezTo>
                    <a:pt x="1862" y="542"/>
                    <a:pt x="1898" y="560"/>
                    <a:pt x="1907" y="605"/>
                  </a:cubicBezTo>
                  <a:cubicBezTo>
                    <a:pt x="1916" y="623"/>
                    <a:pt x="1934" y="623"/>
                    <a:pt x="1943" y="605"/>
                  </a:cubicBezTo>
                  <a:cubicBezTo>
                    <a:pt x="1952" y="578"/>
                    <a:pt x="1961" y="542"/>
                    <a:pt x="1998" y="542"/>
                  </a:cubicBezTo>
                  <a:cubicBezTo>
                    <a:pt x="2034" y="533"/>
                    <a:pt x="2052" y="560"/>
                    <a:pt x="2070" y="578"/>
                  </a:cubicBezTo>
                  <a:cubicBezTo>
                    <a:pt x="2097" y="596"/>
                    <a:pt x="2124" y="623"/>
                    <a:pt x="2151" y="642"/>
                  </a:cubicBezTo>
                  <a:cubicBezTo>
                    <a:pt x="2178" y="668"/>
                    <a:pt x="2206" y="668"/>
                    <a:pt x="2233" y="632"/>
                  </a:cubicBezTo>
                  <a:cubicBezTo>
                    <a:pt x="2260" y="605"/>
                    <a:pt x="2278" y="578"/>
                    <a:pt x="2305" y="560"/>
                  </a:cubicBezTo>
                  <a:cubicBezTo>
                    <a:pt x="2341" y="524"/>
                    <a:pt x="2395" y="542"/>
                    <a:pt x="2423" y="587"/>
                  </a:cubicBezTo>
                  <a:cubicBezTo>
                    <a:pt x="2449" y="632"/>
                    <a:pt x="2495" y="632"/>
                    <a:pt x="2531" y="596"/>
                  </a:cubicBezTo>
                  <a:lnTo>
                    <a:pt x="2540" y="587"/>
                  </a:lnTo>
                  <a:cubicBezTo>
                    <a:pt x="2558" y="569"/>
                    <a:pt x="2585" y="560"/>
                    <a:pt x="2603" y="578"/>
                  </a:cubicBezTo>
                  <a:cubicBezTo>
                    <a:pt x="2621" y="587"/>
                    <a:pt x="2621" y="614"/>
                    <a:pt x="2603" y="642"/>
                  </a:cubicBezTo>
                  <a:cubicBezTo>
                    <a:pt x="2594" y="651"/>
                    <a:pt x="2585" y="660"/>
                    <a:pt x="2585" y="668"/>
                  </a:cubicBezTo>
                  <a:cubicBezTo>
                    <a:pt x="2585" y="705"/>
                    <a:pt x="2567" y="723"/>
                    <a:pt x="2531" y="732"/>
                  </a:cubicBezTo>
                  <a:cubicBezTo>
                    <a:pt x="2522" y="741"/>
                    <a:pt x="2522" y="741"/>
                    <a:pt x="2513" y="741"/>
                  </a:cubicBezTo>
                  <a:cubicBezTo>
                    <a:pt x="2468" y="759"/>
                    <a:pt x="2468" y="777"/>
                    <a:pt x="2504" y="804"/>
                  </a:cubicBezTo>
                  <a:cubicBezTo>
                    <a:pt x="2513" y="813"/>
                    <a:pt x="2513" y="813"/>
                    <a:pt x="2522" y="822"/>
                  </a:cubicBezTo>
                  <a:cubicBezTo>
                    <a:pt x="2558" y="849"/>
                    <a:pt x="2558" y="876"/>
                    <a:pt x="2513" y="895"/>
                  </a:cubicBezTo>
                  <a:cubicBezTo>
                    <a:pt x="2486" y="904"/>
                    <a:pt x="2449" y="904"/>
                    <a:pt x="2423" y="904"/>
                  </a:cubicBezTo>
                  <a:cubicBezTo>
                    <a:pt x="2395" y="904"/>
                    <a:pt x="2377" y="895"/>
                    <a:pt x="2368" y="867"/>
                  </a:cubicBezTo>
                  <a:cubicBezTo>
                    <a:pt x="2359" y="831"/>
                    <a:pt x="2341" y="831"/>
                    <a:pt x="2323" y="849"/>
                  </a:cubicBezTo>
                  <a:cubicBezTo>
                    <a:pt x="2260" y="876"/>
                    <a:pt x="2206" y="913"/>
                    <a:pt x="2151" y="949"/>
                  </a:cubicBezTo>
                  <a:cubicBezTo>
                    <a:pt x="2097" y="1003"/>
                    <a:pt x="2088" y="1102"/>
                    <a:pt x="2142" y="1148"/>
                  </a:cubicBezTo>
                  <a:cubicBezTo>
                    <a:pt x="2187" y="1184"/>
                    <a:pt x="2233" y="1211"/>
                    <a:pt x="2278" y="1256"/>
                  </a:cubicBezTo>
                  <a:cubicBezTo>
                    <a:pt x="2287" y="1265"/>
                    <a:pt x="2305" y="1265"/>
                    <a:pt x="2323" y="1265"/>
                  </a:cubicBezTo>
                  <a:cubicBezTo>
                    <a:pt x="2359" y="1265"/>
                    <a:pt x="2368" y="1274"/>
                    <a:pt x="2359" y="1310"/>
                  </a:cubicBezTo>
                  <a:cubicBezTo>
                    <a:pt x="2359" y="1329"/>
                    <a:pt x="2350" y="1355"/>
                    <a:pt x="2350" y="1374"/>
                  </a:cubicBezTo>
                  <a:cubicBezTo>
                    <a:pt x="2350" y="1383"/>
                    <a:pt x="2368" y="1392"/>
                    <a:pt x="2377" y="1410"/>
                  </a:cubicBezTo>
                  <a:cubicBezTo>
                    <a:pt x="2377" y="1401"/>
                    <a:pt x="2395" y="1392"/>
                    <a:pt x="2395" y="1383"/>
                  </a:cubicBezTo>
                  <a:cubicBezTo>
                    <a:pt x="2404" y="1365"/>
                    <a:pt x="2404" y="1347"/>
                    <a:pt x="2404" y="1329"/>
                  </a:cubicBezTo>
                  <a:cubicBezTo>
                    <a:pt x="2404" y="1292"/>
                    <a:pt x="2423" y="1274"/>
                    <a:pt x="2449" y="1274"/>
                  </a:cubicBezTo>
                  <a:cubicBezTo>
                    <a:pt x="2504" y="1256"/>
                    <a:pt x="2522" y="1247"/>
                    <a:pt x="2504" y="1184"/>
                  </a:cubicBezTo>
                  <a:cubicBezTo>
                    <a:pt x="2495" y="1148"/>
                    <a:pt x="2495" y="1112"/>
                    <a:pt x="2522" y="1066"/>
                  </a:cubicBezTo>
                  <a:cubicBezTo>
                    <a:pt x="2540" y="1039"/>
                    <a:pt x="2540" y="1003"/>
                    <a:pt x="2549" y="967"/>
                  </a:cubicBezTo>
                  <a:cubicBezTo>
                    <a:pt x="2567" y="931"/>
                    <a:pt x="2585" y="931"/>
                    <a:pt x="2612" y="949"/>
                  </a:cubicBezTo>
                  <a:cubicBezTo>
                    <a:pt x="2630" y="958"/>
                    <a:pt x="2657" y="967"/>
                    <a:pt x="2676" y="976"/>
                  </a:cubicBezTo>
                  <a:lnTo>
                    <a:pt x="2685" y="985"/>
                  </a:lnTo>
                  <a:cubicBezTo>
                    <a:pt x="2694" y="1030"/>
                    <a:pt x="2739" y="1048"/>
                    <a:pt x="2739" y="1093"/>
                  </a:cubicBezTo>
                  <a:cubicBezTo>
                    <a:pt x="2739" y="1121"/>
                    <a:pt x="2739" y="1139"/>
                    <a:pt x="2766" y="1148"/>
                  </a:cubicBezTo>
                  <a:cubicBezTo>
                    <a:pt x="2793" y="1148"/>
                    <a:pt x="2820" y="1148"/>
                    <a:pt x="2838" y="1121"/>
                  </a:cubicBezTo>
                  <a:cubicBezTo>
                    <a:pt x="2847" y="1112"/>
                    <a:pt x="2856" y="1093"/>
                    <a:pt x="2865" y="1084"/>
                  </a:cubicBezTo>
                  <a:cubicBezTo>
                    <a:pt x="2874" y="1075"/>
                    <a:pt x="2883" y="1075"/>
                    <a:pt x="2883" y="1075"/>
                  </a:cubicBezTo>
                  <a:cubicBezTo>
                    <a:pt x="2893" y="1075"/>
                    <a:pt x="2893" y="1084"/>
                    <a:pt x="2902" y="1093"/>
                  </a:cubicBezTo>
                  <a:lnTo>
                    <a:pt x="2902" y="1102"/>
                  </a:lnTo>
                  <a:cubicBezTo>
                    <a:pt x="2893" y="1148"/>
                    <a:pt x="2902" y="1184"/>
                    <a:pt x="2938" y="1220"/>
                  </a:cubicBezTo>
                  <a:lnTo>
                    <a:pt x="2947" y="1238"/>
                  </a:lnTo>
                  <a:cubicBezTo>
                    <a:pt x="2938" y="1274"/>
                    <a:pt x="2956" y="1292"/>
                    <a:pt x="2983" y="1310"/>
                  </a:cubicBezTo>
                  <a:cubicBezTo>
                    <a:pt x="3010" y="1329"/>
                    <a:pt x="3037" y="1355"/>
                    <a:pt x="3046" y="1383"/>
                  </a:cubicBezTo>
                  <a:cubicBezTo>
                    <a:pt x="3064" y="1410"/>
                    <a:pt x="3055" y="1446"/>
                    <a:pt x="3019" y="1473"/>
                  </a:cubicBezTo>
                  <a:cubicBezTo>
                    <a:pt x="2983" y="1509"/>
                    <a:pt x="2983" y="1518"/>
                    <a:pt x="3028" y="1555"/>
                  </a:cubicBezTo>
                  <a:cubicBezTo>
                    <a:pt x="3046" y="1563"/>
                    <a:pt x="3064" y="1582"/>
                    <a:pt x="3082" y="1600"/>
                  </a:cubicBezTo>
                  <a:cubicBezTo>
                    <a:pt x="3091" y="1609"/>
                    <a:pt x="3100" y="1627"/>
                    <a:pt x="3091" y="1636"/>
                  </a:cubicBezTo>
                  <a:cubicBezTo>
                    <a:pt x="3091" y="1645"/>
                    <a:pt x="3073" y="1645"/>
                    <a:pt x="3055" y="1645"/>
                  </a:cubicBezTo>
                  <a:cubicBezTo>
                    <a:pt x="3019" y="1636"/>
                    <a:pt x="2983" y="1627"/>
                    <a:pt x="2938" y="1618"/>
                  </a:cubicBezTo>
                  <a:cubicBezTo>
                    <a:pt x="2938" y="1609"/>
                    <a:pt x="2929" y="1591"/>
                    <a:pt x="2929" y="1591"/>
                  </a:cubicBezTo>
                  <a:cubicBezTo>
                    <a:pt x="2938" y="1563"/>
                    <a:pt x="2956" y="1546"/>
                    <a:pt x="2965" y="1509"/>
                  </a:cubicBezTo>
                  <a:cubicBezTo>
                    <a:pt x="2947" y="1518"/>
                    <a:pt x="2938" y="1527"/>
                    <a:pt x="2929" y="1527"/>
                  </a:cubicBezTo>
                  <a:cubicBezTo>
                    <a:pt x="2911" y="1536"/>
                    <a:pt x="2883" y="1555"/>
                    <a:pt x="2865" y="1546"/>
                  </a:cubicBezTo>
                  <a:cubicBezTo>
                    <a:pt x="2694" y="1536"/>
                    <a:pt x="2739" y="1527"/>
                    <a:pt x="2612" y="1609"/>
                  </a:cubicBezTo>
                  <a:cubicBezTo>
                    <a:pt x="2558" y="1654"/>
                    <a:pt x="2504" y="1690"/>
                    <a:pt x="2440" y="1726"/>
                  </a:cubicBezTo>
                  <a:cubicBezTo>
                    <a:pt x="2413" y="1744"/>
                    <a:pt x="2377" y="1753"/>
                    <a:pt x="2341" y="1762"/>
                  </a:cubicBezTo>
                  <a:cubicBezTo>
                    <a:pt x="2296" y="1789"/>
                    <a:pt x="2260" y="1808"/>
                    <a:pt x="2224" y="1826"/>
                  </a:cubicBezTo>
                  <a:cubicBezTo>
                    <a:pt x="2224" y="1835"/>
                    <a:pt x="2224" y="1835"/>
                    <a:pt x="2224" y="1844"/>
                  </a:cubicBezTo>
                  <a:close/>
                  <a:moveTo>
                    <a:pt x="2233" y="1798"/>
                  </a:moveTo>
                  <a:lnTo>
                    <a:pt x="2233" y="1798"/>
                  </a:lnTo>
                  <a:cubicBezTo>
                    <a:pt x="2251" y="1762"/>
                    <a:pt x="2269" y="1735"/>
                    <a:pt x="2305" y="1735"/>
                  </a:cubicBezTo>
                  <a:cubicBezTo>
                    <a:pt x="2314" y="1735"/>
                    <a:pt x="2314" y="1708"/>
                    <a:pt x="2314" y="1699"/>
                  </a:cubicBezTo>
                  <a:cubicBezTo>
                    <a:pt x="2296" y="1681"/>
                    <a:pt x="2269" y="1672"/>
                    <a:pt x="2242" y="1672"/>
                  </a:cubicBezTo>
                  <a:cubicBezTo>
                    <a:pt x="2224" y="1663"/>
                    <a:pt x="2196" y="1654"/>
                    <a:pt x="2196" y="1636"/>
                  </a:cubicBezTo>
                  <a:cubicBezTo>
                    <a:pt x="2187" y="1600"/>
                    <a:pt x="2160" y="1591"/>
                    <a:pt x="2142" y="1572"/>
                  </a:cubicBezTo>
                  <a:cubicBezTo>
                    <a:pt x="2133" y="1563"/>
                    <a:pt x="2106" y="1563"/>
                    <a:pt x="2097" y="1572"/>
                  </a:cubicBezTo>
                  <a:cubicBezTo>
                    <a:pt x="2070" y="1582"/>
                    <a:pt x="2043" y="1609"/>
                    <a:pt x="2007" y="1627"/>
                  </a:cubicBezTo>
                  <a:cubicBezTo>
                    <a:pt x="1998" y="1627"/>
                    <a:pt x="1998" y="1636"/>
                    <a:pt x="1989" y="1645"/>
                  </a:cubicBezTo>
                  <a:lnTo>
                    <a:pt x="1989" y="1654"/>
                  </a:lnTo>
                  <a:cubicBezTo>
                    <a:pt x="2007" y="1654"/>
                    <a:pt x="2016" y="1654"/>
                    <a:pt x="2034" y="1645"/>
                  </a:cubicBezTo>
                  <a:cubicBezTo>
                    <a:pt x="2070" y="1645"/>
                    <a:pt x="2106" y="1636"/>
                    <a:pt x="2133" y="1627"/>
                  </a:cubicBezTo>
                  <a:cubicBezTo>
                    <a:pt x="2151" y="1627"/>
                    <a:pt x="2160" y="1636"/>
                    <a:pt x="2169" y="1636"/>
                  </a:cubicBezTo>
                  <a:cubicBezTo>
                    <a:pt x="2178" y="1645"/>
                    <a:pt x="2178" y="1654"/>
                    <a:pt x="2187" y="1663"/>
                  </a:cubicBezTo>
                  <a:cubicBezTo>
                    <a:pt x="2178" y="1672"/>
                    <a:pt x="2169" y="1681"/>
                    <a:pt x="2160" y="1681"/>
                  </a:cubicBezTo>
                  <a:cubicBezTo>
                    <a:pt x="2106" y="1681"/>
                    <a:pt x="2052" y="1735"/>
                    <a:pt x="2052" y="1798"/>
                  </a:cubicBezTo>
                  <a:cubicBezTo>
                    <a:pt x="2052" y="1817"/>
                    <a:pt x="2070" y="1826"/>
                    <a:pt x="2088" y="1844"/>
                  </a:cubicBezTo>
                  <a:cubicBezTo>
                    <a:pt x="2097" y="1835"/>
                    <a:pt x="2106" y="1817"/>
                    <a:pt x="2115" y="1808"/>
                  </a:cubicBezTo>
                  <a:cubicBezTo>
                    <a:pt x="2124" y="1808"/>
                    <a:pt x="2124" y="1798"/>
                    <a:pt x="2124" y="1789"/>
                  </a:cubicBezTo>
                  <a:cubicBezTo>
                    <a:pt x="2124" y="1762"/>
                    <a:pt x="2142" y="1753"/>
                    <a:pt x="2160" y="1753"/>
                  </a:cubicBezTo>
                  <a:cubicBezTo>
                    <a:pt x="2187" y="1744"/>
                    <a:pt x="2206" y="1753"/>
                    <a:pt x="2215" y="1771"/>
                  </a:cubicBezTo>
                  <a:cubicBezTo>
                    <a:pt x="2215" y="1780"/>
                    <a:pt x="2224" y="1789"/>
                    <a:pt x="2233" y="1798"/>
                  </a:cubicBezTo>
                  <a:close/>
                </a:path>
              </a:pathLst>
            </a:custGeom>
            <a:solidFill>
              <a:schemeClr val="bg2"/>
            </a:solidFill>
            <a:ln w="12700">
              <a:solidFill>
                <a:schemeClr val="bg1"/>
              </a:solidFill>
            </a:ln>
            <a:effectLst/>
          </p:spPr>
          <p:txBody>
            <a:bodyPr wrap="none" anchor="ctr"/>
            <a:lstStyle/>
            <a:p>
              <a:endParaRPr lang="es-MX"/>
            </a:p>
          </p:txBody>
        </p:sp>
        <p:sp>
          <p:nvSpPr>
            <p:cNvPr id="67" name="Freeform 6">
              <a:extLst>
                <a:ext uri="{FF2B5EF4-FFF2-40B4-BE49-F238E27FC236}">
                  <a16:creationId xmlns:a16="http://schemas.microsoft.com/office/drawing/2014/main" id="{67927FA8-2175-4584-884B-E7A0B1A5DD6F}"/>
                </a:ext>
              </a:extLst>
            </p:cNvPr>
            <p:cNvSpPr>
              <a:spLocks noChangeArrowheads="1"/>
            </p:cNvSpPr>
            <p:nvPr/>
          </p:nvSpPr>
          <p:spPr bwMode="auto">
            <a:xfrm>
              <a:off x="3676863" y="3776954"/>
              <a:ext cx="1227794" cy="1903080"/>
            </a:xfrm>
            <a:custGeom>
              <a:avLst/>
              <a:gdLst>
                <a:gd name="T0" fmla="*/ 316 w 1411"/>
                <a:gd name="T1" fmla="*/ 1500 h 2188"/>
                <a:gd name="T2" fmla="*/ 316 w 1411"/>
                <a:gd name="T3" fmla="*/ 1500 h 2188"/>
                <a:gd name="T4" fmla="*/ 344 w 1411"/>
                <a:gd name="T5" fmla="*/ 1337 h 2188"/>
                <a:gd name="T6" fmla="*/ 371 w 1411"/>
                <a:gd name="T7" fmla="*/ 940 h 2188"/>
                <a:gd name="T8" fmla="*/ 335 w 1411"/>
                <a:gd name="T9" fmla="*/ 895 h 2188"/>
                <a:gd name="T10" fmla="*/ 217 w 1411"/>
                <a:gd name="T11" fmla="*/ 822 h 2188"/>
                <a:gd name="T12" fmla="*/ 154 w 1411"/>
                <a:gd name="T13" fmla="*/ 750 h 2188"/>
                <a:gd name="T14" fmla="*/ 82 w 1411"/>
                <a:gd name="T15" fmla="*/ 614 h 2188"/>
                <a:gd name="T16" fmla="*/ 36 w 1411"/>
                <a:gd name="T17" fmla="*/ 560 h 2188"/>
                <a:gd name="T18" fmla="*/ 27 w 1411"/>
                <a:gd name="T19" fmla="*/ 470 h 2188"/>
                <a:gd name="T20" fmla="*/ 45 w 1411"/>
                <a:gd name="T21" fmla="*/ 406 h 2188"/>
                <a:gd name="T22" fmla="*/ 91 w 1411"/>
                <a:gd name="T23" fmla="*/ 325 h 2188"/>
                <a:gd name="T24" fmla="*/ 136 w 1411"/>
                <a:gd name="T25" fmla="*/ 280 h 2188"/>
                <a:gd name="T26" fmla="*/ 136 w 1411"/>
                <a:gd name="T27" fmla="*/ 162 h 2188"/>
                <a:gd name="T28" fmla="*/ 100 w 1411"/>
                <a:gd name="T29" fmla="*/ 135 h 2188"/>
                <a:gd name="T30" fmla="*/ 91 w 1411"/>
                <a:gd name="T31" fmla="*/ 117 h 2188"/>
                <a:gd name="T32" fmla="*/ 109 w 1411"/>
                <a:gd name="T33" fmla="*/ 99 h 2188"/>
                <a:gd name="T34" fmla="*/ 190 w 1411"/>
                <a:gd name="T35" fmla="*/ 81 h 2188"/>
                <a:gd name="T36" fmla="*/ 199 w 1411"/>
                <a:gd name="T37" fmla="*/ 72 h 2188"/>
                <a:gd name="T38" fmla="*/ 398 w 1411"/>
                <a:gd name="T39" fmla="*/ 54 h 2188"/>
                <a:gd name="T40" fmla="*/ 443 w 1411"/>
                <a:gd name="T41" fmla="*/ 63 h 2188"/>
                <a:gd name="T42" fmla="*/ 516 w 1411"/>
                <a:gd name="T43" fmla="*/ 63 h 2188"/>
                <a:gd name="T44" fmla="*/ 660 w 1411"/>
                <a:gd name="T45" fmla="*/ 117 h 2188"/>
                <a:gd name="T46" fmla="*/ 814 w 1411"/>
                <a:gd name="T47" fmla="*/ 189 h 2188"/>
                <a:gd name="T48" fmla="*/ 976 w 1411"/>
                <a:gd name="T49" fmla="*/ 280 h 2188"/>
                <a:gd name="T50" fmla="*/ 976 w 1411"/>
                <a:gd name="T51" fmla="*/ 334 h 2188"/>
                <a:gd name="T52" fmla="*/ 995 w 1411"/>
                <a:gd name="T53" fmla="*/ 361 h 2188"/>
                <a:gd name="T54" fmla="*/ 1031 w 1411"/>
                <a:gd name="T55" fmla="*/ 361 h 2188"/>
                <a:gd name="T56" fmla="*/ 1148 w 1411"/>
                <a:gd name="T57" fmla="*/ 397 h 2188"/>
                <a:gd name="T58" fmla="*/ 1212 w 1411"/>
                <a:gd name="T59" fmla="*/ 416 h 2188"/>
                <a:gd name="T60" fmla="*/ 1401 w 1411"/>
                <a:gd name="T61" fmla="*/ 515 h 2188"/>
                <a:gd name="T62" fmla="*/ 1401 w 1411"/>
                <a:gd name="T63" fmla="*/ 569 h 2188"/>
                <a:gd name="T64" fmla="*/ 1311 w 1411"/>
                <a:gd name="T65" fmla="*/ 705 h 2188"/>
                <a:gd name="T66" fmla="*/ 1248 w 1411"/>
                <a:gd name="T67" fmla="*/ 876 h 2188"/>
                <a:gd name="T68" fmla="*/ 1248 w 1411"/>
                <a:gd name="T69" fmla="*/ 904 h 2188"/>
                <a:gd name="T70" fmla="*/ 1130 w 1411"/>
                <a:gd name="T71" fmla="*/ 1048 h 2188"/>
                <a:gd name="T72" fmla="*/ 1004 w 1411"/>
                <a:gd name="T73" fmla="*/ 1166 h 2188"/>
                <a:gd name="T74" fmla="*/ 940 w 1411"/>
                <a:gd name="T75" fmla="*/ 1265 h 2188"/>
                <a:gd name="T76" fmla="*/ 886 w 1411"/>
                <a:gd name="T77" fmla="*/ 1356 h 2188"/>
                <a:gd name="T78" fmla="*/ 805 w 1411"/>
                <a:gd name="T79" fmla="*/ 1410 h 2188"/>
                <a:gd name="T80" fmla="*/ 787 w 1411"/>
                <a:gd name="T81" fmla="*/ 1437 h 2188"/>
                <a:gd name="T82" fmla="*/ 732 w 1411"/>
                <a:gd name="T83" fmla="*/ 1545 h 2188"/>
                <a:gd name="T84" fmla="*/ 678 w 1411"/>
                <a:gd name="T85" fmla="*/ 1582 h 2188"/>
                <a:gd name="T86" fmla="*/ 633 w 1411"/>
                <a:gd name="T87" fmla="*/ 1618 h 2188"/>
                <a:gd name="T88" fmla="*/ 597 w 1411"/>
                <a:gd name="T89" fmla="*/ 1690 h 2188"/>
                <a:gd name="T90" fmla="*/ 579 w 1411"/>
                <a:gd name="T91" fmla="*/ 1780 h 2188"/>
                <a:gd name="T92" fmla="*/ 588 w 1411"/>
                <a:gd name="T93" fmla="*/ 1835 h 2188"/>
                <a:gd name="T94" fmla="*/ 597 w 1411"/>
                <a:gd name="T95" fmla="*/ 1925 h 2188"/>
                <a:gd name="T96" fmla="*/ 633 w 1411"/>
                <a:gd name="T97" fmla="*/ 2088 h 2188"/>
                <a:gd name="T98" fmla="*/ 651 w 1411"/>
                <a:gd name="T99" fmla="*/ 2106 h 2188"/>
                <a:gd name="T100" fmla="*/ 633 w 1411"/>
                <a:gd name="T101" fmla="*/ 2169 h 2188"/>
                <a:gd name="T102" fmla="*/ 407 w 1411"/>
                <a:gd name="T103" fmla="*/ 2061 h 2188"/>
                <a:gd name="T104" fmla="*/ 344 w 1411"/>
                <a:gd name="T105" fmla="*/ 1744 h 2188"/>
                <a:gd name="T106" fmla="*/ 316 w 1411"/>
                <a:gd name="T107" fmla="*/ 1545 h 2188"/>
                <a:gd name="T108" fmla="*/ 316 w 1411"/>
                <a:gd name="T109" fmla="*/ 1500 h 2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11" h="2188">
                  <a:moveTo>
                    <a:pt x="316" y="1500"/>
                  </a:moveTo>
                  <a:lnTo>
                    <a:pt x="316" y="1500"/>
                  </a:lnTo>
                  <a:cubicBezTo>
                    <a:pt x="325" y="1455"/>
                    <a:pt x="335" y="1401"/>
                    <a:pt x="344" y="1337"/>
                  </a:cubicBezTo>
                  <a:cubicBezTo>
                    <a:pt x="371" y="1211"/>
                    <a:pt x="380" y="1075"/>
                    <a:pt x="371" y="940"/>
                  </a:cubicBezTo>
                  <a:cubicBezTo>
                    <a:pt x="362" y="922"/>
                    <a:pt x="353" y="904"/>
                    <a:pt x="335" y="895"/>
                  </a:cubicBezTo>
                  <a:cubicBezTo>
                    <a:pt x="299" y="867"/>
                    <a:pt x="253" y="849"/>
                    <a:pt x="217" y="822"/>
                  </a:cubicBezTo>
                  <a:cubicBezTo>
                    <a:pt x="190" y="804"/>
                    <a:pt x="172" y="777"/>
                    <a:pt x="154" y="750"/>
                  </a:cubicBezTo>
                  <a:cubicBezTo>
                    <a:pt x="127" y="705"/>
                    <a:pt x="109" y="650"/>
                    <a:pt x="82" y="614"/>
                  </a:cubicBezTo>
                  <a:cubicBezTo>
                    <a:pt x="72" y="587"/>
                    <a:pt x="54" y="569"/>
                    <a:pt x="36" y="560"/>
                  </a:cubicBezTo>
                  <a:cubicBezTo>
                    <a:pt x="0" y="533"/>
                    <a:pt x="0" y="506"/>
                    <a:pt x="27" y="470"/>
                  </a:cubicBezTo>
                  <a:cubicBezTo>
                    <a:pt x="36" y="452"/>
                    <a:pt x="45" y="433"/>
                    <a:pt x="45" y="406"/>
                  </a:cubicBezTo>
                  <a:cubicBezTo>
                    <a:pt x="45" y="370"/>
                    <a:pt x="54" y="343"/>
                    <a:pt x="91" y="325"/>
                  </a:cubicBezTo>
                  <a:cubicBezTo>
                    <a:pt x="109" y="316"/>
                    <a:pt x="136" y="298"/>
                    <a:pt x="136" y="280"/>
                  </a:cubicBezTo>
                  <a:cubicBezTo>
                    <a:pt x="145" y="244"/>
                    <a:pt x="136" y="208"/>
                    <a:pt x="136" y="162"/>
                  </a:cubicBezTo>
                  <a:cubicBezTo>
                    <a:pt x="136" y="153"/>
                    <a:pt x="118" y="144"/>
                    <a:pt x="100" y="135"/>
                  </a:cubicBezTo>
                  <a:cubicBezTo>
                    <a:pt x="100" y="126"/>
                    <a:pt x="91" y="126"/>
                    <a:pt x="91" y="117"/>
                  </a:cubicBezTo>
                  <a:cubicBezTo>
                    <a:pt x="100" y="108"/>
                    <a:pt x="109" y="99"/>
                    <a:pt x="109" y="99"/>
                  </a:cubicBezTo>
                  <a:cubicBezTo>
                    <a:pt x="145" y="117"/>
                    <a:pt x="172" y="99"/>
                    <a:pt x="190" y="81"/>
                  </a:cubicBezTo>
                  <a:cubicBezTo>
                    <a:pt x="190" y="72"/>
                    <a:pt x="199" y="72"/>
                    <a:pt x="199" y="72"/>
                  </a:cubicBezTo>
                  <a:cubicBezTo>
                    <a:pt x="299" y="0"/>
                    <a:pt x="289" y="0"/>
                    <a:pt x="398" y="54"/>
                  </a:cubicBezTo>
                  <a:cubicBezTo>
                    <a:pt x="407" y="63"/>
                    <a:pt x="425" y="63"/>
                    <a:pt x="443" y="63"/>
                  </a:cubicBezTo>
                  <a:cubicBezTo>
                    <a:pt x="470" y="63"/>
                    <a:pt x="497" y="63"/>
                    <a:pt x="516" y="63"/>
                  </a:cubicBezTo>
                  <a:cubicBezTo>
                    <a:pt x="579" y="45"/>
                    <a:pt x="624" y="63"/>
                    <a:pt x="660" y="117"/>
                  </a:cubicBezTo>
                  <a:cubicBezTo>
                    <a:pt x="696" y="171"/>
                    <a:pt x="750" y="189"/>
                    <a:pt x="814" y="189"/>
                  </a:cubicBezTo>
                  <a:cubicBezTo>
                    <a:pt x="895" y="180"/>
                    <a:pt x="940" y="225"/>
                    <a:pt x="976" y="280"/>
                  </a:cubicBezTo>
                  <a:cubicBezTo>
                    <a:pt x="995" y="298"/>
                    <a:pt x="995" y="316"/>
                    <a:pt x="976" y="334"/>
                  </a:cubicBezTo>
                  <a:cubicBezTo>
                    <a:pt x="967" y="352"/>
                    <a:pt x="967" y="361"/>
                    <a:pt x="995" y="361"/>
                  </a:cubicBezTo>
                  <a:cubicBezTo>
                    <a:pt x="1004" y="361"/>
                    <a:pt x="1013" y="370"/>
                    <a:pt x="1031" y="361"/>
                  </a:cubicBezTo>
                  <a:cubicBezTo>
                    <a:pt x="1076" y="361"/>
                    <a:pt x="1112" y="370"/>
                    <a:pt x="1148" y="397"/>
                  </a:cubicBezTo>
                  <a:cubicBezTo>
                    <a:pt x="1166" y="406"/>
                    <a:pt x="1193" y="416"/>
                    <a:pt x="1212" y="416"/>
                  </a:cubicBezTo>
                  <a:cubicBezTo>
                    <a:pt x="1293" y="424"/>
                    <a:pt x="1347" y="461"/>
                    <a:pt x="1401" y="515"/>
                  </a:cubicBezTo>
                  <a:cubicBezTo>
                    <a:pt x="1410" y="533"/>
                    <a:pt x="1410" y="560"/>
                    <a:pt x="1401" y="569"/>
                  </a:cubicBezTo>
                  <a:cubicBezTo>
                    <a:pt x="1374" y="623"/>
                    <a:pt x="1347" y="668"/>
                    <a:pt x="1311" y="705"/>
                  </a:cubicBezTo>
                  <a:cubicBezTo>
                    <a:pt x="1275" y="759"/>
                    <a:pt x="1257" y="813"/>
                    <a:pt x="1248" y="876"/>
                  </a:cubicBezTo>
                  <a:cubicBezTo>
                    <a:pt x="1248" y="886"/>
                    <a:pt x="1248" y="895"/>
                    <a:pt x="1248" y="904"/>
                  </a:cubicBezTo>
                  <a:cubicBezTo>
                    <a:pt x="1248" y="976"/>
                    <a:pt x="1212" y="1030"/>
                    <a:pt x="1130" y="1048"/>
                  </a:cubicBezTo>
                  <a:cubicBezTo>
                    <a:pt x="1076" y="1057"/>
                    <a:pt x="1031" y="1103"/>
                    <a:pt x="1004" y="1166"/>
                  </a:cubicBezTo>
                  <a:cubicBezTo>
                    <a:pt x="986" y="1202"/>
                    <a:pt x="958" y="1238"/>
                    <a:pt x="940" y="1265"/>
                  </a:cubicBezTo>
                  <a:cubicBezTo>
                    <a:pt x="922" y="1301"/>
                    <a:pt x="904" y="1328"/>
                    <a:pt x="886" y="1356"/>
                  </a:cubicBezTo>
                  <a:cubicBezTo>
                    <a:pt x="868" y="1383"/>
                    <a:pt x="841" y="1401"/>
                    <a:pt x="805" y="1410"/>
                  </a:cubicBezTo>
                  <a:cubicBezTo>
                    <a:pt x="787" y="1410"/>
                    <a:pt x="778" y="1419"/>
                    <a:pt x="787" y="1437"/>
                  </a:cubicBezTo>
                  <a:cubicBezTo>
                    <a:pt x="814" y="1500"/>
                    <a:pt x="796" y="1527"/>
                    <a:pt x="732" y="1545"/>
                  </a:cubicBezTo>
                  <a:cubicBezTo>
                    <a:pt x="714" y="1545"/>
                    <a:pt x="696" y="1563"/>
                    <a:pt x="678" y="1582"/>
                  </a:cubicBezTo>
                  <a:cubicBezTo>
                    <a:pt x="660" y="1591"/>
                    <a:pt x="651" y="1609"/>
                    <a:pt x="633" y="1618"/>
                  </a:cubicBezTo>
                  <a:cubicBezTo>
                    <a:pt x="597" y="1636"/>
                    <a:pt x="588" y="1654"/>
                    <a:pt x="597" y="1690"/>
                  </a:cubicBezTo>
                  <a:cubicBezTo>
                    <a:pt x="606" y="1717"/>
                    <a:pt x="606" y="1753"/>
                    <a:pt x="579" y="1780"/>
                  </a:cubicBezTo>
                  <a:cubicBezTo>
                    <a:pt x="570" y="1799"/>
                    <a:pt x="570" y="1816"/>
                    <a:pt x="588" y="1835"/>
                  </a:cubicBezTo>
                  <a:cubicBezTo>
                    <a:pt x="624" y="1871"/>
                    <a:pt x="624" y="1880"/>
                    <a:pt x="597" y="1925"/>
                  </a:cubicBezTo>
                  <a:cubicBezTo>
                    <a:pt x="552" y="1997"/>
                    <a:pt x="561" y="2043"/>
                    <a:pt x="633" y="2088"/>
                  </a:cubicBezTo>
                  <a:cubicBezTo>
                    <a:pt x="633" y="2097"/>
                    <a:pt x="642" y="2106"/>
                    <a:pt x="651" y="2106"/>
                  </a:cubicBezTo>
                  <a:cubicBezTo>
                    <a:pt x="669" y="2133"/>
                    <a:pt x="660" y="2160"/>
                    <a:pt x="633" y="2169"/>
                  </a:cubicBezTo>
                  <a:cubicBezTo>
                    <a:pt x="552" y="2187"/>
                    <a:pt x="443" y="2133"/>
                    <a:pt x="407" y="2061"/>
                  </a:cubicBezTo>
                  <a:cubicBezTo>
                    <a:pt x="371" y="1961"/>
                    <a:pt x="344" y="1862"/>
                    <a:pt x="344" y="1744"/>
                  </a:cubicBezTo>
                  <a:cubicBezTo>
                    <a:pt x="344" y="1681"/>
                    <a:pt x="325" y="1609"/>
                    <a:pt x="316" y="1545"/>
                  </a:cubicBezTo>
                  <a:cubicBezTo>
                    <a:pt x="316" y="1536"/>
                    <a:pt x="316" y="1518"/>
                    <a:pt x="316" y="1500"/>
                  </a:cubicBezTo>
                </a:path>
              </a:pathLst>
            </a:custGeom>
            <a:solidFill>
              <a:schemeClr val="accent2"/>
            </a:solidFill>
            <a:ln w="12700">
              <a:solidFill>
                <a:schemeClr val="bg1"/>
              </a:solidFill>
            </a:ln>
            <a:effectLst/>
          </p:spPr>
          <p:txBody>
            <a:bodyPr wrap="none" anchor="ctr"/>
            <a:lstStyle/>
            <a:p>
              <a:endParaRPr lang="es-MX"/>
            </a:p>
          </p:txBody>
        </p:sp>
        <p:sp>
          <p:nvSpPr>
            <p:cNvPr id="68" name="Freeform 8">
              <a:extLst>
                <a:ext uri="{FF2B5EF4-FFF2-40B4-BE49-F238E27FC236}">
                  <a16:creationId xmlns:a16="http://schemas.microsoft.com/office/drawing/2014/main" id="{EDEDB00F-520B-47AD-AA7A-A25C3C47F7F2}"/>
                </a:ext>
              </a:extLst>
            </p:cNvPr>
            <p:cNvSpPr>
              <a:spLocks noChangeArrowheads="1"/>
            </p:cNvSpPr>
            <p:nvPr/>
          </p:nvSpPr>
          <p:spPr bwMode="auto">
            <a:xfrm>
              <a:off x="8607221" y="4398524"/>
              <a:ext cx="1039789" cy="832596"/>
            </a:xfrm>
            <a:custGeom>
              <a:avLst/>
              <a:gdLst>
                <a:gd name="T0" fmla="*/ 678 w 1194"/>
                <a:gd name="T1" fmla="*/ 723 h 959"/>
                <a:gd name="T2" fmla="*/ 678 w 1194"/>
                <a:gd name="T3" fmla="*/ 723 h 959"/>
                <a:gd name="T4" fmla="*/ 642 w 1194"/>
                <a:gd name="T5" fmla="*/ 759 h 959"/>
                <a:gd name="T6" fmla="*/ 588 w 1194"/>
                <a:gd name="T7" fmla="*/ 741 h 959"/>
                <a:gd name="T8" fmla="*/ 588 w 1194"/>
                <a:gd name="T9" fmla="*/ 714 h 959"/>
                <a:gd name="T10" fmla="*/ 515 w 1194"/>
                <a:gd name="T11" fmla="*/ 651 h 959"/>
                <a:gd name="T12" fmla="*/ 298 w 1194"/>
                <a:gd name="T13" fmla="*/ 696 h 959"/>
                <a:gd name="T14" fmla="*/ 109 w 1194"/>
                <a:gd name="T15" fmla="*/ 750 h 959"/>
                <a:gd name="T16" fmla="*/ 27 w 1194"/>
                <a:gd name="T17" fmla="*/ 732 h 959"/>
                <a:gd name="T18" fmla="*/ 27 w 1194"/>
                <a:gd name="T19" fmla="*/ 651 h 959"/>
                <a:gd name="T20" fmla="*/ 45 w 1194"/>
                <a:gd name="T21" fmla="*/ 587 h 959"/>
                <a:gd name="T22" fmla="*/ 27 w 1194"/>
                <a:gd name="T23" fmla="*/ 452 h 959"/>
                <a:gd name="T24" fmla="*/ 154 w 1194"/>
                <a:gd name="T25" fmla="*/ 271 h 959"/>
                <a:gd name="T26" fmla="*/ 199 w 1194"/>
                <a:gd name="T27" fmla="*/ 262 h 959"/>
                <a:gd name="T28" fmla="*/ 298 w 1194"/>
                <a:gd name="T29" fmla="*/ 190 h 959"/>
                <a:gd name="T30" fmla="*/ 344 w 1194"/>
                <a:gd name="T31" fmla="*/ 153 h 959"/>
                <a:gd name="T32" fmla="*/ 380 w 1194"/>
                <a:gd name="T33" fmla="*/ 126 h 959"/>
                <a:gd name="T34" fmla="*/ 515 w 1194"/>
                <a:gd name="T35" fmla="*/ 72 h 959"/>
                <a:gd name="T36" fmla="*/ 552 w 1194"/>
                <a:gd name="T37" fmla="*/ 54 h 959"/>
                <a:gd name="T38" fmla="*/ 669 w 1194"/>
                <a:gd name="T39" fmla="*/ 9 h 959"/>
                <a:gd name="T40" fmla="*/ 723 w 1194"/>
                <a:gd name="T41" fmla="*/ 0 h 959"/>
                <a:gd name="T42" fmla="*/ 760 w 1194"/>
                <a:gd name="T43" fmla="*/ 9 h 959"/>
                <a:gd name="T44" fmla="*/ 751 w 1194"/>
                <a:gd name="T45" fmla="*/ 54 h 959"/>
                <a:gd name="T46" fmla="*/ 732 w 1194"/>
                <a:gd name="T47" fmla="*/ 63 h 959"/>
                <a:gd name="T48" fmla="*/ 723 w 1194"/>
                <a:gd name="T49" fmla="*/ 117 h 959"/>
                <a:gd name="T50" fmla="*/ 832 w 1194"/>
                <a:gd name="T51" fmla="*/ 181 h 959"/>
                <a:gd name="T52" fmla="*/ 877 w 1194"/>
                <a:gd name="T53" fmla="*/ 172 h 959"/>
                <a:gd name="T54" fmla="*/ 895 w 1194"/>
                <a:gd name="T55" fmla="*/ 99 h 959"/>
                <a:gd name="T56" fmla="*/ 913 w 1194"/>
                <a:gd name="T57" fmla="*/ 18 h 959"/>
                <a:gd name="T58" fmla="*/ 940 w 1194"/>
                <a:gd name="T59" fmla="*/ 0 h 959"/>
                <a:gd name="T60" fmla="*/ 959 w 1194"/>
                <a:gd name="T61" fmla="*/ 18 h 959"/>
                <a:gd name="T62" fmla="*/ 995 w 1194"/>
                <a:gd name="T63" fmla="*/ 99 h 959"/>
                <a:gd name="T64" fmla="*/ 1013 w 1194"/>
                <a:gd name="T65" fmla="*/ 172 h 959"/>
                <a:gd name="T66" fmla="*/ 1067 w 1194"/>
                <a:gd name="T67" fmla="*/ 271 h 959"/>
                <a:gd name="T68" fmla="*/ 1184 w 1194"/>
                <a:gd name="T69" fmla="*/ 443 h 959"/>
                <a:gd name="T70" fmla="*/ 1176 w 1194"/>
                <a:gd name="T71" fmla="*/ 587 h 959"/>
                <a:gd name="T72" fmla="*/ 1121 w 1194"/>
                <a:gd name="T73" fmla="*/ 723 h 959"/>
                <a:gd name="T74" fmla="*/ 1004 w 1194"/>
                <a:gd name="T75" fmla="*/ 895 h 959"/>
                <a:gd name="T76" fmla="*/ 868 w 1194"/>
                <a:gd name="T77" fmla="*/ 958 h 959"/>
                <a:gd name="T78" fmla="*/ 696 w 1194"/>
                <a:gd name="T79" fmla="*/ 859 h 959"/>
                <a:gd name="T80" fmla="*/ 678 w 1194"/>
                <a:gd name="T81" fmla="*/ 759 h 959"/>
                <a:gd name="T82" fmla="*/ 678 w 1194"/>
                <a:gd name="T83" fmla="*/ 723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94" h="959">
                  <a:moveTo>
                    <a:pt x="678" y="723"/>
                  </a:moveTo>
                  <a:lnTo>
                    <a:pt x="678" y="723"/>
                  </a:lnTo>
                  <a:cubicBezTo>
                    <a:pt x="660" y="741"/>
                    <a:pt x="651" y="750"/>
                    <a:pt x="642" y="759"/>
                  </a:cubicBezTo>
                  <a:cubicBezTo>
                    <a:pt x="615" y="777"/>
                    <a:pt x="597" y="768"/>
                    <a:pt x="588" y="741"/>
                  </a:cubicBezTo>
                  <a:cubicBezTo>
                    <a:pt x="588" y="732"/>
                    <a:pt x="588" y="723"/>
                    <a:pt x="588" y="714"/>
                  </a:cubicBezTo>
                  <a:cubicBezTo>
                    <a:pt x="579" y="669"/>
                    <a:pt x="561" y="660"/>
                    <a:pt x="515" y="651"/>
                  </a:cubicBezTo>
                  <a:cubicBezTo>
                    <a:pt x="443" y="651"/>
                    <a:pt x="371" y="669"/>
                    <a:pt x="298" y="696"/>
                  </a:cubicBezTo>
                  <a:cubicBezTo>
                    <a:pt x="235" y="723"/>
                    <a:pt x="172" y="732"/>
                    <a:pt x="109" y="750"/>
                  </a:cubicBezTo>
                  <a:cubicBezTo>
                    <a:pt x="81" y="759"/>
                    <a:pt x="55" y="750"/>
                    <a:pt x="27" y="732"/>
                  </a:cubicBezTo>
                  <a:cubicBezTo>
                    <a:pt x="0" y="705"/>
                    <a:pt x="0" y="687"/>
                    <a:pt x="27" y="651"/>
                  </a:cubicBezTo>
                  <a:cubicBezTo>
                    <a:pt x="45" y="632"/>
                    <a:pt x="45" y="614"/>
                    <a:pt x="45" y="587"/>
                  </a:cubicBezTo>
                  <a:cubicBezTo>
                    <a:pt x="36" y="542"/>
                    <a:pt x="27" y="497"/>
                    <a:pt x="27" y="452"/>
                  </a:cubicBezTo>
                  <a:cubicBezTo>
                    <a:pt x="18" y="352"/>
                    <a:pt x="45" y="289"/>
                    <a:pt x="154" y="271"/>
                  </a:cubicBezTo>
                  <a:cubicBezTo>
                    <a:pt x="163" y="271"/>
                    <a:pt x="181" y="262"/>
                    <a:pt x="199" y="262"/>
                  </a:cubicBezTo>
                  <a:cubicBezTo>
                    <a:pt x="244" y="253"/>
                    <a:pt x="280" y="235"/>
                    <a:pt x="298" y="190"/>
                  </a:cubicBezTo>
                  <a:cubicBezTo>
                    <a:pt x="308" y="172"/>
                    <a:pt x="335" y="162"/>
                    <a:pt x="344" y="153"/>
                  </a:cubicBezTo>
                  <a:cubicBezTo>
                    <a:pt x="362" y="144"/>
                    <a:pt x="371" y="135"/>
                    <a:pt x="380" y="126"/>
                  </a:cubicBezTo>
                  <a:cubicBezTo>
                    <a:pt x="416" y="90"/>
                    <a:pt x="452" y="54"/>
                    <a:pt x="515" y="72"/>
                  </a:cubicBezTo>
                  <a:cubicBezTo>
                    <a:pt x="525" y="72"/>
                    <a:pt x="543" y="63"/>
                    <a:pt x="552" y="54"/>
                  </a:cubicBezTo>
                  <a:cubicBezTo>
                    <a:pt x="588" y="27"/>
                    <a:pt x="624" y="9"/>
                    <a:pt x="669" y="9"/>
                  </a:cubicBezTo>
                  <a:cubicBezTo>
                    <a:pt x="687" y="9"/>
                    <a:pt x="705" y="0"/>
                    <a:pt x="723" y="0"/>
                  </a:cubicBezTo>
                  <a:cubicBezTo>
                    <a:pt x="742" y="0"/>
                    <a:pt x="751" y="9"/>
                    <a:pt x="760" y="9"/>
                  </a:cubicBezTo>
                  <a:cubicBezTo>
                    <a:pt x="760" y="27"/>
                    <a:pt x="751" y="36"/>
                    <a:pt x="751" y="54"/>
                  </a:cubicBezTo>
                  <a:cubicBezTo>
                    <a:pt x="742" y="54"/>
                    <a:pt x="742" y="54"/>
                    <a:pt x="732" y="63"/>
                  </a:cubicBezTo>
                  <a:cubicBezTo>
                    <a:pt x="705" y="81"/>
                    <a:pt x="705" y="99"/>
                    <a:pt x="723" y="117"/>
                  </a:cubicBezTo>
                  <a:cubicBezTo>
                    <a:pt x="760" y="135"/>
                    <a:pt x="796" y="162"/>
                    <a:pt x="832" y="181"/>
                  </a:cubicBezTo>
                  <a:cubicBezTo>
                    <a:pt x="850" y="190"/>
                    <a:pt x="868" y="190"/>
                    <a:pt x="877" y="172"/>
                  </a:cubicBezTo>
                  <a:cubicBezTo>
                    <a:pt x="886" y="144"/>
                    <a:pt x="886" y="126"/>
                    <a:pt x="895" y="99"/>
                  </a:cubicBezTo>
                  <a:cubicBezTo>
                    <a:pt x="904" y="72"/>
                    <a:pt x="904" y="45"/>
                    <a:pt x="913" y="18"/>
                  </a:cubicBezTo>
                  <a:cubicBezTo>
                    <a:pt x="913" y="9"/>
                    <a:pt x="931" y="9"/>
                    <a:pt x="940" y="0"/>
                  </a:cubicBezTo>
                  <a:cubicBezTo>
                    <a:pt x="940" y="9"/>
                    <a:pt x="949" y="9"/>
                    <a:pt x="959" y="18"/>
                  </a:cubicBezTo>
                  <a:cubicBezTo>
                    <a:pt x="968" y="45"/>
                    <a:pt x="985" y="72"/>
                    <a:pt x="995" y="99"/>
                  </a:cubicBezTo>
                  <a:cubicBezTo>
                    <a:pt x="1004" y="126"/>
                    <a:pt x="1013" y="144"/>
                    <a:pt x="1013" y="172"/>
                  </a:cubicBezTo>
                  <a:cubicBezTo>
                    <a:pt x="1022" y="208"/>
                    <a:pt x="1040" y="244"/>
                    <a:pt x="1067" y="271"/>
                  </a:cubicBezTo>
                  <a:cubicBezTo>
                    <a:pt x="1112" y="325"/>
                    <a:pt x="1157" y="379"/>
                    <a:pt x="1184" y="443"/>
                  </a:cubicBezTo>
                  <a:cubicBezTo>
                    <a:pt x="1193" y="488"/>
                    <a:pt x="1184" y="542"/>
                    <a:pt x="1176" y="587"/>
                  </a:cubicBezTo>
                  <a:cubicBezTo>
                    <a:pt x="1176" y="632"/>
                    <a:pt x="1148" y="678"/>
                    <a:pt x="1121" y="723"/>
                  </a:cubicBezTo>
                  <a:cubicBezTo>
                    <a:pt x="1076" y="777"/>
                    <a:pt x="1049" y="840"/>
                    <a:pt x="1004" y="895"/>
                  </a:cubicBezTo>
                  <a:cubicBezTo>
                    <a:pt x="976" y="940"/>
                    <a:pt x="931" y="958"/>
                    <a:pt x="868" y="958"/>
                  </a:cubicBezTo>
                  <a:cubicBezTo>
                    <a:pt x="796" y="949"/>
                    <a:pt x="732" y="922"/>
                    <a:pt x="696" y="859"/>
                  </a:cubicBezTo>
                  <a:cubicBezTo>
                    <a:pt x="678" y="822"/>
                    <a:pt x="660" y="795"/>
                    <a:pt x="678" y="759"/>
                  </a:cubicBezTo>
                  <a:cubicBezTo>
                    <a:pt x="678" y="750"/>
                    <a:pt x="678" y="741"/>
                    <a:pt x="678" y="723"/>
                  </a:cubicBezTo>
                </a:path>
              </a:pathLst>
            </a:custGeom>
            <a:solidFill>
              <a:schemeClr val="bg2"/>
            </a:solidFill>
            <a:ln w="12700">
              <a:solidFill>
                <a:schemeClr val="bg1"/>
              </a:solidFill>
            </a:ln>
            <a:effectLst/>
          </p:spPr>
          <p:txBody>
            <a:bodyPr wrap="none" anchor="ctr"/>
            <a:lstStyle/>
            <a:p>
              <a:endParaRPr lang="es-MX"/>
            </a:p>
          </p:txBody>
        </p:sp>
        <p:sp>
          <p:nvSpPr>
            <p:cNvPr id="69" name="Freeform 20">
              <a:extLst>
                <a:ext uri="{FF2B5EF4-FFF2-40B4-BE49-F238E27FC236}">
                  <a16:creationId xmlns:a16="http://schemas.microsoft.com/office/drawing/2014/main" id="{E612B297-AC0F-418A-A61B-34D522D6D8FF}"/>
                </a:ext>
              </a:extLst>
            </p:cNvPr>
            <p:cNvSpPr>
              <a:spLocks noChangeArrowheads="1"/>
            </p:cNvSpPr>
            <p:nvPr/>
          </p:nvSpPr>
          <p:spPr bwMode="auto">
            <a:xfrm>
              <a:off x="6719488" y="1543904"/>
              <a:ext cx="306949" cy="372174"/>
            </a:xfrm>
            <a:custGeom>
              <a:avLst/>
              <a:gdLst>
                <a:gd name="T0" fmla="*/ 0 w 353"/>
                <a:gd name="T1" fmla="*/ 326 h 426"/>
                <a:gd name="T2" fmla="*/ 0 w 353"/>
                <a:gd name="T3" fmla="*/ 326 h 426"/>
                <a:gd name="T4" fmla="*/ 18 w 353"/>
                <a:gd name="T5" fmla="*/ 281 h 426"/>
                <a:gd name="T6" fmla="*/ 72 w 353"/>
                <a:gd name="T7" fmla="*/ 136 h 426"/>
                <a:gd name="T8" fmla="*/ 90 w 353"/>
                <a:gd name="T9" fmla="*/ 100 h 426"/>
                <a:gd name="T10" fmla="*/ 189 w 353"/>
                <a:gd name="T11" fmla="*/ 55 h 426"/>
                <a:gd name="T12" fmla="*/ 280 w 353"/>
                <a:gd name="T13" fmla="*/ 9 h 426"/>
                <a:gd name="T14" fmla="*/ 334 w 353"/>
                <a:gd name="T15" fmla="*/ 27 h 426"/>
                <a:gd name="T16" fmla="*/ 316 w 353"/>
                <a:gd name="T17" fmla="*/ 73 h 426"/>
                <a:gd name="T18" fmla="*/ 171 w 353"/>
                <a:gd name="T19" fmla="*/ 163 h 426"/>
                <a:gd name="T20" fmla="*/ 81 w 353"/>
                <a:gd name="T21" fmla="*/ 326 h 426"/>
                <a:gd name="T22" fmla="*/ 90 w 353"/>
                <a:gd name="T23" fmla="*/ 398 h 426"/>
                <a:gd name="T24" fmla="*/ 99 w 353"/>
                <a:gd name="T25" fmla="*/ 416 h 426"/>
                <a:gd name="T26" fmla="*/ 72 w 353"/>
                <a:gd name="T27" fmla="*/ 416 h 426"/>
                <a:gd name="T28" fmla="*/ 0 w 353"/>
                <a:gd name="T29" fmla="*/ 326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3" h="426">
                  <a:moveTo>
                    <a:pt x="0" y="326"/>
                  </a:moveTo>
                  <a:lnTo>
                    <a:pt x="0" y="326"/>
                  </a:lnTo>
                  <a:cubicBezTo>
                    <a:pt x="0" y="317"/>
                    <a:pt x="9" y="299"/>
                    <a:pt x="18" y="281"/>
                  </a:cubicBezTo>
                  <a:cubicBezTo>
                    <a:pt x="36" y="226"/>
                    <a:pt x="54" y="181"/>
                    <a:pt x="72" y="136"/>
                  </a:cubicBezTo>
                  <a:cubicBezTo>
                    <a:pt x="72" y="118"/>
                    <a:pt x="81" y="109"/>
                    <a:pt x="90" y="100"/>
                  </a:cubicBezTo>
                  <a:cubicBezTo>
                    <a:pt x="126" y="82"/>
                    <a:pt x="153" y="64"/>
                    <a:pt x="189" y="55"/>
                  </a:cubicBezTo>
                  <a:cubicBezTo>
                    <a:pt x="217" y="45"/>
                    <a:pt x="253" y="36"/>
                    <a:pt x="280" y="9"/>
                  </a:cubicBezTo>
                  <a:cubicBezTo>
                    <a:pt x="298" y="0"/>
                    <a:pt x="325" y="9"/>
                    <a:pt x="334" y="27"/>
                  </a:cubicBezTo>
                  <a:cubicBezTo>
                    <a:pt x="352" y="55"/>
                    <a:pt x="334" y="73"/>
                    <a:pt x="316" y="73"/>
                  </a:cubicBezTo>
                  <a:cubicBezTo>
                    <a:pt x="262" y="100"/>
                    <a:pt x="217" y="127"/>
                    <a:pt x="171" y="163"/>
                  </a:cubicBezTo>
                  <a:cubicBezTo>
                    <a:pt x="117" y="199"/>
                    <a:pt x="99" y="262"/>
                    <a:pt x="81" y="326"/>
                  </a:cubicBezTo>
                  <a:cubicBezTo>
                    <a:pt x="72" y="344"/>
                    <a:pt x="90" y="371"/>
                    <a:pt x="90" y="398"/>
                  </a:cubicBezTo>
                  <a:cubicBezTo>
                    <a:pt x="99" y="398"/>
                    <a:pt x="99" y="407"/>
                    <a:pt x="99" y="416"/>
                  </a:cubicBezTo>
                  <a:cubicBezTo>
                    <a:pt x="90" y="416"/>
                    <a:pt x="81" y="425"/>
                    <a:pt x="72" y="416"/>
                  </a:cubicBezTo>
                  <a:cubicBezTo>
                    <a:pt x="36" y="407"/>
                    <a:pt x="0" y="362"/>
                    <a:pt x="0" y="326"/>
                  </a:cubicBezTo>
                </a:path>
              </a:pathLst>
            </a:custGeom>
            <a:solidFill>
              <a:schemeClr val="bg2"/>
            </a:solidFill>
            <a:ln w="12700">
              <a:solidFill>
                <a:schemeClr val="bg1"/>
              </a:solidFill>
            </a:ln>
            <a:effectLst/>
          </p:spPr>
          <p:txBody>
            <a:bodyPr wrap="none" anchor="ctr"/>
            <a:lstStyle/>
            <a:p>
              <a:endParaRPr lang="es-MX"/>
            </a:p>
          </p:txBody>
        </p:sp>
        <p:sp>
          <p:nvSpPr>
            <p:cNvPr id="70" name="Freeform 21">
              <a:extLst>
                <a:ext uri="{FF2B5EF4-FFF2-40B4-BE49-F238E27FC236}">
                  <a16:creationId xmlns:a16="http://schemas.microsoft.com/office/drawing/2014/main" id="{A75CC723-7EFD-45B3-86ED-B9F2A58AF2E2}"/>
                </a:ext>
              </a:extLst>
            </p:cNvPr>
            <p:cNvSpPr>
              <a:spLocks noChangeArrowheads="1"/>
            </p:cNvSpPr>
            <p:nvPr/>
          </p:nvSpPr>
          <p:spPr bwMode="auto">
            <a:xfrm>
              <a:off x="9117525" y="4106923"/>
              <a:ext cx="276253" cy="222537"/>
            </a:xfrm>
            <a:custGeom>
              <a:avLst/>
              <a:gdLst>
                <a:gd name="T0" fmla="*/ 316 w 317"/>
                <a:gd name="T1" fmla="*/ 163 h 254"/>
                <a:gd name="T2" fmla="*/ 316 w 317"/>
                <a:gd name="T3" fmla="*/ 163 h 254"/>
                <a:gd name="T4" fmla="*/ 316 w 317"/>
                <a:gd name="T5" fmla="*/ 226 h 254"/>
                <a:gd name="T6" fmla="*/ 289 w 317"/>
                <a:gd name="T7" fmla="*/ 244 h 254"/>
                <a:gd name="T8" fmla="*/ 226 w 317"/>
                <a:gd name="T9" fmla="*/ 190 h 254"/>
                <a:gd name="T10" fmla="*/ 199 w 317"/>
                <a:gd name="T11" fmla="*/ 172 h 254"/>
                <a:gd name="T12" fmla="*/ 126 w 317"/>
                <a:gd name="T13" fmla="*/ 136 h 254"/>
                <a:gd name="T14" fmla="*/ 36 w 317"/>
                <a:gd name="T15" fmla="*/ 73 h 254"/>
                <a:gd name="T16" fmla="*/ 27 w 317"/>
                <a:gd name="T17" fmla="*/ 54 h 254"/>
                <a:gd name="T18" fmla="*/ 27 w 317"/>
                <a:gd name="T19" fmla="*/ 18 h 254"/>
                <a:gd name="T20" fmla="*/ 117 w 317"/>
                <a:gd name="T21" fmla="*/ 45 h 254"/>
                <a:gd name="T22" fmla="*/ 172 w 317"/>
                <a:gd name="T23" fmla="*/ 63 h 254"/>
                <a:gd name="T24" fmla="*/ 217 w 317"/>
                <a:gd name="T25" fmla="*/ 45 h 254"/>
                <a:gd name="T26" fmla="*/ 244 w 317"/>
                <a:gd name="T27" fmla="*/ 54 h 254"/>
                <a:gd name="T28" fmla="*/ 316 w 317"/>
                <a:gd name="T29" fmla="*/ 136 h 254"/>
                <a:gd name="T30" fmla="*/ 316 w 317"/>
                <a:gd name="T31" fmla="*/ 16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7" h="254">
                  <a:moveTo>
                    <a:pt x="316" y="163"/>
                  </a:moveTo>
                  <a:lnTo>
                    <a:pt x="316" y="163"/>
                  </a:lnTo>
                  <a:cubicBezTo>
                    <a:pt x="316" y="181"/>
                    <a:pt x="316" y="208"/>
                    <a:pt x="316" y="226"/>
                  </a:cubicBezTo>
                  <a:cubicBezTo>
                    <a:pt x="316" y="244"/>
                    <a:pt x="307" y="253"/>
                    <a:pt x="289" y="244"/>
                  </a:cubicBezTo>
                  <a:cubicBezTo>
                    <a:pt x="253" y="244"/>
                    <a:pt x="226" y="244"/>
                    <a:pt x="226" y="190"/>
                  </a:cubicBezTo>
                  <a:cubicBezTo>
                    <a:pt x="226" y="190"/>
                    <a:pt x="208" y="172"/>
                    <a:pt x="199" y="172"/>
                  </a:cubicBezTo>
                  <a:cubicBezTo>
                    <a:pt x="180" y="154"/>
                    <a:pt x="154" y="154"/>
                    <a:pt x="126" y="136"/>
                  </a:cubicBezTo>
                  <a:cubicBezTo>
                    <a:pt x="90" y="127"/>
                    <a:pt x="36" y="127"/>
                    <a:pt x="36" y="73"/>
                  </a:cubicBezTo>
                  <a:cubicBezTo>
                    <a:pt x="36" y="63"/>
                    <a:pt x="27" y="54"/>
                    <a:pt x="27" y="54"/>
                  </a:cubicBezTo>
                  <a:cubicBezTo>
                    <a:pt x="0" y="37"/>
                    <a:pt x="9" y="27"/>
                    <a:pt x="27" y="18"/>
                  </a:cubicBezTo>
                  <a:cubicBezTo>
                    <a:pt x="72" y="0"/>
                    <a:pt x="99" y="9"/>
                    <a:pt x="117" y="45"/>
                  </a:cubicBezTo>
                  <a:cubicBezTo>
                    <a:pt x="135" y="91"/>
                    <a:pt x="135" y="82"/>
                    <a:pt x="172" y="63"/>
                  </a:cubicBezTo>
                  <a:cubicBezTo>
                    <a:pt x="190" y="54"/>
                    <a:pt x="208" y="45"/>
                    <a:pt x="217" y="45"/>
                  </a:cubicBezTo>
                  <a:cubicBezTo>
                    <a:pt x="226" y="45"/>
                    <a:pt x="235" y="45"/>
                    <a:pt x="244" y="54"/>
                  </a:cubicBezTo>
                  <a:cubicBezTo>
                    <a:pt x="316" y="63"/>
                    <a:pt x="316" y="63"/>
                    <a:pt x="316" y="136"/>
                  </a:cubicBezTo>
                  <a:cubicBezTo>
                    <a:pt x="316" y="145"/>
                    <a:pt x="316" y="154"/>
                    <a:pt x="316" y="163"/>
                  </a:cubicBezTo>
                </a:path>
              </a:pathLst>
            </a:custGeom>
            <a:solidFill>
              <a:schemeClr val="bg2"/>
            </a:solidFill>
            <a:ln w="12700">
              <a:solidFill>
                <a:schemeClr val="bg1"/>
              </a:solidFill>
            </a:ln>
            <a:effectLst/>
          </p:spPr>
          <p:txBody>
            <a:bodyPr wrap="none" anchor="ctr"/>
            <a:lstStyle/>
            <a:p>
              <a:endParaRPr lang="es-MX"/>
            </a:p>
          </p:txBody>
        </p:sp>
        <p:sp>
          <p:nvSpPr>
            <p:cNvPr id="71" name="Freeform 22">
              <a:extLst>
                <a:ext uri="{FF2B5EF4-FFF2-40B4-BE49-F238E27FC236}">
                  <a16:creationId xmlns:a16="http://schemas.microsoft.com/office/drawing/2014/main" id="{A6E6922A-317C-4E6D-92F2-CF5864E5B395}"/>
                </a:ext>
              </a:extLst>
            </p:cNvPr>
            <p:cNvSpPr>
              <a:spLocks noChangeArrowheads="1"/>
            </p:cNvSpPr>
            <p:nvPr/>
          </p:nvSpPr>
          <p:spPr bwMode="auto">
            <a:xfrm>
              <a:off x="3638495" y="3519884"/>
              <a:ext cx="598549" cy="164986"/>
            </a:xfrm>
            <a:custGeom>
              <a:avLst/>
              <a:gdLst>
                <a:gd name="T0" fmla="*/ 687 w 688"/>
                <a:gd name="T1" fmla="*/ 190 h 191"/>
                <a:gd name="T2" fmla="*/ 687 w 688"/>
                <a:gd name="T3" fmla="*/ 190 h 191"/>
                <a:gd name="T4" fmla="*/ 660 w 688"/>
                <a:gd name="T5" fmla="*/ 181 h 191"/>
                <a:gd name="T6" fmla="*/ 479 w 688"/>
                <a:gd name="T7" fmla="*/ 163 h 191"/>
                <a:gd name="T8" fmla="*/ 380 w 688"/>
                <a:gd name="T9" fmla="*/ 172 h 191"/>
                <a:gd name="T10" fmla="*/ 289 w 688"/>
                <a:gd name="T11" fmla="*/ 136 h 191"/>
                <a:gd name="T12" fmla="*/ 208 w 688"/>
                <a:gd name="T13" fmla="*/ 100 h 191"/>
                <a:gd name="T14" fmla="*/ 145 w 688"/>
                <a:gd name="T15" fmla="*/ 64 h 191"/>
                <a:gd name="T16" fmla="*/ 45 w 688"/>
                <a:gd name="T17" fmla="*/ 36 h 191"/>
                <a:gd name="T18" fmla="*/ 18 w 688"/>
                <a:gd name="T19" fmla="*/ 45 h 191"/>
                <a:gd name="T20" fmla="*/ 0 w 688"/>
                <a:gd name="T21" fmla="*/ 27 h 191"/>
                <a:gd name="T22" fmla="*/ 9 w 688"/>
                <a:gd name="T23" fmla="*/ 9 h 191"/>
                <a:gd name="T24" fmla="*/ 45 w 688"/>
                <a:gd name="T25" fmla="*/ 0 h 191"/>
                <a:gd name="T26" fmla="*/ 208 w 688"/>
                <a:gd name="T27" fmla="*/ 45 h 191"/>
                <a:gd name="T28" fmla="*/ 407 w 688"/>
                <a:gd name="T29" fmla="*/ 100 h 191"/>
                <a:gd name="T30" fmla="*/ 651 w 688"/>
                <a:gd name="T31" fmla="*/ 154 h 191"/>
                <a:gd name="T32" fmla="*/ 687 w 688"/>
                <a:gd name="T33" fmla="*/ 181 h 191"/>
                <a:gd name="T34" fmla="*/ 687 w 688"/>
                <a:gd name="T35" fmla="*/ 19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8" h="191">
                  <a:moveTo>
                    <a:pt x="687" y="190"/>
                  </a:moveTo>
                  <a:lnTo>
                    <a:pt x="687" y="190"/>
                  </a:lnTo>
                  <a:cubicBezTo>
                    <a:pt x="678" y="190"/>
                    <a:pt x="669" y="190"/>
                    <a:pt x="660" y="181"/>
                  </a:cubicBezTo>
                  <a:cubicBezTo>
                    <a:pt x="597" y="163"/>
                    <a:pt x="542" y="154"/>
                    <a:pt x="479" y="163"/>
                  </a:cubicBezTo>
                  <a:cubicBezTo>
                    <a:pt x="443" y="163"/>
                    <a:pt x="416" y="172"/>
                    <a:pt x="380" y="172"/>
                  </a:cubicBezTo>
                  <a:cubicBezTo>
                    <a:pt x="353" y="163"/>
                    <a:pt x="316" y="154"/>
                    <a:pt x="289" y="136"/>
                  </a:cubicBezTo>
                  <a:cubicBezTo>
                    <a:pt x="262" y="127"/>
                    <a:pt x="235" y="118"/>
                    <a:pt x="208" y="100"/>
                  </a:cubicBezTo>
                  <a:cubicBezTo>
                    <a:pt x="190" y="91"/>
                    <a:pt x="163" y="82"/>
                    <a:pt x="145" y="64"/>
                  </a:cubicBezTo>
                  <a:cubicBezTo>
                    <a:pt x="117" y="36"/>
                    <a:pt x="81" y="36"/>
                    <a:pt x="45" y="36"/>
                  </a:cubicBezTo>
                  <a:cubicBezTo>
                    <a:pt x="36" y="45"/>
                    <a:pt x="27" y="45"/>
                    <a:pt x="18" y="45"/>
                  </a:cubicBezTo>
                  <a:cubicBezTo>
                    <a:pt x="9" y="45"/>
                    <a:pt x="0" y="36"/>
                    <a:pt x="0" y="27"/>
                  </a:cubicBezTo>
                  <a:cubicBezTo>
                    <a:pt x="0" y="18"/>
                    <a:pt x="9" y="9"/>
                    <a:pt x="9" y="9"/>
                  </a:cubicBezTo>
                  <a:cubicBezTo>
                    <a:pt x="18" y="0"/>
                    <a:pt x="36" y="0"/>
                    <a:pt x="45" y="0"/>
                  </a:cubicBezTo>
                  <a:cubicBezTo>
                    <a:pt x="99" y="0"/>
                    <a:pt x="163" y="9"/>
                    <a:pt x="208" y="45"/>
                  </a:cubicBezTo>
                  <a:cubicBezTo>
                    <a:pt x="271" y="82"/>
                    <a:pt x="334" y="109"/>
                    <a:pt x="407" y="100"/>
                  </a:cubicBezTo>
                  <a:cubicBezTo>
                    <a:pt x="497" y="91"/>
                    <a:pt x="578" y="118"/>
                    <a:pt x="651" y="154"/>
                  </a:cubicBezTo>
                  <a:cubicBezTo>
                    <a:pt x="669" y="163"/>
                    <a:pt x="678" y="172"/>
                    <a:pt x="687" y="181"/>
                  </a:cubicBezTo>
                  <a:cubicBezTo>
                    <a:pt x="687" y="190"/>
                    <a:pt x="687" y="190"/>
                    <a:pt x="687" y="190"/>
                  </a:cubicBezTo>
                </a:path>
              </a:pathLst>
            </a:custGeom>
            <a:solidFill>
              <a:schemeClr val="bg2"/>
            </a:solidFill>
            <a:ln w="12700">
              <a:solidFill>
                <a:schemeClr val="bg1"/>
              </a:solidFill>
            </a:ln>
            <a:effectLst/>
          </p:spPr>
          <p:txBody>
            <a:bodyPr wrap="none" anchor="ctr"/>
            <a:lstStyle/>
            <a:p>
              <a:endParaRPr lang="es-MX"/>
            </a:p>
          </p:txBody>
        </p:sp>
        <p:sp>
          <p:nvSpPr>
            <p:cNvPr id="72" name="Freeform 23">
              <a:extLst>
                <a:ext uri="{FF2B5EF4-FFF2-40B4-BE49-F238E27FC236}">
                  <a16:creationId xmlns:a16="http://schemas.microsoft.com/office/drawing/2014/main" id="{8CF84F0F-D373-4305-AC44-07522F2B0F6D}"/>
                </a:ext>
              </a:extLst>
            </p:cNvPr>
            <p:cNvSpPr>
              <a:spLocks noChangeArrowheads="1"/>
            </p:cNvSpPr>
            <p:nvPr/>
          </p:nvSpPr>
          <p:spPr bwMode="auto">
            <a:xfrm>
              <a:off x="5602965" y="2480097"/>
              <a:ext cx="188005" cy="306949"/>
            </a:xfrm>
            <a:custGeom>
              <a:avLst/>
              <a:gdLst>
                <a:gd name="T0" fmla="*/ 9 w 218"/>
                <a:gd name="T1" fmla="*/ 343 h 354"/>
                <a:gd name="T2" fmla="*/ 9 w 218"/>
                <a:gd name="T3" fmla="*/ 343 h 354"/>
                <a:gd name="T4" fmla="*/ 90 w 218"/>
                <a:gd name="T5" fmla="*/ 289 h 354"/>
                <a:gd name="T6" fmla="*/ 54 w 218"/>
                <a:gd name="T7" fmla="*/ 280 h 354"/>
                <a:gd name="T8" fmla="*/ 63 w 218"/>
                <a:gd name="T9" fmla="*/ 217 h 354"/>
                <a:gd name="T10" fmla="*/ 90 w 218"/>
                <a:gd name="T11" fmla="*/ 199 h 354"/>
                <a:gd name="T12" fmla="*/ 54 w 218"/>
                <a:gd name="T13" fmla="*/ 154 h 354"/>
                <a:gd name="T14" fmla="*/ 36 w 218"/>
                <a:gd name="T15" fmla="*/ 126 h 354"/>
                <a:gd name="T16" fmla="*/ 18 w 218"/>
                <a:gd name="T17" fmla="*/ 90 h 354"/>
                <a:gd name="T18" fmla="*/ 63 w 218"/>
                <a:gd name="T19" fmla="*/ 0 h 354"/>
                <a:gd name="T20" fmla="*/ 90 w 218"/>
                <a:gd name="T21" fmla="*/ 18 h 354"/>
                <a:gd name="T22" fmla="*/ 90 w 218"/>
                <a:gd name="T23" fmla="*/ 27 h 354"/>
                <a:gd name="T24" fmla="*/ 99 w 218"/>
                <a:gd name="T25" fmla="*/ 100 h 354"/>
                <a:gd name="T26" fmla="*/ 181 w 218"/>
                <a:gd name="T27" fmla="*/ 208 h 354"/>
                <a:gd name="T28" fmla="*/ 181 w 218"/>
                <a:gd name="T29" fmla="*/ 217 h 354"/>
                <a:gd name="T30" fmla="*/ 217 w 218"/>
                <a:gd name="T31" fmla="*/ 244 h 354"/>
                <a:gd name="T32" fmla="*/ 181 w 218"/>
                <a:gd name="T33" fmla="*/ 317 h 354"/>
                <a:gd name="T34" fmla="*/ 36 w 218"/>
                <a:gd name="T35" fmla="*/ 343 h 354"/>
                <a:gd name="T36" fmla="*/ 9 w 218"/>
                <a:gd name="T37" fmla="*/ 34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8" h="354">
                  <a:moveTo>
                    <a:pt x="9" y="343"/>
                  </a:moveTo>
                  <a:lnTo>
                    <a:pt x="9" y="343"/>
                  </a:lnTo>
                  <a:cubicBezTo>
                    <a:pt x="36" y="317"/>
                    <a:pt x="63" y="307"/>
                    <a:pt x="90" y="289"/>
                  </a:cubicBezTo>
                  <a:cubicBezTo>
                    <a:pt x="72" y="289"/>
                    <a:pt x="63" y="280"/>
                    <a:pt x="54" y="280"/>
                  </a:cubicBezTo>
                  <a:cubicBezTo>
                    <a:pt x="54" y="262"/>
                    <a:pt x="63" y="244"/>
                    <a:pt x="63" y="217"/>
                  </a:cubicBezTo>
                  <a:cubicBezTo>
                    <a:pt x="72" y="217"/>
                    <a:pt x="90" y="199"/>
                    <a:pt x="90" y="199"/>
                  </a:cubicBezTo>
                  <a:cubicBezTo>
                    <a:pt x="81" y="181"/>
                    <a:pt x="72" y="163"/>
                    <a:pt x="54" y="154"/>
                  </a:cubicBezTo>
                  <a:cubicBezTo>
                    <a:pt x="54" y="145"/>
                    <a:pt x="45" y="136"/>
                    <a:pt x="36" y="126"/>
                  </a:cubicBezTo>
                  <a:cubicBezTo>
                    <a:pt x="27" y="118"/>
                    <a:pt x="27" y="100"/>
                    <a:pt x="18" y="90"/>
                  </a:cubicBezTo>
                  <a:cubicBezTo>
                    <a:pt x="0" y="54"/>
                    <a:pt x="18" y="9"/>
                    <a:pt x="63" y="0"/>
                  </a:cubicBezTo>
                  <a:cubicBezTo>
                    <a:pt x="72" y="0"/>
                    <a:pt x="81" y="9"/>
                    <a:pt x="90" y="18"/>
                  </a:cubicBezTo>
                  <a:lnTo>
                    <a:pt x="90" y="27"/>
                  </a:lnTo>
                  <a:cubicBezTo>
                    <a:pt x="117" y="63"/>
                    <a:pt x="117" y="63"/>
                    <a:pt x="99" y="100"/>
                  </a:cubicBezTo>
                  <a:cubicBezTo>
                    <a:pt x="126" y="136"/>
                    <a:pt x="154" y="172"/>
                    <a:pt x="181" y="208"/>
                  </a:cubicBezTo>
                  <a:lnTo>
                    <a:pt x="181" y="217"/>
                  </a:lnTo>
                  <a:cubicBezTo>
                    <a:pt x="190" y="226"/>
                    <a:pt x="217" y="235"/>
                    <a:pt x="217" y="244"/>
                  </a:cubicBezTo>
                  <a:cubicBezTo>
                    <a:pt x="208" y="271"/>
                    <a:pt x="217" y="307"/>
                    <a:pt x="181" y="317"/>
                  </a:cubicBezTo>
                  <a:cubicBezTo>
                    <a:pt x="126" y="326"/>
                    <a:pt x="81" y="334"/>
                    <a:pt x="36" y="343"/>
                  </a:cubicBezTo>
                  <a:cubicBezTo>
                    <a:pt x="36" y="353"/>
                    <a:pt x="27" y="343"/>
                    <a:pt x="9" y="343"/>
                  </a:cubicBezTo>
                </a:path>
              </a:pathLst>
            </a:custGeom>
            <a:solidFill>
              <a:schemeClr val="bg2"/>
            </a:solidFill>
            <a:ln w="12700">
              <a:solidFill>
                <a:schemeClr val="bg1"/>
              </a:solidFill>
            </a:ln>
            <a:effectLst/>
          </p:spPr>
          <p:txBody>
            <a:bodyPr wrap="none" anchor="ctr"/>
            <a:lstStyle/>
            <a:p>
              <a:endParaRPr lang="es-MX"/>
            </a:p>
          </p:txBody>
        </p:sp>
        <p:sp>
          <p:nvSpPr>
            <p:cNvPr id="73" name="Freeform 24">
              <a:extLst>
                <a:ext uri="{FF2B5EF4-FFF2-40B4-BE49-F238E27FC236}">
                  <a16:creationId xmlns:a16="http://schemas.microsoft.com/office/drawing/2014/main" id="{4D25DC43-31F2-40A7-8195-CA71A3E54059}"/>
                </a:ext>
              </a:extLst>
            </p:cNvPr>
            <p:cNvSpPr>
              <a:spLocks noChangeArrowheads="1"/>
            </p:cNvSpPr>
            <p:nvPr/>
          </p:nvSpPr>
          <p:spPr bwMode="auto">
            <a:xfrm>
              <a:off x="9401451" y="4179823"/>
              <a:ext cx="299274" cy="195681"/>
            </a:xfrm>
            <a:custGeom>
              <a:avLst/>
              <a:gdLst>
                <a:gd name="T0" fmla="*/ 0 w 345"/>
                <a:gd name="T1" fmla="*/ 81 h 227"/>
                <a:gd name="T2" fmla="*/ 0 w 345"/>
                <a:gd name="T3" fmla="*/ 81 h 227"/>
                <a:gd name="T4" fmla="*/ 0 w 345"/>
                <a:gd name="T5" fmla="*/ 27 h 227"/>
                <a:gd name="T6" fmla="*/ 27 w 345"/>
                <a:gd name="T7" fmla="*/ 9 h 227"/>
                <a:gd name="T8" fmla="*/ 100 w 345"/>
                <a:gd name="T9" fmla="*/ 45 h 227"/>
                <a:gd name="T10" fmla="*/ 289 w 345"/>
                <a:gd name="T11" fmla="*/ 45 h 227"/>
                <a:gd name="T12" fmla="*/ 299 w 345"/>
                <a:gd name="T13" fmla="*/ 36 h 227"/>
                <a:gd name="T14" fmla="*/ 335 w 345"/>
                <a:gd name="T15" fmla="*/ 36 h 227"/>
                <a:gd name="T16" fmla="*/ 335 w 345"/>
                <a:gd name="T17" fmla="*/ 54 h 227"/>
                <a:gd name="T18" fmla="*/ 317 w 345"/>
                <a:gd name="T19" fmla="*/ 72 h 227"/>
                <a:gd name="T20" fmla="*/ 217 w 345"/>
                <a:gd name="T21" fmla="*/ 99 h 227"/>
                <a:gd name="T22" fmla="*/ 172 w 345"/>
                <a:gd name="T23" fmla="*/ 126 h 227"/>
                <a:gd name="T24" fmla="*/ 208 w 345"/>
                <a:gd name="T25" fmla="*/ 180 h 227"/>
                <a:gd name="T26" fmla="*/ 217 w 345"/>
                <a:gd name="T27" fmla="*/ 180 h 227"/>
                <a:gd name="T28" fmla="*/ 253 w 345"/>
                <a:gd name="T29" fmla="*/ 207 h 227"/>
                <a:gd name="T30" fmla="*/ 208 w 345"/>
                <a:gd name="T31" fmla="*/ 226 h 227"/>
                <a:gd name="T32" fmla="*/ 118 w 345"/>
                <a:gd name="T33" fmla="*/ 171 h 227"/>
                <a:gd name="T34" fmla="*/ 55 w 345"/>
                <a:gd name="T35" fmla="*/ 162 h 227"/>
                <a:gd name="T36" fmla="*/ 0 w 345"/>
                <a:gd name="T37" fmla="*/ 135 h 227"/>
                <a:gd name="T38" fmla="*/ 0 w 345"/>
                <a:gd name="T39" fmla="*/ 8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5" h="227">
                  <a:moveTo>
                    <a:pt x="0" y="81"/>
                  </a:moveTo>
                  <a:lnTo>
                    <a:pt x="0" y="81"/>
                  </a:lnTo>
                  <a:cubicBezTo>
                    <a:pt x="0" y="63"/>
                    <a:pt x="0" y="45"/>
                    <a:pt x="0" y="27"/>
                  </a:cubicBezTo>
                  <a:cubicBezTo>
                    <a:pt x="0" y="9"/>
                    <a:pt x="9" y="0"/>
                    <a:pt x="27" y="9"/>
                  </a:cubicBezTo>
                  <a:cubicBezTo>
                    <a:pt x="55" y="18"/>
                    <a:pt x="82" y="27"/>
                    <a:pt x="100" y="45"/>
                  </a:cubicBezTo>
                  <a:cubicBezTo>
                    <a:pt x="154" y="108"/>
                    <a:pt x="235" y="81"/>
                    <a:pt x="289" y="45"/>
                  </a:cubicBezTo>
                  <a:cubicBezTo>
                    <a:pt x="299" y="45"/>
                    <a:pt x="299" y="45"/>
                    <a:pt x="299" y="36"/>
                  </a:cubicBezTo>
                  <a:cubicBezTo>
                    <a:pt x="308" y="36"/>
                    <a:pt x="326" y="36"/>
                    <a:pt x="335" y="36"/>
                  </a:cubicBezTo>
                  <a:cubicBezTo>
                    <a:pt x="335" y="36"/>
                    <a:pt x="344" y="45"/>
                    <a:pt x="335" y="54"/>
                  </a:cubicBezTo>
                  <a:cubicBezTo>
                    <a:pt x="335" y="63"/>
                    <a:pt x="326" y="72"/>
                    <a:pt x="317" y="72"/>
                  </a:cubicBezTo>
                  <a:cubicBezTo>
                    <a:pt x="289" y="81"/>
                    <a:pt x="253" y="90"/>
                    <a:pt x="217" y="99"/>
                  </a:cubicBezTo>
                  <a:cubicBezTo>
                    <a:pt x="199" y="108"/>
                    <a:pt x="190" y="117"/>
                    <a:pt x="172" y="126"/>
                  </a:cubicBezTo>
                  <a:cubicBezTo>
                    <a:pt x="181" y="144"/>
                    <a:pt x="199" y="162"/>
                    <a:pt x="208" y="180"/>
                  </a:cubicBezTo>
                  <a:cubicBezTo>
                    <a:pt x="217" y="180"/>
                    <a:pt x="217" y="180"/>
                    <a:pt x="217" y="180"/>
                  </a:cubicBezTo>
                  <a:cubicBezTo>
                    <a:pt x="226" y="189"/>
                    <a:pt x="244" y="198"/>
                    <a:pt x="253" y="207"/>
                  </a:cubicBezTo>
                  <a:cubicBezTo>
                    <a:pt x="235" y="217"/>
                    <a:pt x="226" y="226"/>
                    <a:pt x="208" y="226"/>
                  </a:cubicBezTo>
                  <a:cubicBezTo>
                    <a:pt x="172" y="217"/>
                    <a:pt x="136" y="207"/>
                    <a:pt x="118" y="171"/>
                  </a:cubicBezTo>
                  <a:cubicBezTo>
                    <a:pt x="100" y="153"/>
                    <a:pt x="82" y="153"/>
                    <a:pt x="55" y="162"/>
                  </a:cubicBezTo>
                  <a:cubicBezTo>
                    <a:pt x="9" y="189"/>
                    <a:pt x="0" y="180"/>
                    <a:pt x="0" y="135"/>
                  </a:cubicBezTo>
                  <a:cubicBezTo>
                    <a:pt x="0" y="117"/>
                    <a:pt x="0" y="99"/>
                    <a:pt x="0" y="81"/>
                  </a:cubicBezTo>
                </a:path>
              </a:pathLst>
            </a:custGeom>
            <a:solidFill>
              <a:schemeClr val="bg2"/>
            </a:solidFill>
            <a:ln w="12700">
              <a:solidFill>
                <a:schemeClr val="bg1"/>
              </a:solidFill>
            </a:ln>
            <a:effectLst/>
          </p:spPr>
          <p:txBody>
            <a:bodyPr wrap="none" anchor="ctr"/>
            <a:lstStyle/>
            <a:p>
              <a:endParaRPr lang="es-MX"/>
            </a:p>
          </p:txBody>
        </p:sp>
        <p:sp>
          <p:nvSpPr>
            <p:cNvPr id="74" name="Freeform 25">
              <a:extLst>
                <a:ext uri="{FF2B5EF4-FFF2-40B4-BE49-F238E27FC236}">
                  <a16:creationId xmlns:a16="http://schemas.microsoft.com/office/drawing/2014/main" id="{063711DF-1FA9-44E4-84BD-6B8DCD99AFA3}"/>
                </a:ext>
              </a:extLst>
            </p:cNvPr>
            <p:cNvSpPr>
              <a:spLocks noChangeArrowheads="1"/>
            </p:cNvSpPr>
            <p:nvPr/>
          </p:nvSpPr>
          <p:spPr bwMode="auto">
            <a:xfrm>
              <a:off x="5226953" y="2157801"/>
              <a:ext cx="253232" cy="134289"/>
            </a:xfrm>
            <a:custGeom>
              <a:avLst/>
              <a:gdLst>
                <a:gd name="T0" fmla="*/ 136 w 290"/>
                <a:gd name="T1" fmla="*/ 153 h 154"/>
                <a:gd name="T2" fmla="*/ 136 w 290"/>
                <a:gd name="T3" fmla="*/ 153 h 154"/>
                <a:gd name="T4" fmla="*/ 36 w 290"/>
                <a:gd name="T5" fmla="*/ 99 h 154"/>
                <a:gd name="T6" fmla="*/ 27 w 290"/>
                <a:gd name="T7" fmla="*/ 72 h 154"/>
                <a:gd name="T8" fmla="*/ 18 w 290"/>
                <a:gd name="T9" fmla="*/ 26 h 154"/>
                <a:gd name="T10" fmla="*/ 90 w 290"/>
                <a:gd name="T11" fmla="*/ 8 h 154"/>
                <a:gd name="T12" fmla="*/ 172 w 290"/>
                <a:gd name="T13" fmla="*/ 17 h 154"/>
                <a:gd name="T14" fmla="*/ 208 w 290"/>
                <a:gd name="T15" fmla="*/ 8 h 154"/>
                <a:gd name="T16" fmla="*/ 280 w 290"/>
                <a:gd name="T17" fmla="*/ 45 h 154"/>
                <a:gd name="T18" fmla="*/ 253 w 290"/>
                <a:gd name="T19" fmla="*/ 108 h 154"/>
                <a:gd name="T20" fmla="*/ 136 w 290"/>
                <a:gd name="T21" fmla="*/ 153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0" h="154">
                  <a:moveTo>
                    <a:pt x="136" y="153"/>
                  </a:moveTo>
                  <a:lnTo>
                    <a:pt x="136" y="153"/>
                  </a:lnTo>
                  <a:cubicBezTo>
                    <a:pt x="72" y="153"/>
                    <a:pt x="63" y="144"/>
                    <a:pt x="36" y="99"/>
                  </a:cubicBezTo>
                  <a:cubicBezTo>
                    <a:pt x="36" y="90"/>
                    <a:pt x="27" y="81"/>
                    <a:pt x="27" y="72"/>
                  </a:cubicBezTo>
                  <a:cubicBezTo>
                    <a:pt x="18" y="54"/>
                    <a:pt x="0" y="45"/>
                    <a:pt x="18" y="26"/>
                  </a:cubicBezTo>
                  <a:cubicBezTo>
                    <a:pt x="36" y="8"/>
                    <a:pt x="72" y="0"/>
                    <a:pt x="90" y="8"/>
                  </a:cubicBezTo>
                  <a:cubicBezTo>
                    <a:pt x="118" y="45"/>
                    <a:pt x="145" y="36"/>
                    <a:pt x="172" y="17"/>
                  </a:cubicBezTo>
                  <a:cubicBezTo>
                    <a:pt x="181" y="17"/>
                    <a:pt x="199" y="8"/>
                    <a:pt x="208" y="8"/>
                  </a:cubicBezTo>
                  <a:cubicBezTo>
                    <a:pt x="235" y="8"/>
                    <a:pt x="262" y="17"/>
                    <a:pt x="280" y="45"/>
                  </a:cubicBezTo>
                  <a:cubicBezTo>
                    <a:pt x="289" y="72"/>
                    <a:pt x="271" y="90"/>
                    <a:pt x="253" y="108"/>
                  </a:cubicBezTo>
                  <a:cubicBezTo>
                    <a:pt x="217" y="144"/>
                    <a:pt x="172" y="153"/>
                    <a:pt x="136" y="153"/>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75" name="Freeform 26">
              <a:extLst>
                <a:ext uri="{FF2B5EF4-FFF2-40B4-BE49-F238E27FC236}">
                  <a16:creationId xmlns:a16="http://schemas.microsoft.com/office/drawing/2014/main" id="{D868578B-1114-4A27-B9E3-80522DAD6B72}"/>
                </a:ext>
              </a:extLst>
            </p:cNvPr>
            <p:cNvSpPr>
              <a:spLocks noChangeArrowheads="1"/>
            </p:cNvSpPr>
            <p:nvPr/>
          </p:nvSpPr>
          <p:spPr bwMode="auto">
            <a:xfrm>
              <a:off x="7199097" y="1102665"/>
              <a:ext cx="207190" cy="188007"/>
            </a:xfrm>
            <a:custGeom>
              <a:avLst/>
              <a:gdLst>
                <a:gd name="T0" fmla="*/ 181 w 236"/>
                <a:gd name="T1" fmla="*/ 217 h 218"/>
                <a:gd name="T2" fmla="*/ 181 w 236"/>
                <a:gd name="T3" fmla="*/ 217 h 218"/>
                <a:gd name="T4" fmla="*/ 45 w 236"/>
                <a:gd name="T5" fmla="*/ 181 h 218"/>
                <a:gd name="T6" fmla="*/ 9 w 236"/>
                <a:gd name="T7" fmla="*/ 127 h 218"/>
                <a:gd name="T8" fmla="*/ 0 w 236"/>
                <a:gd name="T9" fmla="*/ 81 h 218"/>
                <a:gd name="T10" fmla="*/ 0 w 236"/>
                <a:gd name="T11" fmla="*/ 18 h 218"/>
                <a:gd name="T12" fmla="*/ 18 w 236"/>
                <a:gd name="T13" fmla="*/ 9 h 218"/>
                <a:gd name="T14" fmla="*/ 99 w 236"/>
                <a:gd name="T15" fmla="*/ 54 h 218"/>
                <a:gd name="T16" fmla="*/ 145 w 236"/>
                <a:gd name="T17" fmla="*/ 91 h 218"/>
                <a:gd name="T18" fmla="*/ 226 w 236"/>
                <a:gd name="T19" fmla="*/ 181 h 218"/>
                <a:gd name="T20" fmla="*/ 181 w 236"/>
                <a:gd name="T21" fmla="*/ 217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6" h="218">
                  <a:moveTo>
                    <a:pt x="181" y="217"/>
                  </a:moveTo>
                  <a:lnTo>
                    <a:pt x="181" y="217"/>
                  </a:lnTo>
                  <a:cubicBezTo>
                    <a:pt x="136" y="208"/>
                    <a:pt x="90" y="190"/>
                    <a:pt x="45" y="181"/>
                  </a:cubicBezTo>
                  <a:cubicBezTo>
                    <a:pt x="18" y="172"/>
                    <a:pt x="0" y="154"/>
                    <a:pt x="9" y="127"/>
                  </a:cubicBezTo>
                  <a:cubicBezTo>
                    <a:pt x="9" y="109"/>
                    <a:pt x="0" y="91"/>
                    <a:pt x="0" y="81"/>
                  </a:cubicBezTo>
                  <a:cubicBezTo>
                    <a:pt x="0" y="63"/>
                    <a:pt x="0" y="36"/>
                    <a:pt x="0" y="18"/>
                  </a:cubicBezTo>
                  <a:cubicBezTo>
                    <a:pt x="0" y="18"/>
                    <a:pt x="9" y="9"/>
                    <a:pt x="18" y="9"/>
                  </a:cubicBezTo>
                  <a:cubicBezTo>
                    <a:pt x="36" y="0"/>
                    <a:pt x="99" y="36"/>
                    <a:pt x="99" y="54"/>
                  </a:cubicBezTo>
                  <a:cubicBezTo>
                    <a:pt x="108" y="81"/>
                    <a:pt x="118" y="91"/>
                    <a:pt x="145" y="91"/>
                  </a:cubicBezTo>
                  <a:cubicBezTo>
                    <a:pt x="181" y="100"/>
                    <a:pt x="226" y="145"/>
                    <a:pt x="226" y="181"/>
                  </a:cubicBezTo>
                  <a:cubicBezTo>
                    <a:pt x="235" y="217"/>
                    <a:pt x="208" y="208"/>
                    <a:pt x="181" y="217"/>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76" name="Freeform 27">
              <a:extLst>
                <a:ext uri="{FF2B5EF4-FFF2-40B4-BE49-F238E27FC236}">
                  <a16:creationId xmlns:a16="http://schemas.microsoft.com/office/drawing/2014/main" id="{46ECE17B-2EA5-40AE-A724-B7DB5E6DF8F3}"/>
                </a:ext>
              </a:extLst>
            </p:cNvPr>
            <p:cNvSpPr>
              <a:spLocks noChangeArrowheads="1"/>
            </p:cNvSpPr>
            <p:nvPr/>
          </p:nvSpPr>
          <p:spPr bwMode="auto">
            <a:xfrm>
              <a:off x="3864868" y="1317528"/>
              <a:ext cx="172660" cy="253232"/>
            </a:xfrm>
            <a:custGeom>
              <a:avLst/>
              <a:gdLst>
                <a:gd name="T0" fmla="*/ 154 w 200"/>
                <a:gd name="T1" fmla="*/ 289 h 290"/>
                <a:gd name="T2" fmla="*/ 154 w 200"/>
                <a:gd name="T3" fmla="*/ 289 h 290"/>
                <a:gd name="T4" fmla="*/ 72 w 200"/>
                <a:gd name="T5" fmla="*/ 271 h 290"/>
                <a:gd name="T6" fmla="*/ 45 w 200"/>
                <a:gd name="T7" fmla="*/ 235 h 290"/>
                <a:gd name="T8" fmla="*/ 36 w 200"/>
                <a:gd name="T9" fmla="*/ 64 h 290"/>
                <a:gd name="T10" fmla="*/ 36 w 200"/>
                <a:gd name="T11" fmla="*/ 27 h 290"/>
                <a:gd name="T12" fmla="*/ 54 w 200"/>
                <a:gd name="T13" fmla="*/ 0 h 290"/>
                <a:gd name="T14" fmla="*/ 82 w 200"/>
                <a:gd name="T15" fmla="*/ 18 h 290"/>
                <a:gd name="T16" fmla="*/ 127 w 200"/>
                <a:gd name="T17" fmla="*/ 136 h 290"/>
                <a:gd name="T18" fmla="*/ 172 w 200"/>
                <a:gd name="T19" fmla="*/ 235 h 290"/>
                <a:gd name="T20" fmla="*/ 190 w 200"/>
                <a:gd name="T21" fmla="*/ 271 h 290"/>
                <a:gd name="T22" fmla="*/ 154 w 200"/>
                <a:gd name="T23" fmla="*/ 289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290">
                  <a:moveTo>
                    <a:pt x="154" y="289"/>
                  </a:moveTo>
                  <a:lnTo>
                    <a:pt x="154" y="289"/>
                  </a:lnTo>
                  <a:cubicBezTo>
                    <a:pt x="127" y="281"/>
                    <a:pt x="99" y="281"/>
                    <a:pt x="72" y="271"/>
                  </a:cubicBezTo>
                  <a:cubicBezTo>
                    <a:pt x="63" y="262"/>
                    <a:pt x="45" y="253"/>
                    <a:pt x="45" y="235"/>
                  </a:cubicBezTo>
                  <a:cubicBezTo>
                    <a:pt x="36" y="181"/>
                    <a:pt x="0" y="127"/>
                    <a:pt x="36" y="64"/>
                  </a:cubicBezTo>
                  <a:cubicBezTo>
                    <a:pt x="36" y="54"/>
                    <a:pt x="36" y="36"/>
                    <a:pt x="36" y="27"/>
                  </a:cubicBezTo>
                  <a:cubicBezTo>
                    <a:pt x="36" y="18"/>
                    <a:pt x="45" y="0"/>
                    <a:pt x="54" y="0"/>
                  </a:cubicBezTo>
                  <a:cubicBezTo>
                    <a:pt x="63" y="0"/>
                    <a:pt x="72" y="9"/>
                    <a:pt x="82" y="18"/>
                  </a:cubicBezTo>
                  <a:cubicBezTo>
                    <a:pt x="108" y="45"/>
                    <a:pt x="127" y="90"/>
                    <a:pt x="127" y="136"/>
                  </a:cubicBezTo>
                  <a:cubicBezTo>
                    <a:pt x="118" y="181"/>
                    <a:pt x="127" y="217"/>
                    <a:pt x="172" y="235"/>
                  </a:cubicBezTo>
                  <a:cubicBezTo>
                    <a:pt x="181" y="235"/>
                    <a:pt x="199" y="262"/>
                    <a:pt x="190" y="271"/>
                  </a:cubicBezTo>
                  <a:cubicBezTo>
                    <a:pt x="190" y="281"/>
                    <a:pt x="163" y="281"/>
                    <a:pt x="154" y="289"/>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77" name="Freeform 28">
              <a:extLst>
                <a:ext uri="{FF2B5EF4-FFF2-40B4-BE49-F238E27FC236}">
                  <a16:creationId xmlns:a16="http://schemas.microsoft.com/office/drawing/2014/main" id="{7388CFBA-6E7A-44CB-A486-79426F1C2FFF}"/>
                </a:ext>
              </a:extLst>
            </p:cNvPr>
            <p:cNvSpPr>
              <a:spLocks noChangeArrowheads="1"/>
            </p:cNvSpPr>
            <p:nvPr/>
          </p:nvSpPr>
          <p:spPr bwMode="auto">
            <a:xfrm>
              <a:off x="3960791" y="1183240"/>
              <a:ext cx="172657" cy="164984"/>
            </a:xfrm>
            <a:custGeom>
              <a:avLst/>
              <a:gdLst>
                <a:gd name="T0" fmla="*/ 64 w 200"/>
                <a:gd name="T1" fmla="*/ 0 h 190"/>
                <a:gd name="T2" fmla="*/ 64 w 200"/>
                <a:gd name="T3" fmla="*/ 0 h 190"/>
                <a:gd name="T4" fmla="*/ 109 w 200"/>
                <a:gd name="T5" fmla="*/ 45 h 190"/>
                <a:gd name="T6" fmla="*/ 163 w 200"/>
                <a:gd name="T7" fmla="*/ 108 h 190"/>
                <a:gd name="T8" fmla="*/ 172 w 200"/>
                <a:gd name="T9" fmla="*/ 117 h 190"/>
                <a:gd name="T10" fmla="*/ 199 w 200"/>
                <a:gd name="T11" fmla="*/ 162 h 190"/>
                <a:gd name="T12" fmla="*/ 136 w 200"/>
                <a:gd name="T13" fmla="*/ 180 h 190"/>
                <a:gd name="T14" fmla="*/ 100 w 200"/>
                <a:gd name="T15" fmla="*/ 189 h 190"/>
                <a:gd name="T16" fmla="*/ 28 w 200"/>
                <a:gd name="T17" fmla="*/ 189 h 190"/>
                <a:gd name="T18" fmla="*/ 19 w 200"/>
                <a:gd name="T19" fmla="*/ 180 h 190"/>
                <a:gd name="T20" fmla="*/ 28 w 200"/>
                <a:gd name="T21" fmla="*/ 36 h 190"/>
                <a:gd name="T22" fmla="*/ 64 w 200"/>
                <a:gd name="T23" fmla="*/ 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0" h="190">
                  <a:moveTo>
                    <a:pt x="64" y="0"/>
                  </a:moveTo>
                  <a:lnTo>
                    <a:pt x="64" y="0"/>
                  </a:lnTo>
                  <a:cubicBezTo>
                    <a:pt x="82" y="18"/>
                    <a:pt x="100" y="36"/>
                    <a:pt x="109" y="45"/>
                  </a:cubicBezTo>
                  <a:cubicBezTo>
                    <a:pt x="118" y="72"/>
                    <a:pt x="136" y="99"/>
                    <a:pt x="163" y="108"/>
                  </a:cubicBezTo>
                  <a:cubicBezTo>
                    <a:pt x="163" y="108"/>
                    <a:pt x="172" y="108"/>
                    <a:pt x="172" y="117"/>
                  </a:cubicBezTo>
                  <a:cubicBezTo>
                    <a:pt x="181" y="126"/>
                    <a:pt x="191" y="144"/>
                    <a:pt x="199" y="162"/>
                  </a:cubicBezTo>
                  <a:cubicBezTo>
                    <a:pt x="181" y="171"/>
                    <a:pt x="163" y="171"/>
                    <a:pt x="136" y="180"/>
                  </a:cubicBezTo>
                  <a:cubicBezTo>
                    <a:pt x="127" y="189"/>
                    <a:pt x="109" y="189"/>
                    <a:pt x="100" y="189"/>
                  </a:cubicBezTo>
                  <a:cubicBezTo>
                    <a:pt x="73" y="189"/>
                    <a:pt x="55" y="189"/>
                    <a:pt x="28" y="189"/>
                  </a:cubicBezTo>
                  <a:lnTo>
                    <a:pt x="19" y="180"/>
                  </a:lnTo>
                  <a:cubicBezTo>
                    <a:pt x="10" y="126"/>
                    <a:pt x="0" y="81"/>
                    <a:pt x="28" y="36"/>
                  </a:cubicBezTo>
                  <a:cubicBezTo>
                    <a:pt x="37" y="27"/>
                    <a:pt x="55" y="18"/>
                    <a:pt x="64" y="0"/>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78" name="Freeform 29">
              <a:extLst>
                <a:ext uri="{FF2B5EF4-FFF2-40B4-BE49-F238E27FC236}">
                  <a16:creationId xmlns:a16="http://schemas.microsoft.com/office/drawing/2014/main" id="{A8FE0992-6F27-4FD8-99CC-421752E6CE5E}"/>
                </a:ext>
              </a:extLst>
            </p:cNvPr>
            <p:cNvSpPr>
              <a:spLocks noChangeArrowheads="1"/>
            </p:cNvSpPr>
            <p:nvPr/>
          </p:nvSpPr>
          <p:spPr bwMode="auto">
            <a:xfrm>
              <a:off x="8795228" y="4053207"/>
              <a:ext cx="214864" cy="188005"/>
            </a:xfrm>
            <a:custGeom>
              <a:avLst/>
              <a:gdLst>
                <a:gd name="T0" fmla="*/ 136 w 245"/>
                <a:gd name="T1" fmla="*/ 90 h 218"/>
                <a:gd name="T2" fmla="*/ 136 w 245"/>
                <a:gd name="T3" fmla="*/ 90 h 218"/>
                <a:gd name="T4" fmla="*/ 190 w 245"/>
                <a:gd name="T5" fmla="*/ 72 h 218"/>
                <a:gd name="T6" fmla="*/ 217 w 245"/>
                <a:gd name="T7" fmla="*/ 90 h 218"/>
                <a:gd name="T8" fmla="*/ 190 w 245"/>
                <a:gd name="T9" fmla="*/ 117 h 218"/>
                <a:gd name="T10" fmla="*/ 172 w 245"/>
                <a:gd name="T11" fmla="*/ 117 h 218"/>
                <a:gd name="T12" fmla="*/ 154 w 245"/>
                <a:gd name="T13" fmla="*/ 163 h 218"/>
                <a:gd name="T14" fmla="*/ 163 w 245"/>
                <a:gd name="T15" fmla="*/ 181 h 218"/>
                <a:gd name="T16" fmla="*/ 154 w 245"/>
                <a:gd name="T17" fmla="*/ 208 h 218"/>
                <a:gd name="T18" fmla="*/ 127 w 245"/>
                <a:gd name="T19" fmla="*/ 199 h 218"/>
                <a:gd name="T20" fmla="*/ 72 w 245"/>
                <a:gd name="T21" fmla="*/ 199 h 218"/>
                <a:gd name="T22" fmla="*/ 27 w 245"/>
                <a:gd name="T23" fmla="*/ 190 h 218"/>
                <a:gd name="T24" fmla="*/ 100 w 245"/>
                <a:gd name="T25" fmla="*/ 36 h 218"/>
                <a:gd name="T26" fmla="*/ 145 w 245"/>
                <a:gd name="T27" fmla="*/ 27 h 218"/>
                <a:gd name="T28" fmla="*/ 226 w 245"/>
                <a:gd name="T29" fmla="*/ 0 h 218"/>
                <a:gd name="T30" fmla="*/ 244 w 245"/>
                <a:gd name="T31" fmla="*/ 0 h 218"/>
                <a:gd name="T32" fmla="*/ 235 w 245"/>
                <a:gd name="T33" fmla="*/ 18 h 218"/>
                <a:gd name="T34" fmla="*/ 154 w 245"/>
                <a:gd name="T35" fmla="*/ 54 h 218"/>
                <a:gd name="T36" fmla="*/ 127 w 245"/>
                <a:gd name="T37" fmla="*/ 72 h 218"/>
                <a:gd name="T38" fmla="*/ 136 w 245"/>
                <a:gd name="T39" fmla="*/ 9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5" h="218">
                  <a:moveTo>
                    <a:pt x="136" y="90"/>
                  </a:moveTo>
                  <a:lnTo>
                    <a:pt x="136" y="90"/>
                  </a:lnTo>
                  <a:cubicBezTo>
                    <a:pt x="154" y="81"/>
                    <a:pt x="172" y="81"/>
                    <a:pt x="190" y="72"/>
                  </a:cubicBezTo>
                  <a:cubicBezTo>
                    <a:pt x="199" y="72"/>
                    <a:pt x="217" y="72"/>
                    <a:pt x="217" y="90"/>
                  </a:cubicBezTo>
                  <a:cubicBezTo>
                    <a:pt x="217" y="100"/>
                    <a:pt x="199" y="108"/>
                    <a:pt x="190" y="117"/>
                  </a:cubicBezTo>
                  <a:cubicBezTo>
                    <a:pt x="190" y="117"/>
                    <a:pt x="181" y="117"/>
                    <a:pt x="172" y="117"/>
                  </a:cubicBezTo>
                  <a:cubicBezTo>
                    <a:pt x="136" y="117"/>
                    <a:pt x="136" y="126"/>
                    <a:pt x="154" y="163"/>
                  </a:cubicBezTo>
                  <a:cubicBezTo>
                    <a:pt x="154" y="163"/>
                    <a:pt x="163" y="172"/>
                    <a:pt x="163" y="181"/>
                  </a:cubicBezTo>
                  <a:cubicBezTo>
                    <a:pt x="163" y="190"/>
                    <a:pt x="154" y="199"/>
                    <a:pt x="154" y="208"/>
                  </a:cubicBezTo>
                  <a:cubicBezTo>
                    <a:pt x="145" y="208"/>
                    <a:pt x="136" y="208"/>
                    <a:pt x="127" y="199"/>
                  </a:cubicBezTo>
                  <a:cubicBezTo>
                    <a:pt x="109" y="172"/>
                    <a:pt x="91" y="172"/>
                    <a:pt x="72" y="199"/>
                  </a:cubicBezTo>
                  <a:cubicBezTo>
                    <a:pt x="55" y="217"/>
                    <a:pt x="36" y="217"/>
                    <a:pt x="27" y="190"/>
                  </a:cubicBezTo>
                  <a:cubicBezTo>
                    <a:pt x="0" y="136"/>
                    <a:pt x="36" y="63"/>
                    <a:pt x="100" y="36"/>
                  </a:cubicBezTo>
                  <a:cubicBezTo>
                    <a:pt x="109" y="36"/>
                    <a:pt x="127" y="36"/>
                    <a:pt x="145" y="27"/>
                  </a:cubicBezTo>
                  <a:cubicBezTo>
                    <a:pt x="172" y="18"/>
                    <a:pt x="199" y="9"/>
                    <a:pt x="226" y="0"/>
                  </a:cubicBezTo>
                  <a:cubicBezTo>
                    <a:pt x="226" y="0"/>
                    <a:pt x="235" y="0"/>
                    <a:pt x="244" y="0"/>
                  </a:cubicBezTo>
                  <a:cubicBezTo>
                    <a:pt x="244" y="0"/>
                    <a:pt x="244" y="18"/>
                    <a:pt x="235" y="18"/>
                  </a:cubicBezTo>
                  <a:cubicBezTo>
                    <a:pt x="208" y="27"/>
                    <a:pt x="181" y="45"/>
                    <a:pt x="154" y="54"/>
                  </a:cubicBezTo>
                  <a:cubicBezTo>
                    <a:pt x="145" y="63"/>
                    <a:pt x="136" y="72"/>
                    <a:pt x="127" y="72"/>
                  </a:cubicBezTo>
                  <a:cubicBezTo>
                    <a:pt x="127" y="81"/>
                    <a:pt x="127" y="81"/>
                    <a:pt x="136" y="90"/>
                  </a:cubicBezTo>
                </a:path>
              </a:pathLst>
            </a:custGeom>
            <a:solidFill>
              <a:schemeClr val="bg2"/>
            </a:solidFill>
            <a:ln w="12700">
              <a:solidFill>
                <a:schemeClr val="bg1"/>
              </a:solidFill>
            </a:ln>
            <a:effectLst/>
          </p:spPr>
          <p:txBody>
            <a:bodyPr wrap="none" anchor="ctr"/>
            <a:lstStyle/>
            <a:p>
              <a:endParaRPr lang="es-MX"/>
            </a:p>
          </p:txBody>
        </p:sp>
        <p:sp>
          <p:nvSpPr>
            <p:cNvPr id="79" name="Freeform 30">
              <a:extLst>
                <a:ext uri="{FF2B5EF4-FFF2-40B4-BE49-F238E27FC236}">
                  <a16:creationId xmlns:a16="http://schemas.microsoft.com/office/drawing/2014/main" id="{0BD34854-9C5C-4714-97A1-3A8803242211}"/>
                </a:ext>
              </a:extLst>
            </p:cNvPr>
            <p:cNvSpPr>
              <a:spLocks noChangeArrowheads="1"/>
            </p:cNvSpPr>
            <p:nvPr/>
          </p:nvSpPr>
          <p:spPr bwMode="auto">
            <a:xfrm>
              <a:off x="8284925" y="1198587"/>
              <a:ext cx="180333" cy="126615"/>
            </a:xfrm>
            <a:custGeom>
              <a:avLst/>
              <a:gdLst>
                <a:gd name="T0" fmla="*/ 81 w 209"/>
                <a:gd name="T1" fmla="*/ 9 h 145"/>
                <a:gd name="T2" fmla="*/ 81 w 209"/>
                <a:gd name="T3" fmla="*/ 9 h 145"/>
                <a:gd name="T4" fmla="*/ 162 w 209"/>
                <a:gd name="T5" fmla="*/ 0 h 145"/>
                <a:gd name="T6" fmla="*/ 208 w 209"/>
                <a:gd name="T7" fmla="*/ 27 h 145"/>
                <a:gd name="T8" fmla="*/ 189 w 209"/>
                <a:gd name="T9" fmla="*/ 72 h 145"/>
                <a:gd name="T10" fmla="*/ 117 w 209"/>
                <a:gd name="T11" fmla="*/ 126 h 145"/>
                <a:gd name="T12" fmla="*/ 54 w 209"/>
                <a:gd name="T13" fmla="*/ 117 h 145"/>
                <a:gd name="T14" fmla="*/ 9 w 209"/>
                <a:gd name="T15" fmla="*/ 54 h 145"/>
                <a:gd name="T16" fmla="*/ 45 w 209"/>
                <a:gd name="T17" fmla="*/ 9 h 145"/>
                <a:gd name="T18" fmla="*/ 81 w 209"/>
                <a:gd name="T19" fmla="*/ 9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145">
                  <a:moveTo>
                    <a:pt x="81" y="9"/>
                  </a:moveTo>
                  <a:lnTo>
                    <a:pt x="81" y="9"/>
                  </a:lnTo>
                  <a:cubicBezTo>
                    <a:pt x="108" y="9"/>
                    <a:pt x="135" y="9"/>
                    <a:pt x="162" y="0"/>
                  </a:cubicBezTo>
                  <a:cubicBezTo>
                    <a:pt x="189" y="0"/>
                    <a:pt x="208" y="9"/>
                    <a:pt x="208" y="27"/>
                  </a:cubicBezTo>
                  <a:cubicBezTo>
                    <a:pt x="208" y="45"/>
                    <a:pt x="208" y="63"/>
                    <a:pt x="189" y="72"/>
                  </a:cubicBezTo>
                  <a:cubicBezTo>
                    <a:pt x="171" y="99"/>
                    <a:pt x="144" y="108"/>
                    <a:pt x="117" y="126"/>
                  </a:cubicBezTo>
                  <a:cubicBezTo>
                    <a:pt x="99" y="144"/>
                    <a:pt x="72" y="135"/>
                    <a:pt x="54" y="117"/>
                  </a:cubicBezTo>
                  <a:cubicBezTo>
                    <a:pt x="36" y="99"/>
                    <a:pt x="27" y="72"/>
                    <a:pt x="9" y="54"/>
                  </a:cubicBezTo>
                  <a:cubicBezTo>
                    <a:pt x="0" y="27"/>
                    <a:pt x="18" y="9"/>
                    <a:pt x="45" y="9"/>
                  </a:cubicBezTo>
                  <a:cubicBezTo>
                    <a:pt x="54" y="9"/>
                    <a:pt x="72" y="9"/>
                    <a:pt x="81" y="9"/>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80" name="Freeform 31">
              <a:extLst>
                <a:ext uri="{FF2B5EF4-FFF2-40B4-BE49-F238E27FC236}">
                  <a16:creationId xmlns:a16="http://schemas.microsoft.com/office/drawing/2014/main" id="{FDA9F031-7F2B-4161-A376-ADE0196581BE}"/>
                </a:ext>
              </a:extLst>
            </p:cNvPr>
            <p:cNvSpPr>
              <a:spLocks noChangeArrowheads="1"/>
            </p:cNvSpPr>
            <p:nvPr/>
          </p:nvSpPr>
          <p:spPr bwMode="auto">
            <a:xfrm>
              <a:off x="9063808" y="2361153"/>
              <a:ext cx="149636" cy="364502"/>
            </a:xfrm>
            <a:custGeom>
              <a:avLst/>
              <a:gdLst>
                <a:gd name="T0" fmla="*/ 144 w 172"/>
                <a:gd name="T1" fmla="*/ 272 h 417"/>
                <a:gd name="T2" fmla="*/ 144 w 172"/>
                <a:gd name="T3" fmla="*/ 272 h 417"/>
                <a:gd name="T4" fmla="*/ 126 w 172"/>
                <a:gd name="T5" fmla="*/ 281 h 417"/>
                <a:gd name="T6" fmla="*/ 117 w 172"/>
                <a:gd name="T7" fmla="*/ 326 h 417"/>
                <a:gd name="T8" fmla="*/ 153 w 172"/>
                <a:gd name="T9" fmla="*/ 362 h 417"/>
                <a:gd name="T10" fmla="*/ 153 w 172"/>
                <a:gd name="T11" fmla="*/ 398 h 417"/>
                <a:gd name="T12" fmla="*/ 108 w 172"/>
                <a:gd name="T13" fmla="*/ 398 h 417"/>
                <a:gd name="T14" fmla="*/ 90 w 172"/>
                <a:gd name="T15" fmla="*/ 344 h 417"/>
                <a:gd name="T16" fmla="*/ 27 w 172"/>
                <a:gd name="T17" fmla="*/ 100 h 417"/>
                <a:gd name="T18" fmla="*/ 9 w 172"/>
                <a:gd name="T19" fmla="*/ 37 h 417"/>
                <a:gd name="T20" fmla="*/ 9 w 172"/>
                <a:gd name="T21" fmla="*/ 0 h 417"/>
                <a:gd name="T22" fmla="*/ 36 w 172"/>
                <a:gd name="T23" fmla="*/ 28 h 417"/>
                <a:gd name="T24" fmla="*/ 90 w 172"/>
                <a:gd name="T25" fmla="*/ 172 h 417"/>
                <a:gd name="T26" fmla="*/ 135 w 172"/>
                <a:gd name="T27" fmla="*/ 254 h 417"/>
                <a:gd name="T28" fmla="*/ 144 w 172"/>
                <a:gd name="T29" fmla="*/ 27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2" h="417">
                  <a:moveTo>
                    <a:pt x="144" y="272"/>
                  </a:moveTo>
                  <a:lnTo>
                    <a:pt x="144" y="272"/>
                  </a:lnTo>
                  <a:cubicBezTo>
                    <a:pt x="144" y="281"/>
                    <a:pt x="135" y="281"/>
                    <a:pt x="126" y="281"/>
                  </a:cubicBezTo>
                  <a:cubicBezTo>
                    <a:pt x="108" y="299"/>
                    <a:pt x="108" y="308"/>
                    <a:pt x="117" y="326"/>
                  </a:cubicBezTo>
                  <a:cubicBezTo>
                    <a:pt x="135" y="344"/>
                    <a:pt x="144" y="353"/>
                    <a:pt x="153" y="362"/>
                  </a:cubicBezTo>
                  <a:cubicBezTo>
                    <a:pt x="162" y="371"/>
                    <a:pt x="171" y="389"/>
                    <a:pt x="153" y="398"/>
                  </a:cubicBezTo>
                  <a:cubicBezTo>
                    <a:pt x="144" y="416"/>
                    <a:pt x="126" y="416"/>
                    <a:pt x="108" y="398"/>
                  </a:cubicBezTo>
                  <a:cubicBezTo>
                    <a:pt x="99" y="380"/>
                    <a:pt x="99" y="362"/>
                    <a:pt x="90" y="344"/>
                  </a:cubicBezTo>
                  <a:cubicBezTo>
                    <a:pt x="72" y="262"/>
                    <a:pt x="54" y="181"/>
                    <a:pt x="27" y="100"/>
                  </a:cubicBezTo>
                  <a:cubicBezTo>
                    <a:pt x="27" y="82"/>
                    <a:pt x="9" y="64"/>
                    <a:pt x="9" y="37"/>
                  </a:cubicBezTo>
                  <a:cubicBezTo>
                    <a:pt x="0" y="28"/>
                    <a:pt x="9" y="19"/>
                    <a:pt x="9" y="0"/>
                  </a:cubicBezTo>
                  <a:cubicBezTo>
                    <a:pt x="18" y="9"/>
                    <a:pt x="27" y="19"/>
                    <a:pt x="36" y="28"/>
                  </a:cubicBezTo>
                  <a:cubicBezTo>
                    <a:pt x="54" y="73"/>
                    <a:pt x="72" y="127"/>
                    <a:pt x="90" y="172"/>
                  </a:cubicBezTo>
                  <a:cubicBezTo>
                    <a:pt x="99" y="199"/>
                    <a:pt x="117" y="226"/>
                    <a:pt x="135" y="254"/>
                  </a:cubicBezTo>
                  <a:cubicBezTo>
                    <a:pt x="135" y="254"/>
                    <a:pt x="135" y="262"/>
                    <a:pt x="144" y="272"/>
                  </a:cubicBezTo>
                </a:path>
              </a:pathLst>
            </a:custGeom>
            <a:solidFill>
              <a:schemeClr val="bg2"/>
            </a:solidFill>
            <a:ln w="12700">
              <a:solidFill>
                <a:schemeClr val="bg1"/>
              </a:solidFill>
            </a:ln>
            <a:effectLst/>
          </p:spPr>
          <p:txBody>
            <a:bodyPr wrap="none" anchor="ctr"/>
            <a:lstStyle/>
            <a:p>
              <a:endParaRPr lang="es-MX"/>
            </a:p>
          </p:txBody>
        </p:sp>
        <p:sp>
          <p:nvSpPr>
            <p:cNvPr id="81" name="Freeform 32">
              <a:extLst>
                <a:ext uri="{FF2B5EF4-FFF2-40B4-BE49-F238E27FC236}">
                  <a16:creationId xmlns:a16="http://schemas.microsoft.com/office/drawing/2014/main" id="{D687FF32-C968-4524-AB49-886DEDD45C10}"/>
                </a:ext>
              </a:extLst>
            </p:cNvPr>
            <p:cNvSpPr>
              <a:spLocks noChangeArrowheads="1"/>
            </p:cNvSpPr>
            <p:nvPr/>
          </p:nvSpPr>
          <p:spPr bwMode="auto">
            <a:xfrm>
              <a:off x="9294019" y="5273328"/>
              <a:ext cx="111268" cy="157310"/>
            </a:xfrm>
            <a:custGeom>
              <a:avLst/>
              <a:gdLst>
                <a:gd name="T0" fmla="*/ 0 w 127"/>
                <a:gd name="T1" fmla="*/ 109 h 182"/>
                <a:gd name="T2" fmla="*/ 0 w 127"/>
                <a:gd name="T3" fmla="*/ 109 h 182"/>
                <a:gd name="T4" fmla="*/ 108 w 127"/>
                <a:gd name="T5" fmla="*/ 27 h 182"/>
                <a:gd name="T6" fmla="*/ 126 w 127"/>
                <a:gd name="T7" fmla="*/ 63 h 182"/>
                <a:gd name="T8" fmla="*/ 72 w 127"/>
                <a:gd name="T9" fmla="*/ 154 h 182"/>
                <a:gd name="T10" fmla="*/ 9 w 127"/>
                <a:gd name="T11" fmla="*/ 136 h 182"/>
                <a:gd name="T12" fmla="*/ 0 w 127"/>
                <a:gd name="T13" fmla="*/ 109 h 182"/>
              </a:gdLst>
              <a:ahLst/>
              <a:cxnLst>
                <a:cxn ang="0">
                  <a:pos x="T0" y="T1"/>
                </a:cxn>
                <a:cxn ang="0">
                  <a:pos x="T2" y="T3"/>
                </a:cxn>
                <a:cxn ang="0">
                  <a:pos x="T4" y="T5"/>
                </a:cxn>
                <a:cxn ang="0">
                  <a:pos x="T6" y="T7"/>
                </a:cxn>
                <a:cxn ang="0">
                  <a:pos x="T8" y="T9"/>
                </a:cxn>
                <a:cxn ang="0">
                  <a:pos x="T10" y="T11"/>
                </a:cxn>
                <a:cxn ang="0">
                  <a:pos x="T12" y="T13"/>
                </a:cxn>
              </a:cxnLst>
              <a:rect l="0" t="0" r="r" b="b"/>
              <a:pathLst>
                <a:path w="127" h="182">
                  <a:moveTo>
                    <a:pt x="0" y="109"/>
                  </a:moveTo>
                  <a:lnTo>
                    <a:pt x="0" y="109"/>
                  </a:lnTo>
                  <a:cubicBezTo>
                    <a:pt x="0" y="18"/>
                    <a:pt x="45" y="0"/>
                    <a:pt x="108" y="27"/>
                  </a:cubicBezTo>
                  <a:cubicBezTo>
                    <a:pt x="117" y="27"/>
                    <a:pt x="126" y="54"/>
                    <a:pt x="126" y="63"/>
                  </a:cubicBezTo>
                  <a:cubicBezTo>
                    <a:pt x="108" y="90"/>
                    <a:pt x="90" y="127"/>
                    <a:pt x="72" y="154"/>
                  </a:cubicBezTo>
                  <a:cubicBezTo>
                    <a:pt x="45" y="181"/>
                    <a:pt x="18" y="172"/>
                    <a:pt x="9" y="136"/>
                  </a:cubicBezTo>
                  <a:cubicBezTo>
                    <a:pt x="0" y="127"/>
                    <a:pt x="0" y="109"/>
                    <a:pt x="0" y="109"/>
                  </a:cubicBezTo>
                </a:path>
              </a:pathLst>
            </a:custGeom>
            <a:solidFill>
              <a:schemeClr val="bg2"/>
            </a:solidFill>
            <a:ln w="12700">
              <a:solidFill>
                <a:schemeClr val="bg1"/>
              </a:solidFill>
            </a:ln>
            <a:effectLst/>
          </p:spPr>
          <p:txBody>
            <a:bodyPr wrap="none" anchor="ctr"/>
            <a:lstStyle/>
            <a:p>
              <a:endParaRPr lang="es-MX"/>
            </a:p>
          </p:txBody>
        </p:sp>
        <p:sp>
          <p:nvSpPr>
            <p:cNvPr id="82" name="Freeform 33">
              <a:extLst>
                <a:ext uri="{FF2B5EF4-FFF2-40B4-BE49-F238E27FC236}">
                  <a16:creationId xmlns:a16="http://schemas.microsoft.com/office/drawing/2014/main" id="{82CBA113-A57C-4209-ADB4-6EBE5CC96CEA}"/>
                </a:ext>
              </a:extLst>
            </p:cNvPr>
            <p:cNvSpPr>
              <a:spLocks noChangeArrowheads="1"/>
            </p:cNvSpPr>
            <p:nvPr/>
          </p:nvSpPr>
          <p:spPr bwMode="auto">
            <a:xfrm>
              <a:off x="5526228" y="2591365"/>
              <a:ext cx="103594" cy="134291"/>
            </a:xfrm>
            <a:custGeom>
              <a:avLst/>
              <a:gdLst>
                <a:gd name="T0" fmla="*/ 82 w 119"/>
                <a:gd name="T1" fmla="*/ 0 h 155"/>
                <a:gd name="T2" fmla="*/ 82 w 119"/>
                <a:gd name="T3" fmla="*/ 0 h 155"/>
                <a:gd name="T4" fmla="*/ 109 w 119"/>
                <a:gd name="T5" fmla="*/ 28 h 155"/>
                <a:gd name="T6" fmla="*/ 109 w 119"/>
                <a:gd name="T7" fmla="*/ 64 h 155"/>
                <a:gd name="T8" fmla="*/ 100 w 119"/>
                <a:gd name="T9" fmla="*/ 73 h 155"/>
                <a:gd name="T10" fmla="*/ 46 w 119"/>
                <a:gd name="T11" fmla="*/ 154 h 155"/>
                <a:gd name="T12" fmla="*/ 0 w 119"/>
                <a:gd name="T13" fmla="*/ 145 h 155"/>
                <a:gd name="T14" fmla="*/ 0 w 119"/>
                <a:gd name="T15" fmla="*/ 118 h 155"/>
                <a:gd name="T16" fmla="*/ 37 w 119"/>
                <a:gd name="T17" fmla="*/ 28 h 155"/>
                <a:gd name="T18" fmla="*/ 82 w 119"/>
                <a:gd name="T19"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9" h="155">
                  <a:moveTo>
                    <a:pt x="82" y="0"/>
                  </a:moveTo>
                  <a:lnTo>
                    <a:pt x="82" y="0"/>
                  </a:lnTo>
                  <a:cubicBezTo>
                    <a:pt x="91" y="10"/>
                    <a:pt x="109" y="19"/>
                    <a:pt x="109" y="28"/>
                  </a:cubicBezTo>
                  <a:cubicBezTo>
                    <a:pt x="118" y="37"/>
                    <a:pt x="109" y="55"/>
                    <a:pt x="109" y="64"/>
                  </a:cubicBezTo>
                  <a:lnTo>
                    <a:pt x="100" y="73"/>
                  </a:lnTo>
                  <a:cubicBezTo>
                    <a:pt x="109" y="118"/>
                    <a:pt x="73" y="136"/>
                    <a:pt x="46" y="154"/>
                  </a:cubicBezTo>
                  <a:cubicBezTo>
                    <a:pt x="37" y="154"/>
                    <a:pt x="19" y="154"/>
                    <a:pt x="0" y="145"/>
                  </a:cubicBezTo>
                  <a:cubicBezTo>
                    <a:pt x="0" y="145"/>
                    <a:pt x="0" y="127"/>
                    <a:pt x="0" y="118"/>
                  </a:cubicBezTo>
                  <a:cubicBezTo>
                    <a:pt x="0" y="82"/>
                    <a:pt x="19" y="55"/>
                    <a:pt x="37" y="28"/>
                  </a:cubicBezTo>
                  <a:cubicBezTo>
                    <a:pt x="55" y="19"/>
                    <a:pt x="64" y="10"/>
                    <a:pt x="82" y="0"/>
                  </a:cubicBezTo>
                </a:path>
              </a:pathLst>
            </a:custGeom>
            <a:solidFill>
              <a:schemeClr val="bg2"/>
            </a:solidFill>
            <a:ln w="12700">
              <a:solidFill>
                <a:schemeClr val="bg1"/>
              </a:solidFill>
            </a:ln>
            <a:effectLst/>
          </p:spPr>
          <p:txBody>
            <a:bodyPr wrap="none" anchor="ctr"/>
            <a:lstStyle/>
            <a:p>
              <a:endParaRPr lang="es-MX"/>
            </a:p>
          </p:txBody>
        </p:sp>
        <p:sp>
          <p:nvSpPr>
            <p:cNvPr id="83" name="Freeform 34">
              <a:extLst>
                <a:ext uri="{FF2B5EF4-FFF2-40B4-BE49-F238E27FC236}">
                  <a16:creationId xmlns:a16="http://schemas.microsoft.com/office/drawing/2014/main" id="{13D56A5A-5F96-4C3F-8F95-E9BF89600C4B}"/>
                </a:ext>
              </a:extLst>
            </p:cNvPr>
            <p:cNvSpPr>
              <a:spLocks noChangeArrowheads="1"/>
            </p:cNvSpPr>
            <p:nvPr/>
          </p:nvSpPr>
          <p:spPr bwMode="auto">
            <a:xfrm>
              <a:off x="6351150" y="1459494"/>
              <a:ext cx="172660" cy="95920"/>
            </a:xfrm>
            <a:custGeom>
              <a:avLst/>
              <a:gdLst>
                <a:gd name="T0" fmla="*/ 117 w 200"/>
                <a:gd name="T1" fmla="*/ 108 h 109"/>
                <a:gd name="T2" fmla="*/ 117 w 200"/>
                <a:gd name="T3" fmla="*/ 108 h 109"/>
                <a:gd name="T4" fmla="*/ 18 w 200"/>
                <a:gd name="T5" fmla="*/ 63 h 109"/>
                <a:gd name="T6" fmla="*/ 27 w 200"/>
                <a:gd name="T7" fmla="*/ 18 h 109"/>
                <a:gd name="T8" fmla="*/ 99 w 200"/>
                <a:gd name="T9" fmla="*/ 0 h 109"/>
                <a:gd name="T10" fmla="*/ 135 w 200"/>
                <a:gd name="T11" fmla="*/ 27 h 109"/>
                <a:gd name="T12" fmla="*/ 171 w 200"/>
                <a:gd name="T13" fmla="*/ 54 h 109"/>
                <a:gd name="T14" fmla="*/ 199 w 200"/>
                <a:gd name="T15" fmla="*/ 63 h 109"/>
                <a:gd name="T16" fmla="*/ 171 w 200"/>
                <a:gd name="T17" fmla="*/ 90 h 109"/>
                <a:gd name="T18" fmla="*/ 117 w 200"/>
                <a:gd name="T19" fmla="*/ 10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109">
                  <a:moveTo>
                    <a:pt x="117" y="108"/>
                  </a:moveTo>
                  <a:lnTo>
                    <a:pt x="117" y="108"/>
                  </a:lnTo>
                  <a:cubicBezTo>
                    <a:pt x="81" y="90"/>
                    <a:pt x="45" y="81"/>
                    <a:pt x="18" y="63"/>
                  </a:cubicBezTo>
                  <a:cubicBezTo>
                    <a:pt x="0" y="45"/>
                    <a:pt x="9" y="27"/>
                    <a:pt x="27" y="18"/>
                  </a:cubicBezTo>
                  <a:cubicBezTo>
                    <a:pt x="54" y="9"/>
                    <a:pt x="72" y="9"/>
                    <a:pt x="99" y="0"/>
                  </a:cubicBezTo>
                  <a:cubicBezTo>
                    <a:pt x="117" y="0"/>
                    <a:pt x="126" y="0"/>
                    <a:pt x="135" y="27"/>
                  </a:cubicBezTo>
                  <a:cubicBezTo>
                    <a:pt x="144" y="36"/>
                    <a:pt x="162" y="45"/>
                    <a:pt x="171" y="54"/>
                  </a:cubicBezTo>
                  <a:cubicBezTo>
                    <a:pt x="180" y="54"/>
                    <a:pt x="190" y="63"/>
                    <a:pt x="199" y="63"/>
                  </a:cubicBezTo>
                  <a:cubicBezTo>
                    <a:pt x="190" y="72"/>
                    <a:pt x="180" y="81"/>
                    <a:pt x="171" y="90"/>
                  </a:cubicBezTo>
                  <a:cubicBezTo>
                    <a:pt x="154" y="99"/>
                    <a:pt x="135" y="99"/>
                    <a:pt x="117" y="108"/>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84" name="Freeform 35">
              <a:extLst>
                <a:ext uri="{FF2B5EF4-FFF2-40B4-BE49-F238E27FC236}">
                  <a16:creationId xmlns:a16="http://schemas.microsoft.com/office/drawing/2014/main" id="{9F63AE77-F957-473B-95F5-27B38C09BB84}"/>
                </a:ext>
              </a:extLst>
            </p:cNvPr>
            <p:cNvSpPr>
              <a:spLocks noChangeArrowheads="1"/>
            </p:cNvSpPr>
            <p:nvPr/>
          </p:nvSpPr>
          <p:spPr bwMode="auto">
            <a:xfrm>
              <a:off x="7421634" y="1213935"/>
              <a:ext cx="103594" cy="134289"/>
            </a:xfrm>
            <a:custGeom>
              <a:avLst/>
              <a:gdLst>
                <a:gd name="T0" fmla="*/ 0 w 119"/>
                <a:gd name="T1" fmla="*/ 36 h 154"/>
                <a:gd name="T2" fmla="*/ 0 w 119"/>
                <a:gd name="T3" fmla="*/ 36 h 154"/>
                <a:gd name="T4" fmla="*/ 36 w 119"/>
                <a:gd name="T5" fmla="*/ 9 h 154"/>
                <a:gd name="T6" fmla="*/ 91 w 119"/>
                <a:gd name="T7" fmla="*/ 36 h 154"/>
                <a:gd name="T8" fmla="*/ 100 w 119"/>
                <a:gd name="T9" fmla="*/ 81 h 154"/>
                <a:gd name="T10" fmla="*/ 54 w 119"/>
                <a:gd name="T11" fmla="*/ 135 h 154"/>
                <a:gd name="T12" fmla="*/ 18 w 119"/>
                <a:gd name="T13" fmla="*/ 126 h 154"/>
                <a:gd name="T14" fmla="*/ 0 w 119"/>
                <a:gd name="T15" fmla="*/ 36 h 1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154">
                  <a:moveTo>
                    <a:pt x="0" y="36"/>
                  </a:moveTo>
                  <a:lnTo>
                    <a:pt x="0" y="36"/>
                  </a:lnTo>
                  <a:cubicBezTo>
                    <a:pt x="0" y="9"/>
                    <a:pt x="9" y="0"/>
                    <a:pt x="36" y="9"/>
                  </a:cubicBezTo>
                  <a:cubicBezTo>
                    <a:pt x="54" y="18"/>
                    <a:pt x="72" y="27"/>
                    <a:pt x="91" y="36"/>
                  </a:cubicBezTo>
                  <a:cubicBezTo>
                    <a:pt x="109" y="45"/>
                    <a:pt x="118" y="63"/>
                    <a:pt x="100" y="81"/>
                  </a:cubicBezTo>
                  <a:cubicBezTo>
                    <a:pt x="91" y="99"/>
                    <a:pt x="72" y="117"/>
                    <a:pt x="54" y="135"/>
                  </a:cubicBezTo>
                  <a:cubicBezTo>
                    <a:pt x="36" y="153"/>
                    <a:pt x="18" y="135"/>
                    <a:pt x="18" y="126"/>
                  </a:cubicBezTo>
                  <a:cubicBezTo>
                    <a:pt x="9" y="99"/>
                    <a:pt x="0" y="63"/>
                    <a:pt x="0" y="36"/>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85" name="Freeform 36">
              <a:extLst>
                <a:ext uri="{FF2B5EF4-FFF2-40B4-BE49-F238E27FC236}">
                  <a16:creationId xmlns:a16="http://schemas.microsoft.com/office/drawing/2014/main" id="{173E1810-1008-4280-92F5-50973E2CF338}"/>
                </a:ext>
              </a:extLst>
            </p:cNvPr>
            <p:cNvSpPr>
              <a:spLocks noChangeArrowheads="1"/>
            </p:cNvSpPr>
            <p:nvPr/>
          </p:nvSpPr>
          <p:spPr bwMode="auto">
            <a:xfrm>
              <a:off x="9746768" y="4241212"/>
              <a:ext cx="195678" cy="149639"/>
            </a:xfrm>
            <a:custGeom>
              <a:avLst/>
              <a:gdLst>
                <a:gd name="T0" fmla="*/ 0 w 227"/>
                <a:gd name="T1" fmla="*/ 0 h 173"/>
                <a:gd name="T2" fmla="*/ 0 w 227"/>
                <a:gd name="T3" fmla="*/ 0 h 173"/>
                <a:gd name="T4" fmla="*/ 18 w 227"/>
                <a:gd name="T5" fmla="*/ 9 h 173"/>
                <a:gd name="T6" fmla="*/ 163 w 227"/>
                <a:gd name="T7" fmla="*/ 72 h 173"/>
                <a:gd name="T8" fmla="*/ 226 w 227"/>
                <a:gd name="T9" fmla="*/ 145 h 173"/>
                <a:gd name="T10" fmla="*/ 226 w 227"/>
                <a:gd name="T11" fmla="*/ 163 h 173"/>
                <a:gd name="T12" fmla="*/ 208 w 227"/>
                <a:gd name="T13" fmla="*/ 163 h 173"/>
                <a:gd name="T14" fmla="*/ 172 w 227"/>
                <a:gd name="T15" fmla="*/ 126 h 173"/>
                <a:gd name="T16" fmla="*/ 118 w 227"/>
                <a:gd name="T17" fmla="*/ 72 h 173"/>
                <a:gd name="T18" fmla="*/ 36 w 227"/>
                <a:gd name="T19" fmla="*/ 45 h 173"/>
                <a:gd name="T20" fmla="*/ 0 w 227"/>
                <a:gd name="T21" fmla="*/ 18 h 173"/>
                <a:gd name="T22" fmla="*/ 0 w 227"/>
                <a:gd name="T23"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7" h="173">
                  <a:moveTo>
                    <a:pt x="0" y="0"/>
                  </a:moveTo>
                  <a:lnTo>
                    <a:pt x="0" y="0"/>
                  </a:lnTo>
                  <a:cubicBezTo>
                    <a:pt x="18" y="0"/>
                    <a:pt x="18" y="0"/>
                    <a:pt x="18" y="9"/>
                  </a:cubicBezTo>
                  <a:cubicBezTo>
                    <a:pt x="63" y="27"/>
                    <a:pt x="118" y="45"/>
                    <a:pt x="163" y="72"/>
                  </a:cubicBezTo>
                  <a:cubicBezTo>
                    <a:pt x="181" y="90"/>
                    <a:pt x="208" y="117"/>
                    <a:pt x="226" y="145"/>
                  </a:cubicBezTo>
                  <a:cubicBezTo>
                    <a:pt x="226" y="145"/>
                    <a:pt x="226" y="154"/>
                    <a:pt x="226" y="163"/>
                  </a:cubicBezTo>
                  <a:cubicBezTo>
                    <a:pt x="217" y="163"/>
                    <a:pt x="208" y="172"/>
                    <a:pt x="208" y="163"/>
                  </a:cubicBezTo>
                  <a:cubicBezTo>
                    <a:pt x="190" y="154"/>
                    <a:pt x="181" y="145"/>
                    <a:pt x="172" y="126"/>
                  </a:cubicBezTo>
                  <a:cubicBezTo>
                    <a:pt x="163" y="99"/>
                    <a:pt x="145" y="81"/>
                    <a:pt x="118" y="72"/>
                  </a:cubicBezTo>
                  <a:cubicBezTo>
                    <a:pt x="90" y="63"/>
                    <a:pt x="63" y="54"/>
                    <a:pt x="36" y="45"/>
                  </a:cubicBezTo>
                  <a:cubicBezTo>
                    <a:pt x="18" y="45"/>
                    <a:pt x="9" y="27"/>
                    <a:pt x="0" y="18"/>
                  </a:cubicBezTo>
                  <a:cubicBezTo>
                    <a:pt x="0" y="18"/>
                    <a:pt x="0" y="9"/>
                    <a:pt x="0" y="0"/>
                  </a:cubicBezTo>
                </a:path>
              </a:pathLst>
            </a:custGeom>
            <a:solidFill>
              <a:schemeClr val="bg2"/>
            </a:solidFill>
            <a:ln w="12700">
              <a:solidFill>
                <a:schemeClr val="bg1"/>
              </a:solidFill>
            </a:ln>
            <a:effectLst/>
          </p:spPr>
          <p:txBody>
            <a:bodyPr wrap="none" anchor="ctr"/>
            <a:lstStyle/>
            <a:p>
              <a:endParaRPr lang="es-MX"/>
            </a:p>
          </p:txBody>
        </p:sp>
        <p:sp>
          <p:nvSpPr>
            <p:cNvPr id="86" name="Freeform 37">
              <a:extLst>
                <a:ext uri="{FF2B5EF4-FFF2-40B4-BE49-F238E27FC236}">
                  <a16:creationId xmlns:a16="http://schemas.microsoft.com/office/drawing/2014/main" id="{EA703CF6-29AF-4DDA-BF1D-AAB49AF5AAB4}"/>
                </a:ext>
              </a:extLst>
            </p:cNvPr>
            <p:cNvSpPr>
              <a:spLocks noChangeArrowheads="1"/>
            </p:cNvSpPr>
            <p:nvPr/>
          </p:nvSpPr>
          <p:spPr bwMode="auto">
            <a:xfrm>
              <a:off x="7820667" y="3895895"/>
              <a:ext cx="80573" cy="111270"/>
            </a:xfrm>
            <a:custGeom>
              <a:avLst/>
              <a:gdLst>
                <a:gd name="T0" fmla="*/ 91 w 92"/>
                <a:gd name="T1" fmla="*/ 81 h 128"/>
                <a:gd name="T2" fmla="*/ 91 w 92"/>
                <a:gd name="T3" fmla="*/ 81 h 128"/>
                <a:gd name="T4" fmla="*/ 55 w 92"/>
                <a:gd name="T5" fmla="*/ 118 h 128"/>
                <a:gd name="T6" fmla="*/ 0 w 92"/>
                <a:gd name="T7" fmla="*/ 64 h 128"/>
                <a:gd name="T8" fmla="*/ 27 w 92"/>
                <a:gd name="T9" fmla="*/ 9 h 128"/>
                <a:gd name="T10" fmla="*/ 91 w 92"/>
                <a:gd name="T11" fmla="*/ 81 h 128"/>
              </a:gdLst>
              <a:ahLst/>
              <a:cxnLst>
                <a:cxn ang="0">
                  <a:pos x="T0" y="T1"/>
                </a:cxn>
                <a:cxn ang="0">
                  <a:pos x="T2" y="T3"/>
                </a:cxn>
                <a:cxn ang="0">
                  <a:pos x="T4" y="T5"/>
                </a:cxn>
                <a:cxn ang="0">
                  <a:pos x="T6" y="T7"/>
                </a:cxn>
                <a:cxn ang="0">
                  <a:pos x="T8" y="T9"/>
                </a:cxn>
                <a:cxn ang="0">
                  <a:pos x="T10" y="T11"/>
                </a:cxn>
              </a:cxnLst>
              <a:rect l="0" t="0" r="r" b="b"/>
              <a:pathLst>
                <a:path w="92" h="128">
                  <a:moveTo>
                    <a:pt x="91" y="81"/>
                  </a:moveTo>
                  <a:lnTo>
                    <a:pt x="91" y="81"/>
                  </a:lnTo>
                  <a:cubicBezTo>
                    <a:pt x="81" y="90"/>
                    <a:pt x="72" y="109"/>
                    <a:pt x="55" y="118"/>
                  </a:cubicBezTo>
                  <a:cubicBezTo>
                    <a:pt x="36" y="127"/>
                    <a:pt x="9" y="90"/>
                    <a:pt x="0" y="64"/>
                  </a:cubicBezTo>
                  <a:cubicBezTo>
                    <a:pt x="0" y="36"/>
                    <a:pt x="9" y="18"/>
                    <a:pt x="27" y="9"/>
                  </a:cubicBezTo>
                  <a:cubicBezTo>
                    <a:pt x="55" y="0"/>
                    <a:pt x="91" y="36"/>
                    <a:pt x="91" y="81"/>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87" name="Freeform 38">
              <a:extLst>
                <a:ext uri="{FF2B5EF4-FFF2-40B4-BE49-F238E27FC236}">
                  <a16:creationId xmlns:a16="http://schemas.microsoft.com/office/drawing/2014/main" id="{4BCA1650-79A6-48A1-A3B7-105D7B53AF79}"/>
                </a:ext>
              </a:extLst>
            </p:cNvPr>
            <p:cNvSpPr>
              <a:spLocks noChangeArrowheads="1"/>
            </p:cNvSpPr>
            <p:nvPr/>
          </p:nvSpPr>
          <p:spPr bwMode="auto">
            <a:xfrm>
              <a:off x="8411543" y="1325203"/>
              <a:ext cx="103594" cy="80575"/>
            </a:xfrm>
            <a:custGeom>
              <a:avLst/>
              <a:gdLst>
                <a:gd name="T0" fmla="*/ 0 w 119"/>
                <a:gd name="T1" fmla="*/ 9 h 92"/>
                <a:gd name="T2" fmla="*/ 0 w 119"/>
                <a:gd name="T3" fmla="*/ 9 h 92"/>
                <a:gd name="T4" fmla="*/ 9 w 119"/>
                <a:gd name="T5" fmla="*/ 9 h 92"/>
                <a:gd name="T6" fmla="*/ 90 w 119"/>
                <a:gd name="T7" fmla="*/ 36 h 92"/>
                <a:gd name="T8" fmla="*/ 118 w 119"/>
                <a:gd name="T9" fmla="*/ 55 h 92"/>
                <a:gd name="T10" fmla="*/ 90 w 119"/>
                <a:gd name="T11" fmla="*/ 72 h 92"/>
                <a:gd name="T12" fmla="*/ 0 w 119"/>
                <a:gd name="T13" fmla="*/ 9 h 92"/>
              </a:gdLst>
              <a:ahLst/>
              <a:cxnLst>
                <a:cxn ang="0">
                  <a:pos x="T0" y="T1"/>
                </a:cxn>
                <a:cxn ang="0">
                  <a:pos x="T2" y="T3"/>
                </a:cxn>
                <a:cxn ang="0">
                  <a:pos x="T4" y="T5"/>
                </a:cxn>
                <a:cxn ang="0">
                  <a:pos x="T6" y="T7"/>
                </a:cxn>
                <a:cxn ang="0">
                  <a:pos x="T8" y="T9"/>
                </a:cxn>
                <a:cxn ang="0">
                  <a:pos x="T10" y="T11"/>
                </a:cxn>
                <a:cxn ang="0">
                  <a:pos x="T12" y="T13"/>
                </a:cxn>
              </a:cxnLst>
              <a:rect l="0" t="0" r="r" b="b"/>
              <a:pathLst>
                <a:path w="119" h="92">
                  <a:moveTo>
                    <a:pt x="0" y="9"/>
                  </a:moveTo>
                  <a:lnTo>
                    <a:pt x="0" y="9"/>
                  </a:lnTo>
                  <a:cubicBezTo>
                    <a:pt x="0" y="9"/>
                    <a:pt x="9" y="0"/>
                    <a:pt x="9" y="9"/>
                  </a:cubicBezTo>
                  <a:cubicBezTo>
                    <a:pt x="36" y="18"/>
                    <a:pt x="64" y="27"/>
                    <a:pt x="90" y="36"/>
                  </a:cubicBezTo>
                  <a:cubicBezTo>
                    <a:pt x="100" y="36"/>
                    <a:pt x="109" y="45"/>
                    <a:pt x="118" y="55"/>
                  </a:cubicBezTo>
                  <a:cubicBezTo>
                    <a:pt x="109" y="64"/>
                    <a:pt x="100" y="72"/>
                    <a:pt x="90" y="72"/>
                  </a:cubicBezTo>
                  <a:cubicBezTo>
                    <a:pt x="36" y="91"/>
                    <a:pt x="0" y="72"/>
                    <a:pt x="0" y="9"/>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88" name="Freeform 39">
              <a:extLst>
                <a:ext uri="{FF2B5EF4-FFF2-40B4-BE49-F238E27FC236}">
                  <a16:creationId xmlns:a16="http://schemas.microsoft.com/office/drawing/2014/main" id="{23E09E38-011B-43E5-9067-4A6C072D4680}"/>
                </a:ext>
              </a:extLst>
            </p:cNvPr>
            <p:cNvSpPr>
              <a:spLocks noChangeArrowheads="1"/>
            </p:cNvSpPr>
            <p:nvPr/>
          </p:nvSpPr>
          <p:spPr bwMode="auto">
            <a:xfrm>
              <a:off x="8802902" y="3431637"/>
              <a:ext cx="65225" cy="111268"/>
            </a:xfrm>
            <a:custGeom>
              <a:avLst/>
              <a:gdLst>
                <a:gd name="T0" fmla="*/ 0 w 73"/>
                <a:gd name="T1" fmla="*/ 72 h 127"/>
                <a:gd name="T2" fmla="*/ 0 w 73"/>
                <a:gd name="T3" fmla="*/ 72 h 127"/>
                <a:gd name="T4" fmla="*/ 27 w 73"/>
                <a:gd name="T5" fmla="*/ 18 h 127"/>
                <a:gd name="T6" fmla="*/ 54 w 73"/>
                <a:gd name="T7" fmla="*/ 9 h 127"/>
                <a:gd name="T8" fmla="*/ 72 w 73"/>
                <a:gd name="T9" fmla="*/ 36 h 127"/>
                <a:gd name="T10" fmla="*/ 54 w 73"/>
                <a:gd name="T11" fmla="*/ 108 h 127"/>
                <a:gd name="T12" fmla="*/ 18 w 73"/>
                <a:gd name="T13" fmla="*/ 108 h 127"/>
                <a:gd name="T14" fmla="*/ 0 w 73"/>
                <a:gd name="T15" fmla="*/ 72 h 1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 h="127">
                  <a:moveTo>
                    <a:pt x="0" y="72"/>
                  </a:moveTo>
                  <a:lnTo>
                    <a:pt x="0" y="72"/>
                  </a:lnTo>
                  <a:cubicBezTo>
                    <a:pt x="9" y="54"/>
                    <a:pt x="18" y="36"/>
                    <a:pt x="27" y="18"/>
                  </a:cubicBezTo>
                  <a:cubicBezTo>
                    <a:pt x="36" y="9"/>
                    <a:pt x="54" y="0"/>
                    <a:pt x="54" y="9"/>
                  </a:cubicBezTo>
                  <a:cubicBezTo>
                    <a:pt x="63" y="9"/>
                    <a:pt x="72" y="27"/>
                    <a:pt x="72" y="36"/>
                  </a:cubicBezTo>
                  <a:cubicBezTo>
                    <a:pt x="72" y="63"/>
                    <a:pt x="63" y="81"/>
                    <a:pt x="54" y="108"/>
                  </a:cubicBezTo>
                  <a:cubicBezTo>
                    <a:pt x="46" y="126"/>
                    <a:pt x="27" y="126"/>
                    <a:pt x="18" y="108"/>
                  </a:cubicBezTo>
                  <a:cubicBezTo>
                    <a:pt x="9" y="99"/>
                    <a:pt x="9" y="90"/>
                    <a:pt x="0" y="72"/>
                  </a:cubicBezTo>
                </a:path>
              </a:pathLst>
            </a:custGeom>
            <a:solidFill>
              <a:schemeClr val="bg2"/>
            </a:solidFill>
            <a:ln w="12700">
              <a:solidFill>
                <a:schemeClr val="bg1"/>
              </a:solidFill>
            </a:ln>
            <a:effectLst/>
          </p:spPr>
          <p:txBody>
            <a:bodyPr wrap="none" anchor="ctr"/>
            <a:lstStyle/>
            <a:p>
              <a:endParaRPr lang="es-MX"/>
            </a:p>
          </p:txBody>
        </p:sp>
        <p:sp>
          <p:nvSpPr>
            <p:cNvPr id="89" name="Freeform 40">
              <a:extLst>
                <a:ext uri="{FF2B5EF4-FFF2-40B4-BE49-F238E27FC236}">
                  <a16:creationId xmlns:a16="http://schemas.microsoft.com/office/drawing/2014/main" id="{3183B37B-A75A-49D5-B42A-5F3AD373E35A}"/>
                </a:ext>
              </a:extLst>
            </p:cNvPr>
            <p:cNvSpPr>
              <a:spLocks noChangeArrowheads="1"/>
            </p:cNvSpPr>
            <p:nvPr/>
          </p:nvSpPr>
          <p:spPr bwMode="auto">
            <a:xfrm>
              <a:off x="10030696" y="4486771"/>
              <a:ext cx="57552" cy="126617"/>
            </a:xfrm>
            <a:custGeom>
              <a:avLst/>
              <a:gdLst>
                <a:gd name="T0" fmla="*/ 46 w 65"/>
                <a:gd name="T1" fmla="*/ 145 h 146"/>
                <a:gd name="T2" fmla="*/ 46 w 65"/>
                <a:gd name="T3" fmla="*/ 145 h 146"/>
                <a:gd name="T4" fmla="*/ 0 w 65"/>
                <a:gd name="T5" fmla="*/ 27 h 146"/>
                <a:gd name="T6" fmla="*/ 10 w 65"/>
                <a:gd name="T7" fmla="*/ 0 h 146"/>
                <a:gd name="T8" fmla="*/ 36 w 65"/>
                <a:gd name="T9" fmla="*/ 9 h 146"/>
                <a:gd name="T10" fmla="*/ 64 w 65"/>
                <a:gd name="T11" fmla="*/ 145 h 146"/>
                <a:gd name="T12" fmla="*/ 46 w 65"/>
                <a:gd name="T13" fmla="*/ 145 h 146"/>
              </a:gdLst>
              <a:ahLst/>
              <a:cxnLst>
                <a:cxn ang="0">
                  <a:pos x="T0" y="T1"/>
                </a:cxn>
                <a:cxn ang="0">
                  <a:pos x="T2" y="T3"/>
                </a:cxn>
                <a:cxn ang="0">
                  <a:pos x="T4" y="T5"/>
                </a:cxn>
                <a:cxn ang="0">
                  <a:pos x="T6" y="T7"/>
                </a:cxn>
                <a:cxn ang="0">
                  <a:pos x="T8" y="T9"/>
                </a:cxn>
                <a:cxn ang="0">
                  <a:pos x="T10" y="T11"/>
                </a:cxn>
                <a:cxn ang="0">
                  <a:pos x="T12" y="T13"/>
                </a:cxn>
              </a:cxnLst>
              <a:rect l="0" t="0" r="r" b="b"/>
              <a:pathLst>
                <a:path w="65" h="146">
                  <a:moveTo>
                    <a:pt x="46" y="145"/>
                  </a:moveTo>
                  <a:lnTo>
                    <a:pt x="46" y="145"/>
                  </a:lnTo>
                  <a:cubicBezTo>
                    <a:pt x="19" y="109"/>
                    <a:pt x="0" y="73"/>
                    <a:pt x="0" y="27"/>
                  </a:cubicBezTo>
                  <a:cubicBezTo>
                    <a:pt x="0" y="18"/>
                    <a:pt x="0" y="0"/>
                    <a:pt x="10" y="0"/>
                  </a:cubicBezTo>
                  <a:cubicBezTo>
                    <a:pt x="19" y="0"/>
                    <a:pt x="36" y="9"/>
                    <a:pt x="36" y="9"/>
                  </a:cubicBezTo>
                  <a:cubicBezTo>
                    <a:pt x="46" y="54"/>
                    <a:pt x="55" y="99"/>
                    <a:pt x="64" y="145"/>
                  </a:cubicBezTo>
                  <a:cubicBezTo>
                    <a:pt x="55" y="145"/>
                    <a:pt x="55" y="145"/>
                    <a:pt x="46" y="145"/>
                  </a:cubicBezTo>
                </a:path>
              </a:pathLst>
            </a:custGeom>
            <a:solidFill>
              <a:schemeClr val="bg2"/>
            </a:solidFill>
            <a:ln w="12700">
              <a:solidFill>
                <a:schemeClr val="bg1"/>
              </a:solidFill>
            </a:ln>
            <a:effectLst/>
          </p:spPr>
          <p:txBody>
            <a:bodyPr wrap="none" anchor="ctr"/>
            <a:lstStyle/>
            <a:p>
              <a:endParaRPr lang="es-MX"/>
            </a:p>
          </p:txBody>
        </p:sp>
        <p:sp>
          <p:nvSpPr>
            <p:cNvPr id="90" name="Freeform 41">
              <a:extLst>
                <a:ext uri="{FF2B5EF4-FFF2-40B4-BE49-F238E27FC236}">
                  <a16:creationId xmlns:a16="http://schemas.microsoft.com/office/drawing/2014/main" id="{49147C5A-CA8C-4C0E-82A0-4F3A19D70218}"/>
                </a:ext>
              </a:extLst>
            </p:cNvPr>
            <p:cNvSpPr>
              <a:spLocks noChangeArrowheads="1"/>
            </p:cNvSpPr>
            <p:nvPr/>
          </p:nvSpPr>
          <p:spPr bwMode="auto">
            <a:xfrm>
              <a:off x="8499789" y="1190914"/>
              <a:ext cx="95923" cy="57552"/>
            </a:xfrm>
            <a:custGeom>
              <a:avLst/>
              <a:gdLst>
                <a:gd name="T0" fmla="*/ 54 w 109"/>
                <a:gd name="T1" fmla="*/ 63 h 64"/>
                <a:gd name="T2" fmla="*/ 54 w 109"/>
                <a:gd name="T3" fmla="*/ 63 h 64"/>
                <a:gd name="T4" fmla="*/ 45 w 109"/>
                <a:gd name="T5" fmla="*/ 63 h 64"/>
                <a:gd name="T6" fmla="*/ 0 w 109"/>
                <a:gd name="T7" fmla="*/ 36 h 64"/>
                <a:gd name="T8" fmla="*/ 45 w 109"/>
                <a:gd name="T9" fmla="*/ 18 h 64"/>
                <a:gd name="T10" fmla="*/ 45 w 109"/>
                <a:gd name="T11" fmla="*/ 18 h 64"/>
                <a:gd name="T12" fmla="*/ 108 w 109"/>
                <a:gd name="T13" fmla="*/ 36 h 64"/>
                <a:gd name="T14" fmla="*/ 54 w 109"/>
                <a:gd name="T15" fmla="*/ 63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9" h="64">
                  <a:moveTo>
                    <a:pt x="54" y="63"/>
                  </a:moveTo>
                  <a:lnTo>
                    <a:pt x="54" y="63"/>
                  </a:lnTo>
                  <a:cubicBezTo>
                    <a:pt x="54" y="63"/>
                    <a:pt x="54" y="63"/>
                    <a:pt x="45" y="63"/>
                  </a:cubicBezTo>
                  <a:cubicBezTo>
                    <a:pt x="27" y="54"/>
                    <a:pt x="9" y="63"/>
                    <a:pt x="0" y="36"/>
                  </a:cubicBezTo>
                  <a:cubicBezTo>
                    <a:pt x="0" y="36"/>
                    <a:pt x="27" y="27"/>
                    <a:pt x="45" y="18"/>
                  </a:cubicBezTo>
                  <a:lnTo>
                    <a:pt x="45" y="18"/>
                  </a:lnTo>
                  <a:cubicBezTo>
                    <a:pt x="72" y="9"/>
                    <a:pt x="99" y="0"/>
                    <a:pt x="108" y="36"/>
                  </a:cubicBezTo>
                  <a:cubicBezTo>
                    <a:pt x="108" y="45"/>
                    <a:pt x="72" y="54"/>
                    <a:pt x="54" y="63"/>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91" name="Freeform 42">
              <a:extLst>
                <a:ext uri="{FF2B5EF4-FFF2-40B4-BE49-F238E27FC236}">
                  <a16:creationId xmlns:a16="http://schemas.microsoft.com/office/drawing/2014/main" id="{C72BA11F-2DC4-4A0C-BFEA-8577D87F0AA8}"/>
                </a:ext>
              </a:extLst>
            </p:cNvPr>
            <p:cNvSpPr>
              <a:spLocks noChangeArrowheads="1"/>
            </p:cNvSpPr>
            <p:nvPr/>
          </p:nvSpPr>
          <p:spPr bwMode="auto">
            <a:xfrm>
              <a:off x="5944443" y="3009583"/>
              <a:ext cx="30695" cy="118941"/>
            </a:xfrm>
            <a:custGeom>
              <a:avLst/>
              <a:gdLst>
                <a:gd name="T0" fmla="*/ 0 w 37"/>
                <a:gd name="T1" fmla="*/ 135 h 136"/>
                <a:gd name="T2" fmla="*/ 0 w 37"/>
                <a:gd name="T3" fmla="*/ 135 h 136"/>
                <a:gd name="T4" fmla="*/ 0 w 37"/>
                <a:gd name="T5" fmla="*/ 81 h 136"/>
                <a:gd name="T6" fmla="*/ 0 w 37"/>
                <a:gd name="T7" fmla="*/ 27 h 136"/>
                <a:gd name="T8" fmla="*/ 18 w 37"/>
                <a:gd name="T9" fmla="*/ 9 h 136"/>
                <a:gd name="T10" fmla="*/ 36 w 37"/>
                <a:gd name="T11" fmla="*/ 9 h 136"/>
                <a:gd name="T12" fmla="*/ 36 w 37"/>
                <a:gd name="T13" fmla="*/ 117 h 136"/>
                <a:gd name="T14" fmla="*/ 9 w 37"/>
                <a:gd name="T15" fmla="*/ 135 h 136"/>
                <a:gd name="T16" fmla="*/ 0 w 37"/>
                <a:gd name="T17" fmla="*/ 135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36">
                  <a:moveTo>
                    <a:pt x="0" y="135"/>
                  </a:moveTo>
                  <a:lnTo>
                    <a:pt x="0" y="135"/>
                  </a:lnTo>
                  <a:cubicBezTo>
                    <a:pt x="0" y="117"/>
                    <a:pt x="0" y="99"/>
                    <a:pt x="0" y="81"/>
                  </a:cubicBezTo>
                  <a:cubicBezTo>
                    <a:pt x="0" y="63"/>
                    <a:pt x="0" y="45"/>
                    <a:pt x="0" y="27"/>
                  </a:cubicBezTo>
                  <a:cubicBezTo>
                    <a:pt x="0" y="18"/>
                    <a:pt x="9" y="9"/>
                    <a:pt x="18" y="9"/>
                  </a:cubicBezTo>
                  <a:cubicBezTo>
                    <a:pt x="18" y="0"/>
                    <a:pt x="36" y="9"/>
                    <a:pt x="36" y="9"/>
                  </a:cubicBezTo>
                  <a:cubicBezTo>
                    <a:pt x="36" y="45"/>
                    <a:pt x="36" y="81"/>
                    <a:pt x="36" y="117"/>
                  </a:cubicBezTo>
                  <a:cubicBezTo>
                    <a:pt x="36" y="126"/>
                    <a:pt x="18" y="126"/>
                    <a:pt x="9" y="135"/>
                  </a:cubicBezTo>
                  <a:lnTo>
                    <a:pt x="0" y="135"/>
                  </a:ln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92" name="Freeform 43">
              <a:extLst>
                <a:ext uri="{FF2B5EF4-FFF2-40B4-BE49-F238E27FC236}">
                  <a16:creationId xmlns:a16="http://schemas.microsoft.com/office/drawing/2014/main" id="{F50396C6-2108-4527-A595-B5F4F16C045B}"/>
                </a:ext>
              </a:extLst>
            </p:cNvPr>
            <p:cNvSpPr>
              <a:spLocks noChangeArrowheads="1"/>
            </p:cNvSpPr>
            <p:nvPr/>
          </p:nvSpPr>
          <p:spPr bwMode="auto">
            <a:xfrm>
              <a:off x="8994745" y="4179823"/>
              <a:ext cx="134289" cy="46043"/>
            </a:xfrm>
            <a:custGeom>
              <a:avLst/>
              <a:gdLst>
                <a:gd name="T0" fmla="*/ 145 w 155"/>
                <a:gd name="T1" fmla="*/ 27 h 55"/>
                <a:gd name="T2" fmla="*/ 145 w 155"/>
                <a:gd name="T3" fmla="*/ 27 h 55"/>
                <a:gd name="T4" fmla="*/ 0 w 155"/>
                <a:gd name="T5" fmla="*/ 0 h 55"/>
                <a:gd name="T6" fmla="*/ 154 w 155"/>
                <a:gd name="T7" fmla="*/ 18 h 55"/>
                <a:gd name="T8" fmla="*/ 145 w 155"/>
                <a:gd name="T9" fmla="*/ 27 h 55"/>
              </a:gdLst>
              <a:ahLst/>
              <a:cxnLst>
                <a:cxn ang="0">
                  <a:pos x="T0" y="T1"/>
                </a:cxn>
                <a:cxn ang="0">
                  <a:pos x="T2" y="T3"/>
                </a:cxn>
                <a:cxn ang="0">
                  <a:pos x="T4" y="T5"/>
                </a:cxn>
                <a:cxn ang="0">
                  <a:pos x="T6" y="T7"/>
                </a:cxn>
                <a:cxn ang="0">
                  <a:pos x="T8" y="T9"/>
                </a:cxn>
              </a:cxnLst>
              <a:rect l="0" t="0" r="r" b="b"/>
              <a:pathLst>
                <a:path w="155" h="55">
                  <a:moveTo>
                    <a:pt x="145" y="27"/>
                  </a:moveTo>
                  <a:lnTo>
                    <a:pt x="145" y="27"/>
                  </a:lnTo>
                  <a:cubicBezTo>
                    <a:pt x="109" y="54"/>
                    <a:pt x="27" y="36"/>
                    <a:pt x="0" y="0"/>
                  </a:cubicBezTo>
                  <a:cubicBezTo>
                    <a:pt x="54" y="9"/>
                    <a:pt x="100" y="9"/>
                    <a:pt x="154" y="18"/>
                  </a:cubicBezTo>
                  <a:cubicBezTo>
                    <a:pt x="154" y="18"/>
                    <a:pt x="154" y="27"/>
                    <a:pt x="145" y="27"/>
                  </a:cubicBezTo>
                </a:path>
              </a:pathLst>
            </a:custGeom>
            <a:solidFill>
              <a:schemeClr val="bg2"/>
            </a:solidFill>
            <a:ln w="12700">
              <a:solidFill>
                <a:schemeClr val="bg1"/>
              </a:solidFill>
            </a:ln>
            <a:effectLst/>
          </p:spPr>
          <p:txBody>
            <a:bodyPr wrap="none" anchor="ctr"/>
            <a:lstStyle/>
            <a:p>
              <a:endParaRPr lang="es-MX"/>
            </a:p>
          </p:txBody>
        </p:sp>
        <p:sp>
          <p:nvSpPr>
            <p:cNvPr id="93" name="Freeform 44">
              <a:extLst>
                <a:ext uri="{FF2B5EF4-FFF2-40B4-BE49-F238E27FC236}">
                  <a16:creationId xmlns:a16="http://schemas.microsoft.com/office/drawing/2014/main" id="{CEA4F8F2-8C80-4A68-88FA-A8F7F20625DA}"/>
                </a:ext>
              </a:extLst>
            </p:cNvPr>
            <p:cNvSpPr>
              <a:spLocks noChangeArrowheads="1"/>
            </p:cNvSpPr>
            <p:nvPr/>
          </p:nvSpPr>
          <p:spPr bwMode="auto">
            <a:xfrm>
              <a:off x="10299276" y="4525140"/>
              <a:ext cx="65225" cy="65228"/>
            </a:xfrm>
            <a:custGeom>
              <a:avLst/>
              <a:gdLst>
                <a:gd name="T0" fmla="*/ 72 w 73"/>
                <a:gd name="T1" fmla="*/ 28 h 74"/>
                <a:gd name="T2" fmla="*/ 72 w 73"/>
                <a:gd name="T3" fmla="*/ 28 h 74"/>
                <a:gd name="T4" fmla="*/ 18 w 73"/>
                <a:gd name="T5" fmla="*/ 73 h 74"/>
                <a:gd name="T6" fmla="*/ 0 w 73"/>
                <a:gd name="T7" fmla="*/ 54 h 74"/>
                <a:gd name="T8" fmla="*/ 54 w 73"/>
                <a:gd name="T9" fmla="*/ 9 h 74"/>
                <a:gd name="T10" fmla="*/ 72 w 73"/>
                <a:gd name="T11" fmla="*/ 9 h 74"/>
                <a:gd name="T12" fmla="*/ 72 w 73"/>
                <a:gd name="T13" fmla="*/ 28 h 74"/>
              </a:gdLst>
              <a:ahLst/>
              <a:cxnLst>
                <a:cxn ang="0">
                  <a:pos x="T0" y="T1"/>
                </a:cxn>
                <a:cxn ang="0">
                  <a:pos x="T2" y="T3"/>
                </a:cxn>
                <a:cxn ang="0">
                  <a:pos x="T4" y="T5"/>
                </a:cxn>
                <a:cxn ang="0">
                  <a:pos x="T6" y="T7"/>
                </a:cxn>
                <a:cxn ang="0">
                  <a:pos x="T8" y="T9"/>
                </a:cxn>
                <a:cxn ang="0">
                  <a:pos x="T10" y="T11"/>
                </a:cxn>
                <a:cxn ang="0">
                  <a:pos x="T12" y="T13"/>
                </a:cxn>
              </a:cxnLst>
              <a:rect l="0" t="0" r="r" b="b"/>
              <a:pathLst>
                <a:path w="73" h="74">
                  <a:moveTo>
                    <a:pt x="72" y="28"/>
                  </a:moveTo>
                  <a:lnTo>
                    <a:pt x="72" y="28"/>
                  </a:lnTo>
                  <a:cubicBezTo>
                    <a:pt x="54" y="37"/>
                    <a:pt x="36" y="54"/>
                    <a:pt x="18" y="73"/>
                  </a:cubicBezTo>
                  <a:cubicBezTo>
                    <a:pt x="9" y="64"/>
                    <a:pt x="0" y="54"/>
                    <a:pt x="0" y="54"/>
                  </a:cubicBezTo>
                  <a:cubicBezTo>
                    <a:pt x="18" y="37"/>
                    <a:pt x="36" y="18"/>
                    <a:pt x="54" y="9"/>
                  </a:cubicBezTo>
                  <a:cubicBezTo>
                    <a:pt x="54" y="0"/>
                    <a:pt x="63" y="9"/>
                    <a:pt x="72" y="9"/>
                  </a:cubicBezTo>
                  <a:cubicBezTo>
                    <a:pt x="72" y="18"/>
                    <a:pt x="72" y="18"/>
                    <a:pt x="72" y="28"/>
                  </a:cubicBezTo>
                </a:path>
              </a:pathLst>
            </a:custGeom>
            <a:solidFill>
              <a:schemeClr val="bg2"/>
            </a:solidFill>
            <a:ln w="12700">
              <a:solidFill>
                <a:schemeClr val="bg1"/>
              </a:solidFill>
            </a:ln>
            <a:effectLst/>
          </p:spPr>
          <p:txBody>
            <a:bodyPr wrap="none" anchor="ctr"/>
            <a:lstStyle/>
            <a:p>
              <a:endParaRPr lang="es-MX"/>
            </a:p>
          </p:txBody>
        </p:sp>
        <p:sp>
          <p:nvSpPr>
            <p:cNvPr id="94" name="Freeform 45">
              <a:extLst>
                <a:ext uri="{FF2B5EF4-FFF2-40B4-BE49-F238E27FC236}">
                  <a16:creationId xmlns:a16="http://schemas.microsoft.com/office/drawing/2014/main" id="{ED1784A0-AAF3-48D4-BB15-3584F194B6E3}"/>
                </a:ext>
              </a:extLst>
            </p:cNvPr>
            <p:cNvSpPr>
              <a:spLocks noChangeArrowheads="1"/>
            </p:cNvSpPr>
            <p:nvPr/>
          </p:nvSpPr>
          <p:spPr bwMode="auto">
            <a:xfrm>
              <a:off x="4290760" y="5515049"/>
              <a:ext cx="65225" cy="30695"/>
            </a:xfrm>
            <a:custGeom>
              <a:avLst/>
              <a:gdLst>
                <a:gd name="T0" fmla="*/ 73 w 74"/>
                <a:gd name="T1" fmla="*/ 36 h 37"/>
                <a:gd name="T2" fmla="*/ 73 w 74"/>
                <a:gd name="T3" fmla="*/ 36 h 37"/>
                <a:gd name="T4" fmla="*/ 9 w 74"/>
                <a:gd name="T5" fmla="*/ 27 h 37"/>
                <a:gd name="T6" fmla="*/ 0 w 74"/>
                <a:gd name="T7" fmla="*/ 18 h 37"/>
                <a:gd name="T8" fmla="*/ 27 w 74"/>
                <a:gd name="T9" fmla="*/ 0 h 37"/>
                <a:gd name="T10" fmla="*/ 73 w 74"/>
                <a:gd name="T11" fmla="*/ 18 h 37"/>
                <a:gd name="T12" fmla="*/ 73 w 74"/>
                <a:gd name="T13" fmla="*/ 36 h 37"/>
              </a:gdLst>
              <a:ahLst/>
              <a:cxnLst>
                <a:cxn ang="0">
                  <a:pos x="T0" y="T1"/>
                </a:cxn>
                <a:cxn ang="0">
                  <a:pos x="T2" y="T3"/>
                </a:cxn>
                <a:cxn ang="0">
                  <a:pos x="T4" y="T5"/>
                </a:cxn>
                <a:cxn ang="0">
                  <a:pos x="T6" y="T7"/>
                </a:cxn>
                <a:cxn ang="0">
                  <a:pos x="T8" y="T9"/>
                </a:cxn>
                <a:cxn ang="0">
                  <a:pos x="T10" y="T11"/>
                </a:cxn>
                <a:cxn ang="0">
                  <a:pos x="T12" y="T13"/>
                </a:cxn>
              </a:cxnLst>
              <a:rect l="0" t="0" r="r" b="b"/>
              <a:pathLst>
                <a:path w="74" h="37">
                  <a:moveTo>
                    <a:pt x="73" y="36"/>
                  </a:moveTo>
                  <a:lnTo>
                    <a:pt x="73" y="36"/>
                  </a:lnTo>
                  <a:cubicBezTo>
                    <a:pt x="54" y="36"/>
                    <a:pt x="27" y="36"/>
                    <a:pt x="9" y="27"/>
                  </a:cubicBezTo>
                  <a:lnTo>
                    <a:pt x="0" y="18"/>
                  </a:lnTo>
                  <a:cubicBezTo>
                    <a:pt x="9" y="9"/>
                    <a:pt x="18" y="0"/>
                    <a:pt x="27" y="0"/>
                  </a:cubicBezTo>
                  <a:cubicBezTo>
                    <a:pt x="45" y="0"/>
                    <a:pt x="54" y="9"/>
                    <a:pt x="73" y="18"/>
                  </a:cubicBezTo>
                  <a:cubicBezTo>
                    <a:pt x="73" y="27"/>
                    <a:pt x="73" y="27"/>
                    <a:pt x="73" y="36"/>
                  </a:cubicBezTo>
                </a:path>
              </a:pathLst>
            </a:custGeom>
            <a:solidFill>
              <a:schemeClr val="tx1">
                <a:lumMod val="20000"/>
                <a:lumOff val="80000"/>
              </a:schemeClr>
            </a:solidFill>
            <a:ln w="12700">
              <a:solidFill>
                <a:schemeClr val="bg1"/>
              </a:solidFill>
            </a:ln>
            <a:effectLst/>
          </p:spPr>
          <p:txBody>
            <a:bodyPr wrap="none" anchor="ctr"/>
            <a:lstStyle/>
            <a:p>
              <a:endParaRPr lang="es-MX"/>
            </a:p>
          </p:txBody>
        </p:sp>
        <p:sp>
          <p:nvSpPr>
            <p:cNvPr id="95" name="Freeform 46">
              <a:extLst>
                <a:ext uri="{FF2B5EF4-FFF2-40B4-BE49-F238E27FC236}">
                  <a16:creationId xmlns:a16="http://schemas.microsoft.com/office/drawing/2014/main" id="{6063434F-46AA-40C8-9612-856E46F757B5}"/>
                </a:ext>
              </a:extLst>
            </p:cNvPr>
            <p:cNvSpPr>
              <a:spLocks noChangeArrowheads="1"/>
            </p:cNvSpPr>
            <p:nvPr/>
          </p:nvSpPr>
          <p:spPr bwMode="auto">
            <a:xfrm>
              <a:off x="9946285" y="4644083"/>
              <a:ext cx="65225" cy="72899"/>
            </a:xfrm>
            <a:custGeom>
              <a:avLst/>
              <a:gdLst>
                <a:gd name="T0" fmla="*/ 18 w 73"/>
                <a:gd name="T1" fmla="*/ 0 h 82"/>
                <a:gd name="T2" fmla="*/ 18 w 73"/>
                <a:gd name="T3" fmla="*/ 0 h 82"/>
                <a:gd name="T4" fmla="*/ 72 w 73"/>
                <a:gd name="T5" fmla="*/ 63 h 82"/>
                <a:gd name="T6" fmla="*/ 72 w 73"/>
                <a:gd name="T7" fmla="*/ 72 h 82"/>
                <a:gd name="T8" fmla="*/ 45 w 73"/>
                <a:gd name="T9" fmla="*/ 72 h 82"/>
                <a:gd name="T10" fmla="*/ 0 w 73"/>
                <a:gd name="T11" fmla="*/ 9 h 82"/>
                <a:gd name="T12" fmla="*/ 18 w 7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73" h="82">
                  <a:moveTo>
                    <a:pt x="18" y="0"/>
                  </a:moveTo>
                  <a:lnTo>
                    <a:pt x="18" y="0"/>
                  </a:lnTo>
                  <a:cubicBezTo>
                    <a:pt x="36" y="27"/>
                    <a:pt x="54" y="45"/>
                    <a:pt x="72" y="63"/>
                  </a:cubicBezTo>
                  <a:cubicBezTo>
                    <a:pt x="72" y="72"/>
                    <a:pt x="72" y="72"/>
                    <a:pt x="72" y="72"/>
                  </a:cubicBezTo>
                  <a:cubicBezTo>
                    <a:pt x="63" y="72"/>
                    <a:pt x="45" y="81"/>
                    <a:pt x="45" y="72"/>
                  </a:cubicBezTo>
                  <a:cubicBezTo>
                    <a:pt x="27" y="54"/>
                    <a:pt x="18" y="36"/>
                    <a:pt x="0" y="9"/>
                  </a:cubicBezTo>
                  <a:cubicBezTo>
                    <a:pt x="9" y="9"/>
                    <a:pt x="18" y="9"/>
                    <a:pt x="18" y="0"/>
                  </a:cubicBezTo>
                </a:path>
              </a:pathLst>
            </a:custGeom>
            <a:solidFill>
              <a:schemeClr val="bg2"/>
            </a:solidFill>
            <a:ln w="12700">
              <a:solidFill>
                <a:schemeClr val="bg1"/>
              </a:solidFill>
            </a:ln>
            <a:effectLst/>
          </p:spPr>
          <p:txBody>
            <a:bodyPr wrap="none" anchor="ctr"/>
            <a:lstStyle/>
            <a:p>
              <a:endParaRPr lang="es-MX"/>
            </a:p>
          </p:txBody>
        </p:sp>
        <p:sp>
          <p:nvSpPr>
            <p:cNvPr id="96" name="Freeform 47">
              <a:extLst>
                <a:ext uri="{FF2B5EF4-FFF2-40B4-BE49-F238E27FC236}">
                  <a16:creationId xmlns:a16="http://schemas.microsoft.com/office/drawing/2014/main" id="{A5024041-5737-4F49-9C56-E9D11E9C7B71}"/>
                </a:ext>
              </a:extLst>
            </p:cNvPr>
            <p:cNvSpPr>
              <a:spLocks noChangeArrowheads="1"/>
            </p:cNvSpPr>
            <p:nvPr/>
          </p:nvSpPr>
          <p:spPr bwMode="auto">
            <a:xfrm>
              <a:off x="9309367" y="2710309"/>
              <a:ext cx="46043" cy="57552"/>
            </a:xfrm>
            <a:custGeom>
              <a:avLst/>
              <a:gdLst>
                <a:gd name="T0" fmla="*/ 0 w 55"/>
                <a:gd name="T1" fmla="*/ 64 h 65"/>
                <a:gd name="T2" fmla="*/ 0 w 55"/>
                <a:gd name="T3" fmla="*/ 64 h 65"/>
                <a:gd name="T4" fmla="*/ 54 w 55"/>
                <a:gd name="T5" fmla="*/ 0 h 65"/>
                <a:gd name="T6" fmla="*/ 0 w 55"/>
                <a:gd name="T7" fmla="*/ 64 h 65"/>
              </a:gdLst>
              <a:ahLst/>
              <a:cxnLst>
                <a:cxn ang="0">
                  <a:pos x="T0" y="T1"/>
                </a:cxn>
                <a:cxn ang="0">
                  <a:pos x="T2" y="T3"/>
                </a:cxn>
                <a:cxn ang="0">
                  <a:pos x="T4" y="T5"/>
                </a:cxn>
                <a:cxn ang="0">
                  <a:pos x="T6" y="T7"/>
                </a:cxn>
              </a:cxnLst>
              <a:rect l="0" t="0" r="r" b="b"/>
              <a:pathLst>
                <a:path w="55" h="65">
                  <a:moveTo>
                    <a:pt x="0" y="64"/>
                  </a:moveTo>
                  <a:lnTo>
                    <a:pt x="0" y="64"/>
                  </a:lnTo>
                  <a:cubicBezTo>
                    <a:pt x="9" y="36"/>
                    <a:pt x="18" y="18"/>
                    <a:pt x="54" y="0"/>
                  </a:cubicBezTo>
                  <a:cubicBezTo>
                    <a:pt x="45" y="36"/>
                    <a:pt x="27" y="55"/>
                    <a:pt x="0" y="64"/>
                  </a:cubicBezTo>
                </a:path>
              </a:pathLst>
            </a:custGeom>
            <a:solidFill>
              <a:schemeClr val="bg2"/>
            </a:solidFill>
            <a:ln w="12700">
              <a:solidFill>
                <a:schemeClr val="bg1"/>
              </a:solidFill>
            </a:ln>
            <a:effectLst/>
          </p:spPr>
          <p:txBody>
            <a:bodyPr wrap="none" anchor="ctr"/>
            <a:lstStyle/>
            <a:p>
              <a:endParaRPr lang="es-MX"/>
            </a:p>
          </p:txBody>
        </p:sp>
      </p:grpSp>
    </p:spTree>
    <p:extLst>
      <p:ext uri="{BB962C8B-B14F-4D97-AF65-F5344CB8AC3E}">
        <p14:creationId xmlns:p14="http://schemas.microsoft.com/office/powerpoint/2010/main" val="14676478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1E336-0F53-4CA1-8790-78730AE929DD}"/>
              </a:ext>
            </a:extLst>
          </p:cNvPr>
          <p:cNvSpPr>
            <a:spLocks noGrp="1"/>
          </p:cNvSpPr>
          <p:nvPr>
            <p:ph type="title"/>
          </p:nvPr>
        </p:nvSpPr>
        <p:spPr/>
        <p:txBody>
          <a:bodyPr/>
          <a:lstStyle/>
          <a:p>
            <a:r>
              <a:rPr lang="en-GB"/>
              <a:t>About SBR Consulting</a:t>
            </a:r>
          </a:p>
        </p:txBody>
      </p:sp>
      <p:sp>
        <p:nvSpPr>
          <p:cNvPr id="11" name="Text Placeholder 12">
            <a:extLst>
              <a:ext uri="{FF2B5EF4-FFF2-40B4-BE49-F238E27FC236}">
                <a16:creationId xmlns:a16="http://schemas.microsoft.com/office/drawing/2014/main" id="{D17D5B38-E485-449A-8D8B-B9452768310E}"/>
              </a:ext>
            </a:extLst>
          </p:cNvPr>
          <p:cNvSpPr txBox="1">
            <a:spLocks/>
          </p:cNvSpPr>
          <p:nvPr/>
        </p:nvSpPr>
        <p:spPr>
          <a:xfrm>
            <a:off x="1085056" y="965072"/>
            <a:ext cx="10253201" cy="7702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000" kern="1200" spc="20" baseline="0" dirty="0">
                <a:solidFill>
                  <a:schemeClr val="tx1"/>
                </a:solidFill>
                <a:latin typeface="Soleto Light" panose="020B0406020203030204"/>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400"/>
              </a:lnSpc>
              <a:spcBef>
                <a:spcPts val="600"/>
              </a:spcBef>
              <a:buNone/>
            </a:pPr>
            <a:r>
              <a:rPr lang="en-US"/>
              <a:t>Our aim is to elevate the practice and perception of sales within individuals and organisations and as a result create increased revenue, enhanced professionalism &amp; intelligent activity.</a:t>
            </a:r>
          </a:p>
        </p:txBody>
      </p:sp>
      <p:grpSp>
        <p:nvGrpSpPr>
          <p:cNvPr id="4" name="Group 3">
            <a:extLst>
              <a:ext uri="{FF2B5EF4-FFF2-40B4-BE49-F238E27FC236}">
                <a16:creationId xmlns:a16="http://schemas.microsoft.com/office/drawing/2014/main" id="{22E5AD45-CA2E-4034-875B-4D190D383895}"/>
              </a:ext>
            </a:extLst>
          </p:cNvPr>
          <p:cNvGrpSpPr/>
          <p:nvPr/>
        </p:nvGrpSpPr>
        <p:grpSpPr>
          <a:xfrm>
            <a:off x="4290161" y="2035277"/>
            <a:ext cx="3611677" cy="3732942"/>
            <a:chOff x="6581125" y="770086"/>
            <a:chExt cx="4835768" cy="4998133"/>
          </a:xfrm>
        </p:grpSpPr>
        <p:pic>
          <p:nvPicPr>
            <p:cNvPr id="5" name="Picture 4">
              <a:extLst>
                <a:ext uri="{FF2B5EF4-FFF2-40B4-BE49-F238E27FC236}">
                  <a16:creationId xmlns:a16="http://schemas.microsoft.com/office/drawing/2014/main" id="{70B280EC-4E3E-40F1-99DA-4D72D9FA15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75317" y="2039853"/>
              <a:ext cx="2047384" cy="1756915"/>
            </a:xfrm>
            <a:prstGeom prst="rect">
              <a:avLst/>
            </a:prstGeom>
          </p:spPr>
        </p:pic>
        <p:pic>
          <p:nvPicPr>
            <p:cNvPr id="6" name="Picture 5">
              <a:extLst>
                <a:ext uri="{FF2B5EF4-FFF2-40B4-BE49-F238E27FC236}">
                  <a16:creationId xmlns:a16="http://schemas.microsoft.com/office/drawing/2014/main" id="{E0938070-041E-489E-AF91-4673D948A0E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54962" y="4002328"/>
              <a:ext cx="3412307" cy="620419"/>
            </a:xfrm>
            <a:prstGeom prst="rect">
              <a:avLst/>
            </a:prstGeom>
          </p:spPr>
        </p:pic>
        <p:pic>
          <p:nvPicPr>
            <p:cNvPr id="7" name="Picture 6">
              <a:extLst>
                <a:ext uri="{FF2B5EF4-FFF2-40B4-BE49-F238E27FC236}">
                  <a16:creationId xmlns:a16="http://schemas.microsoft.com/office/drawing/2014/main" id="{7C527019-F12C-4E3D-845A-90C809755B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58268" y="1249945"/>
              <a:ext cx="2261711" cy="2588841"/>
            </a:xfrm>
            <a:prstGeom prst="rect">
              <a:avLst/>
            </a:prstGeom>
          </p:spPr>
        </p:pic>
        <p:pic>
          <p:nvPicPr>
            <p:cNvPr id="8" name="Picture 7">
              <a:extLst>
                <a:ext uri="{FF2B5EF4-FFF2-40B4-BE49-F238E27FC236}">
                  <a16:creationId xmlns:a16="http://schemas.microsoft.com/office/drawing/2014/main" id="{5A6F7264-C946-49E3-A7C3-1118C88002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08683" y="1285801"/>
              <a:ext cx="1728714" cy="3271302"/>
            </a:xfrm>
            <a:prstGeom prst="rect">
              <a:avLst/>
            </a:prstGeom>
          </p:spPr>
        </p:pic>
        <p:pic>
          <p:nvPicPr>
            <p:cNvPr id="9" name="Picture 8" descr="A close up of a black background&#10;&#10;Description automatically generated">
              <a:extLst>
                <a:ext uri="{FF2B5EF4-FFF2-40B4-BE49-F238E27FC236}">
                  <a16:creationId xmlns:a16="http://schemas.microsoft.com/office/drawing/2014/main" id="{18DACEEA-5C2E-459F-848D-C4057960181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81125" y="770086"/>
              <a:ext cx="4835768" cy="4998133"/>
            </a:xfrm>
            <a:prstGeom prst="rect">
              <a:avLst/>
            </a:prstGeom>
          </p:spPr>
        </p:pic>
      </p:grpSp>
    </p:spTree>
    <p:extLst>
      <p:ext uri="{BB962C8B-B14F-4D97-AF65-F5344CB8AC3E}">
        <p14:creationId xmlns:p14="http://schemas.microsoft.com/office/powerpoint/2010/main" val="21376989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3BE022-599F-497C-932B-E9EBD3227287}"/>
              </a:ext>
            </a:extLst>
          </p:cNvPr>
          <p:cNvSpPr>
            <a:spLocks noGrp="1"/>
          </p:cNvSpPr>
          <p:nvPr>
            <p:ph type="title"/>
          </p:nvPr>
        </p:nvSpPr>
        <p:spPr>
          <a:xfrm>
            <a:off x="1085740" y="266960"/>
            <a:ext cx="10253202" cy="511438"/>
          </a:xfrm>
        </p:spPr>
        <p:txBody>
          <a:bodyPr>
            <a:normAutofit/>
          </a:bodyPr>
          <a:lstStyle/>
          <a:p>
            <a:r>
              <a:rPr lang="en-US" sz="2400"/>
              <a:t>Digitally setting yourself up for success</a:t>
            </a:r>
          </a:p>
        </p:txBody>
      </p:sp>
      <p:pic>
        <p:nvPicPr>
          <p:cNvPr id="1026" name="Picture 2" descr="Linkedin - Free social media icons">
            <a:extLst>
              <a:ext uri="{FF2B5EF4-FFF2-40B4-BE49-F238E27FC236}">
                <a16:creationId xmlns:a16="http://schemas.microsoft.com/office/drawing/2014/main" id="{B93A9832-EC5E-4A33-8EDD-929E41BDAC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3032" y="2417630"/>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797538F-AF5B-4FAE-BED8-17D907F0AC90}"/>
              </a:ext>
            </a:extLst>
          </p:cNvPr>
          <p:cNvSpPr txBox="1"/>
          <p:nvPr/>
        </p:nvSpPr>
        <p:spPr>
          <a:xfrm>
            <a:off x="1705935" y="2021391"/>
            <a:ext cx="4586067" cy="3170099"/>
          </a:xfrm>
          <a:prstGeom prst="rect">
            <a:avLst/>
          </a:prstGeom>
          <a:noFill/>
        </p:spPr>
        <p:txBody>
          <a:bodyPr wrap="square" rtlCol="0">
            <a:spAutoFit/>
          </a:bodyPr>
          <a:lstStyle/>
          <a:p>
            <a:r>
              <a:rPr lang="en-GB" sz="2000"/>
              <a:t>- Digitally setting yourself up for success </a:t>
            </a:r>
          </a:p>
          <a:p>
            <a:endParaRPr lang="en-GB" sz="2000"/>
          </a:p>
          <a:p>
            <a:r>
              <a:rPr lang="en-GB" sz="2000"/>
              <a:t>-Proactively making new connections</a:t>
            </a:r>
          </a:p>
          <a:p>
            <a:pPr marL="285750" indent="-285750">
              <a:buFontTx/>
              <a:buChar char="-"/>
            </a:pPr>
            <a:endParaRPr lang="en-GB" sz="2000"/>
          </a:p>
          <a:p>
            <a:r>
              <a:rPr lang="en-GB" sz="2000"/>
              <a:t>- Nurturing Sales Opportunities </a:t>
            </a:r>
          </a:p>
          <a:p>
            <a:endParaRPr lang="en-GB" sz="2000"/>
          </a:p>
          <a:p>
            <a:r>
              <a:rPr lang="en-GB" sz="2000"/>
              <a:t>-Building a Pipeline of Future Clients </a:t>
            </a:r>
          </a:p>
          <a:p>
            <a:pPr marL="342900" indent="-342900">
              <a:buFontTx/>
              <a:buChar char="-"/>
            </a:pPr>
            <a:endParaRPr lang="en-GB" sz="2000"/>
          </a:p>
          <a:p>
            <a:r>
              <a:rPr lang="en-GB" sz="2000"/>
              <a:t>-Building a Professional Network </a:t>
            </a:r>
            <a:br>
              <a:rPr lang="en-GB" sz="2000"/>
            </a:br>
            <a:endParaRPr lang="en-GB" sz="2000"/>
          </a:p>
        </p:txBody>
      </p:sp>
    </p:spTree>
    <p:extLst>
      <p:ext uri="{BB962C8B-B14F-4D97-AF65-F5344CB8AC3E}">
        <p14:creationId xmlns:p14="http://schemas.microsoft.com/office/powerpoint/2010/main" val="11757220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3AEB542-0E01-41B4-8382-3B09A819E5DC}"/>
              </a:ext>
            </a:extLst>
          </p:cNvPr>
          <p:cNvSpPr>
            <a:spLocks noGrp="1"/>
          </p:cNvSpPr>
          <p:nvPr>
            <p:ph type="body" sz="quarter" idx="22"/>
          </p:nvPr>
        </p:nvSpPr>
        <p:spPr>
          <a:xfrm>
            <a:off x="3045900" y="3254826"/>
            <a:ext cx="6100200" cy="939052"/>
          </a:xfrm>
        </p:spPr>
        <p:txBody>
          <a:bodyPr lIns="91440" tIns="45720" rIns="91440" bIns="45720" anchor="ctr"/>
          <a:lstStyle/>
          <a:p>
            <a:r>
              <a:rPr lang="en-US" sz="4000"/>
              <a:t>Digitally setting yourself up for success</a:t>
            </a:r>
          </a:p>
        </p:txBody>
      </p:sp>
    </p:spTree>
    <p:extLst>
      <p:ext uri="{BB962C8B-B14F-4D97-AF65-F5344CB8AC3E}">
        <p14:creationId xmlns:p14="http://schemas.microsoft.com/office/powerpoint/2010/main" val="12829999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63BE022-599F-497C-932B-E9EBD3227287}"/>
              </a:ext>
            </a:extLst>
          </p:cNvPr>
          <p:cNvSpPr>
            <a:spLocks noGrp="1"/>
          </p:cNvSpPr>
          <p:nvPr>
            <p:ph type="title"/>
          </p:nvPr>
        </p:nvSpPr>
        <p:spPr>
          <a:xfrm>
            <a:off x="1085740" y="266960"/>
            <a:ext cx="10253202" cy="511438"/>
          </a:xfrm>
        </p:spPr>
        <p:txBody>
          <a:bodyPr>
            <a:normAutofit/>
          </a:bodyPr>
          <a:lstStyle/>
          <a:p>
            <a:r>
              <a:rPr lang="en-US" sz="2400"/>
              <a:t>Digitally setting yourself up for success</a:t>
            </a:r>
          </a:p>
        </p:txBody>
      </p:sp>
      <p:pic>
        <p:nvPicPr>
          <p:cNvPr id="1026" name="Picture 2" descr="Linkedin - Free social media icons">
            <a:extLst>
              <a:ext uri="{FF2B5EF4-FFF2-40B4-BE49-F238E27FC236}">
                <a16:creationId xmlns:a16="http://schemas.microsoft.com/office/drawing/2014/main" id="{B93A9832-EC5E-4A33-8EDD-929E41BDAC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5043" y="1853153"/>
            <a:ext cx="1267014" cy="126701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38 LinkedIn Statistics Marketers Should Know in 2021">
            <a:extLst>
              <a:ext uri="{FF2B5EF4-FFF2-40B4-BE49-F238E27FC236}">
                <a16:creationId xmlns:a16="http://schemas.microsoft.com/office/drawing/2014/main" id="{C10BBE31-DDA5-48ED-AEC7-98294BA8D4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5740" y="1296534"/>
            <a:ext cx="7099300" cy="413998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inkedin lead generation">
            <a:extLst>
              <a:ext uri="{FF2B5EF4-FFF2-40B4-BE49-F238E27FC236}">
                <a16:creationId xmlns:a16="http://schemas.microsoft.com/office/drawing/2014/main" id="{433F8958-123C-4223-A200-B6A8DC8D2C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58482" y="3615764"/>
            <a:ext cx="2639786" cy="1979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57929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1E336-0F53-4CA1-8790-78730AE929DD}"/>
              </a:ext>
            </a:extLst>
          </p:cNvPr>
          <p:cNvSpPr>
            <a:spLocks noGrp="1"/>
          </p:cNvSpPr>
          <p:nvPr>
            <p:ph type="title"/>
          </p:nvPr>
        </p:nvSpPr>
        <p:spPr>
          <a:xfrm>
            <a:off x="1085057" y="425638"/>
            <a:ext cx="8401843" cy="511438"/>
          </a:xfrm>
        </p:spPr>
        <p:txBody>
          <a:bodyPr/>
          <a:lstStyle/>
          <a:p>
            <a:r>
              <a:rPr lang="en-GB"/>
              <a:t>SOCIAL SELLING INDEX</a:t>
            </a:r>
          </a:p>
        </p:txBody>
      </p:sp>
      <p:sp>
        <p:nvSpPr>
          <p:cNvPr id="8" name="TextBox 7">
            <a:extLst>
              <a:ext uri="{FF2B5EF4-FFF2-40B4-BE49-F238E27FC236}">
                <a16:creationId xmlns:a16="http://schemas.microsoft.com/office/drawing/2014/main" id="{3559478A-EF3B-41E4-A3CE-6B74E16EE479}"/>
              </a:ext>
            </a:extLst>
          </p:cNvPr>
          <p:cNvSpPr txBox="1"/>
          <p:nvPr/>
        </p:nvSpPr>
        <p:spPr>
          <a:xfrm>
            <a:off x="4825235" y="425638"/>
            <a:ext cx="5806440" cy="470000"/>
          </a:xfrm>
          <a:prstGeom prst="rect">
            <a:avLst/>
          </a:prstGeom>
          <a:noFill/>
        </p:spPr>
        <p:txBody>
          <a:bodyPr wrap="square">
            <a:spAutoFit/>
          </a:bodyPr>
          <a:lstStyle/>
          <a:p>
            <a:pPr>
              <a:lnSpc>
                <a:spcPct val="107000"/>
              </a:lnSpc>
              <a:spcAft>
                <a:spcPts val="800"/>
              </a:spcAft>
            </a:pPr>
            <a:r>
              <a:rPr lang="en-GB" sz="2400">
                <a:effectLst/>
                <a:latin typeface="Calibri" panose="020F0502020204030204" pitchFamily="34" charset="0"/>
                <a:ea typeface="Calibri" panose="020F0502020204030204" pitchFamily="34" charset="0"/>
                <a:cs typeface="Times New Roman" panose="02020603050405020304" pitchFamily="18" charset="0"/>
              </a:rPr>
              <a:t>https://www.linkedin.com/sales/ssi</a:t>
            </a:r>
          </a:p>
        </p:txBody>
      </p:sp>
      <p:pic>
        <p:nvPicPr>
          <p:cNvPr id="2050" name="Picture 2">
            <a:extLst>
              <a:ext uri="{FF2B5EF4-FFF2-40B4-BE49-F238E27FC236}">
                <a16:creationId xmlns:a16="http://schemas.microsoft.com/office/drawing/2014/main" id="{E9B4B4B3-8CF4-486E-83CC-AF657A33C3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2232" y="1524331"/>
            <a:ext cx="6715455" cy="4020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702430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1E336-0F53-4CA1-8790-78730AE929DD}"/>
              </a:ext>
            </a:extLst>
          </p:cNvPr>
          <p:cNvSpPr>
            <a:spLocks noGrp="1"/>
          </p:cNvSpPr>
          <p:nvPr>
            <p:ph type="title"/>
          </p:nvPr>
        </p:nvSpPr>
        <p:spPr>
          <a:xfrm>
            <a:off x="1085057" y="425638"/>
            <a:ext cx="8401843" cy="511438"/>
          </a:xfrm>
        </p:spPr>
        <p:txBody>
          <a:bodyPr/>
          <a:lstStyle/>
          <a:p>
            <a:r>
              <a:rPr lang="en-GB"/>
              <a:t>SOCIAL SELLING INDEX</a:t>
            </a:r>
          </a:p>
        </p:txBody>
      </p:sp>
      <p:sp>
        <p:nvSpPr>
          <p:cNvPr id="8" name="TextBox 7">
            <a:extLst>
              <a:ext uri="{FF2B5EF4-FFF2-40B4-BE49-F238E27FC236}">
                <a16:creationId xmlns:a16="http://schemas.microsoft.com/office/drawing/2014/main" id="{3559478A-EF3B-41E4-A3CE-6B74E16EE479}"/>
              </a:ext>
            </a:extLst>
          </p:cNvPr>
          <p:cNvSpPr txBox="1"/>
          <p:nvPr/>
        </p:nvSpPr>
        <p:spPr>
          <a:xfrm>
            <a:off x="1531620" y="1084480"/>
            <a:ext cx="5806440" cy="470000"/>
          </a:xfrm>
          <a:prstGeom prst="rect">
            <a:avLst/>
          </a:prstGeom>
          <a:noFill/>
        </p:spPr>
        <p:txBody>
          <a:bodyPr wrap="square">
            <a:spAutoFit/>
          </a:bodyPr>
          <a:lstStyle/>
          <a:p>
            <a:pPr>
              <a:lnSpc>
                <a:spcPct val="107000"/>
              </a:lnSpc>
              <a:spcAft>
                <a:spcPts val="800"/>
              </a:spcAft>
            </a:pPr>
            <a:r>
              <a:rPr lang="en-GB" sz="2400">
                <a:effectLst/>
                <a:latin typeface="Calibri" panose="020F0502020204030204" pitchFamily="34" charset="0"/>
                <a:ea typeface="Calibri" panose="020F0502020204030204" pitchFamily="34" charset="0"/>
                <a:cs typeface="Times New Roman" panose="02020603050405020304" pitchFamily="18" charset="0"/>
              </a:rPr>
              <a:t>https://www.linkedin.com/sales/ssi</a:t>
            </a:r>
          </a:p>
        </p:txBody>
      </p:sp>
      <p:pic>
        <p:nvPicPr>
          <p:cNvPr id="2050" name="Picture 2">
            <a:extLst>
              <a:ext uri="{FF2B5EF4-FFF2-40B4-BE49-F238E27FC236}">
                <a16:creationId xmlns:a16="http://schemas.microsoft.com/office/drawing/2014/main" id="{E9B4B4B3-8CF4-486E-83CC-AF657A33C3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3365480" cy="8001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2099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CB5697-1A41-45D9-B181-4EB8AA6999E7}"/>
              </a:ext>
            </a:extLst>
          </p:cNvPr>
          <p:cNvSpPr>
            <a:spLocks noGrp="1"/>
          </p:cNvSpPr>
          <p:nvPr>
            <p:ph type="body" sz="quarter" idx="22"/>
          </p:nvPr>
        </p:nvSpPr>
        <p:spPr/>
        <p:txBody>
          <a:bodyPr/>
          <a:lstStyle/>
          <a:p>
            <a:r>
              <a:rPr lang="en-GB"/>
              <a:t>ACTIVITY </a:t>
            </a:r>
          </a:p>
        </p:txBody>
      </p:sp>
    </p:spTree>
    <p:extLst>
      <p:ext uri="{BB962C8B-B14F-4D97-AF65-F5344CB8AC3E}">
        <p14:creationId xmlns:p14="http://schemas.microsoft.com/office/powerpoint/2010/main" val="21983885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Picture 44" descr="A picture containing clock&#10;&#10;Description automatically generated">
            <a:extLst>
              <a:ext uri="{FF2B5EF4-FFF2-40B4-BE49-F238E27FC236}">
                <a16:creationId xmlns:a16="http://schemas.microsoft.com/office/drawing/2014/main" id="{898DA7B6-E3E7-49EC-ADCD-62FCB40C98A6}"/>
              </a:ext>
            </a:extLst>
          </p:cNvPr>
          <p:cNvPicPr>
            <a:picLocks noChangeAspect="1"/>
          </p:cNvPicPr>
          <p:nvPr/>
        </p:nvPicPr>
        <p:blipFill rotWithShape="1">
          <a:blip r:embed="rId3">
            <a:extLst>
              <a:ext uri="{28A0092B-C50C-407E-A947-70E740481C1C}">
                <a14:useLocalDpi xmlns:a14="http://schemas.microsoft.com/office/drawing/2010/main" val="0"/>
              </a:ext>
            </a:extLst>
          </a:blip>
          <a:srcRect l="13248" r="63723"/>
          <a:stretch/>
        </p:blipFill>
        <p:spPr>
          <a:xfrm>
            <a:off x="8148852" y="0"/>
            <a:ext cx="4043148" cy="6857998"/>
          </a:xfrm>
          <a:prstGeom prst="rect">
            <a:avLst/>
          </a:prstGeom>
        </p:spPr>
      </p:pic>
      <p:sp>
        <p:nvSpPr>
          <p:cNvPr id="46" name="Rectangle 45">
            <a:extLst>
              <a:ext uri="{FF2B5EF4-FFF2-40B4-BE49-F238E27FC236}">
                <a16:creationId xmlns:a16="http://schemas.microsoft.com/office/drawing/2014/main" id="{AF39A6A0-3929-4925-8FA1-4BE34D446AA7}"/>
              </a:ext>
            </a:extLst>
          </p:cNvPr>
          <p:cNvSpPr/>
          <p:nvPr/>
        </p:nvSpPr>
        <p:spPr>
          <a:xfrm>
            <a:off x="8111036" y="0"/>
            <a:ext cx="4080964" cy="6873247"/>
          </a:xfrm>
          <a:prstGeom prst="rect">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A703EC-FC0F-44BB-98A9-32180C8FDED8}"/>
              </a:ext>
            </a:extLst>
          </p:cNvPr>
          <p:cNvSpPr>
            <a:spLocks noGrp="1"/>
          </p:cNvSpPr>
          <p:nvPr>
            <p:ph type="title"/>
          </p:nvPr>
        </p:nvSpPr>
        <p:spPr/>
        <p:txBody>
          <a:bodyPr>
            <a:normAutofit/>
          </a:bodyPr>
          <a:lstStyle/>
          <a:p>
            <a:r>
              <a:rPr lang="en-GB"/>
              <a:t>Pro.</a:t>
            </a:r>
            <a:endParaRPr lang="en-US"/>
          </a:p>
        </p:txBody>
      </p:sp>
      <p:sp>
        <p:nvSpPr>
          <p:cNvPr id="12" name="TextBox 11">
            <a:extLst>
              <a:ext uri="{FF2B5EF4-FFF2-40B4-BE49-F238E27FC236}">
                <a16:creationId xmlns:a16="http://schemas.microsoft.com/office/drawing/2014/main" id="{54EBC579-7C10-47D9-BBF7-0C0B6F79718D}"/>
              </a:ext>
            </a:extLst>
          </p:cNvPr>
          <p:cNvSpPr txBox="1"/>
          <p:nvPr/>
        </p:nvSpPr>
        <p:spPr>
          <a:xfrm>
            <a:off x="1492565" y="1361172"/>
            <a:ext cx="3325719" cy="369332"/>
          </a:xfrm>
          <a:prstGeom prst="rect">
            <a:avLst/>
          </a:prstGeom>
          <a:noFill/>
        </p:spPr>
        <p:txBody>
          <a:bodyPr wrap="none" rtlCol="0">
            <a:spAutoFit/>
          </a:bodyPr>
          <a:lstStyle/>
          <a:p>
            <a:r>
              <a:rPr lang="en-US"/>
              <a:t>Profile Set Up (Photo and Cover)  </a:t>
            </a:r>
            <a:endParaRPr lang="en-GB"/>
          </a:p>
        </p:txBody>
      </p:sp>
      <p:sp>
        <p:nvSpPr>
          <p:cNvPr id="13" name="TextBox 12">
            <a:extLst>
              <a:ext uri="{FF2B5EF4-FFF2-40B4-BE49-F238E27FC236}">
                <a16:creationId xmlns:a16="http://schemas.microsoft.com/office/drawing/2014/main" id="{9020BE53-F3EA-406A-93F1-C6726B7D0F89}"/>
              </a:ext>
            </a:extLst>
          </p:cNvPr>
          <p:cNvSpPr txBox="1"/>
          <p:nvPr/>
        </p:nvSpPr>
        <p:spPr>
          <a:xfrm>
            <a:off x="1471991" y="2245384"/>
            <a:ext cx="2586606" cy="369332"/>
          </a:xfrm>
          <a:prstGeom prst="rect">
            <a:avLst/>
          </a:prstGeom>
          <a:noFill/>
        </p:spPr>
        <p:txBody>
          <a:bodyPr wrap="none" rtlCol="0">
            <a:spAutoFit/>
          </a:bodyPr>
          <a:lstStyle/>
          <a:p>
            <a:r>
              <a:rPr lang="en-US" err="1"/>
              <a:t>Professionalise</a:t>
            </a:r>
            <a:r>
              <a:rPr lang="en-US"/>
              <a:t> your URL </a:t>
            </a:r>
            <a:endParaRPr lang="en-GB"/>
          </a:p>
        </p:txBody>
      </p:sp>
      <p:sp>
        <p:nvSpPr>
          <p:cNvPr id="15" name="TextBox 14">
            <a:extLst>
              <a:ext uri="{FF2B5EF4-FFF2-40B4-BE49-F238E27FC236}">
                <a16:creationId xmlns:a16="http://schemas.microsoft.com/office/drawing/2014/main" id="{E0703020-9209-418A-AAAF-31C394462ED1}"/>
              </a:ext>
            </a:extLst>
          </p:cNvPr>
          <p:cNvSpPr txBox="1"/>
          <p:nvPr/>
        </p:nvSpPr>
        <p:spPr>
          <a:xfrm>
            <a:off x="1487231" y="3059668"/>
            <a:ext cx="3176832" cy="369332"/>
          </a:xfrm>
          <a:prstGeom prst="rect">
            <a:avLst/>
          </a:prstGeom>
          <a:noFill/>
        </p:spPr>
        <p:txBody>
          <a:bodyPr wrap="none" rtlCol="0">
            <a:spAutoFit/>
          </a:bodyPr>
          <a:lstStyle/>
          <a:p>
            <a:r>
              <a:rPr lang="en-US"/>
              <a:t>Title- Value Driven I HELP X do Y</a:t>
            </a:r>
            <a:endParaRPr lang="en-GB"/>
          </a:p>
        </p:txBody>
      </p:sp>
      <p:sp>
        <p:nvSpPr>
          <p:cNvPr id="17" name="TextBox 16">
            <a:extLst>
              <a:ext uri="{FF2B5EF4-FFF2-40B4-BE49-F238E27FC236}">
                <a16:creationId xmlns:a16="http://schemas.microsoft.com/office/drawing/2014/main" id="{F88DB0DA-2766-4B18-853A-0121C12D097C}"/>
              </a:ext>
            </a:extLst>
          </p:cNvPr>
          <p:cNvSpPr txBox="1"/>
          <p:nvPr/>
        </p:nvSpPr>
        <p:spPr>
          <a:xfrm>
            <a:off x="1471991" y="3873953"/>
            <a:ext cx="4942765" cy="369332"/>
          </a:xfrm>
          <a:prstGeom prst="rect">
            <a:avLst/>
          </a:prstGeom>
          <a:noFill/>
        </p:spPr>
        <p:txBody>
          <a:bodyPr wrap="square" rtlCol="0">
            <a:spAutoFit/>
          </a:bodyPr>
          <a:lstStyle/>
          <a:p>
            <a:r>
              <a:rPr lang="en-US"/>
              <a:t>About You  is not a CV is a  conversation   </a:t>
            </a:r>
            <a:endParaRPr lang="en-GB"/>
          </a:p>
        </p:txBody>
      </p:sp>
      <p:sp>
        <p:nvSpPr>
          <p:cNvPr id="20" name="TextBox 19">
            <a:extLst>
              <a:ext uri="{FF2B5EF4-FFF2-40B4-BE49-F238E27FC236}">
                <a16:creationId xmlns:a16="http://schemas.microsoft.com/office/drawing/2014/main" id="{FD8FDED8-9D22-44BE-8411-8A3F01AD09CD}"/>
              </a:ext>
            </a:extLst>
          </p:cNvPr>
          <p:cNvSpPr txBox="1"/>
          <p:nvPr/>
        </p:nvSpPr>
        <p:spPr>
          <a:xfrm>
            <a:off x="1492565" y="4647035"/>
            <a:ext cx="4750227" cy="369332"/>
          </a:xfrm>
          <a:prstGeom prst="rect">
            <a:avLst/>
          </a:prstGeom>
          <a:noFill/>
        </p:spPr>
        <p:txBody>
          <a:bodyPr wrap="square" rtlCol="0">
            <a:spAutoFit/>
          </a:bodyPr>
          <a:lstStyle/>
          <a:p>
            <a:r>
              <a:rPr lang="en-GB"/>
              <a:t>Focus your network </a:t>
            </a:r>
          </a:p>
        </p:txBody>
      </p:sp>
      <p:sp>
        <p:nvSpPr>
          <p:cNvPr id="21" name="TextBox 20">
            <a:extLst>
              <a:ext uri="{FF2B5EF4-FFF2-40B4-BE49-F238E27FC236}">
                <a16:creationId xmlns:a16="http://schemas.microsoft.com/office/drawing/2014/main" id="{3C7CA0C5-4B53-4736-8A15-4FCC2844333A}"/>
              </a:ext>
            </a:extLst>
          </p:cNvPr>
          <p:cNvSpPr txBox="1"/>
          <p:nvPr/>
        </p:nvSpPr>
        <p:spPr>
          <a:xfrm>
            <a:off x="1492565" y="5345731"/>
            <a:ext cx="4750227" cy="369332"/>
          </a:xfrm>
          <a:prstGeom prst="rect">
            <a:avLst/>
          </a:prstGeom>
          <a:noFill/>
        </p:spPr>
        <p:txBody>
          <a:bodyPr wrap="square" rtlCol="0">
            <a:spAutoFit/>
          </a:bodyPr>
          <a:lstStyle/>
          <a:p>
            <a:r>
              <a:rPr lang="en-US"/>
              <a:t>Review your network </a:t>
            </a:r>
            <a:endParaRPr lang="en-GB"/>
          </a:p>
        </p:txBody>
      </p:sp>
      <p:pic>
        <p:nvPicPr>
          <p:cNvPr id="18" name="Graphic 17" descr="Receiver">
            <a:extLst>
              <a:ext uri="{FF2B5EF4-FFF2-40B4-BE49-F238E27FC236}">
                <a16:creationId xmlns:a16="http://schemas.microsoft.com/office/drawing/2014/main" id="{8059C314-A623-4A3C-AB10-CF9BF5D9756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5290" y="1286346"/>
            <a:ext cx="486362" cy="486362"/>
          </a:xfrm>
          <a:prstGeom prst="rect">
            <a:avLst/>
          </a:prstGeom>
        </p:spPr>
      </p:pic>
      <p:pic>
        <p:nvPicPr>
          <p:cNvPr id="14" name="Graphic 13" descr="Group brainstorm">
            <a:extLst>
              <a:ext uri="{FF2B5EF4-FFF2-40B4-BE49-F238E27FC236}">
                <a16:creationId xmlns:a16="http://schemas.microsoft.com/office/drawing/2014/main" id="{A593E30C-83FE-4927-B253-F26A4F6E78D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04580" y="2131325"/>
            <a:ext cx="560953" cy="560953"/>
          </a:xfrm>
          <a:prstGeom prst="rect">
            <a:avLst/>
          </a:prstGeom>
        </p:spPr>
      </p:pic>
      <p:pic>
        <p:nvPicPr>
          <p:cNvPr id="22" name="Graphic 21" descr="Stopwatch">
            <a:extLst>
              <a:ext uri="{FF2B5EF4-FFF2-40B4-BE49-F238E27FC236}">
                <a16:creationId xmlns:a16="http://schemas.microsoft.com/office/drawing/2014/main" id="{B01C7E38-CE7F-4275-9FB7-C60FAAF881F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95559" y="3023100"/>
            <a:ext cx="532158" cy="532158"/>
          </a:xfrm>
          <a:prstGeom prst="rect">
            <a:avLst/>
          </a:prstGeom>
        </p:spPr>
      </p:pic>
      <p:pic>
        <p:nvPicPr>
          <p:cNvPr id="27" name="Graphic 26" descr="Call center">
            <a:extLst>
              <a:ext uri="{FF2B5EF4-FFF2-40B4-BE49-F238E27FC236}">
                <a16:creationId xmlns:a16="http://schemas.microsoft.com/office/drawing/2014/main" id="{480ECCCA-3A7E-4102-A178-8939E2E84262}"/>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824353" y="3799921"/>
            <a:ext cx="532158" cy="532158"/>
          </a:xfrm>
          <a:prstGeom prst="rect">
            <a:avLst/>
          </a:prstGeom>
        </p:spPr>
      </p:pic>
      <p:pic>
        <p:nvPicPr>
          <p:cNvPr id="32" name="Graphic 31" descr="Business Growth">
            <a:extLst>
              <a:ext uri="{FF2B5EF4-FFF2-40B4-BE49-F238E27FC236}">
                <a16:creationId xmlns:a16="http://schemas.microsoft.com/office/drawing/2014/main" id="{E4DBF579-74F3-4549-991A-B6078EF906FF}"/>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49493" y="4588879"/>
            <a:ext cx="560953" cy="560953"/>
          </a:xfrm>
          <a:prstGeom prst="rect">
            <a:avLst/>
          </a:prstGeom>
        </p:spPr>
      </p:pic>
      <p:pic>
        <p:nvPicPr>
          <p:cNvPr id="34" name="Graphic 33" descr="Magnifying glass">
            <a:extLst>
              <a:ext uri="{FF2B5EF4-FFF2-40B4-BE49-F238E27FC236}">
                <a16:creationId xmlns:a16="http://schemas.microsoft.com/office/drawing/2014/main" id="{389543DC-CB95-47B6-AEF1-82544F809B7B}"/>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58641" y="5280349"/>
            <a:ext cx="506892" cy="506892"/>
          </a:xfrm>
          <a:prstGeom prst="rect">
            <a:avLst/>
          </a:prstGeom>
        </p:spPr>
      </p:pic>
    </p:spTree>
    <p:extLst>
      <p:ext uri="{BB962C8B-B14F-4D97-AF65-F5344CB8AC3E}">
        <p14:creationId xmlns:p14="http://schemas.microsoft.com/office/powerpoint/2010/main" val="1929280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5" grpId="0"/>
      <p:bldP spid="17" grpId="0"/>
      <p:bldP spid="20" grpId="0"/>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CB5697-1A41-45D9-B181-4EB8AA6999E7}"/>
              </a:ext>
            </a:extLst>
          </p:cNvPr>
          <p:cNvSpPr>
            <a:spLocks noGrp="1"/>
          </p:cNvSpPr>
          <p:nvPr>
            <p:ph type="body" sz="quarter" idx="22"/>
          </p:nvPr>
        </p:nvSpPr>
        <p:spPr/>
        <p:txBody>
          <a:bodyPr/>
          <a:lstStyle/>
          <a:p>
            <a:r>
              <a:rPr lang="en-GB"/>
              <a:t>ACTIVITY </a:t>
            </a:r>
          </a:p>
        </p:txBody>
      </p:sp>
    </p:spTree>
    <p:extLst>
      <p:ext uri="{BB962C8B-B14F-4D97-AF65-F5344CB8AC3E}">
        <p14:creationId xmlns:p14="http://schemas.microsoft.com/office/powerpoint/2010/main" val="17771662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3AEB542-0E01-41B4-8382-3B09A819E5DC}"/>
              </a:ext>
            </a:extLst>
          </p:cNvPr>
          <p:cNvSpPr>
            <a:spLocks noGrp="1"/>
          </p:cNvSpPr>
          <p:nvPr>
            <p:ph type="body" sz="quarter" idx="22"/>
          </p:nvPr>
        </p:nvSpPr>
        <p:spPr>
          <a:xfrm>
            <a:off x="3045900" y="3254826"/>
            <a:ext cx="6100200" cy="939052"/>
          </a:xfrm>
        </p:spPr>
        <p:txBody>
          <a:bodyPr lIns="91440" tIns="45720" rIns="91440" bIns="45720" anchor="ctr"/>
          <a:lstStyle/>
          <a:p>
            <a:r>
              <a:rPr lang="en-US" sz="4000"/>
              <a:t>PROACTIVELY MAKING NEW CONNECTIONS </a:t>
            </a:r>
          </a:p>
        </p:txBody>
      </p:sp>
    </p:spTree>
    <p:extLst>
      <p:ext uri="{BB962C8B-B14F-4D97-AF65-F5344CB8AC3E}">
        <p14:creationId xmlns:p14="http://schemas.microsoft.com/office/powerpoint/2010/main" val="241048059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1E336-0F53-4CA1-8790-78730AE929DD}"/>
              </a:ext>
            </a:extLst>
          </p:cNvPr>
          <p:cNvSpPr>
            <a:spLocks noGrp="1"/>
          </p:cNvSpPr>
          <p:nvPr>
            <p:ph type="title"/>
          </p:nvPr>
        </p:nvSpPr>
        <p:spPr>
          <a:xfrm>
            <a:off x="1085057" y="425638"/>
            <a:ext cx="8401843" cy="511438"/>
          </a:xfrm>
        </p:spPr>
        <p:txBody>
          <a:bodyPr/>
          <a:lstStyle/>
          <a:p>
            <a:r>
              <a:rPr lang="en-GB"/>
              <a:t>Content connection </a:t>
            </a:r>
          </a:p>
        </p:txBody>
      </p:sp>
      <p:sp>
        <p:nvSpPr>
          <p:cNvPr id="6" name="TextBox 5">
            <a:extLst>
              <a:ext uri="{FF2B5EF4-FFF2-40B4-BE49-F238E27FC236}">
                <a16:creationId xmlns:a16="http://schemas.microsoft.com/office/drawing/2014/main" id="{3082AE92-8C4B-4484-A974-B48C84B5B826}"/>
              </a:ext>
            </a:extLst>
          </p:cNvPr>
          <p:cNvSpPr txBox="1"/>
          <p:nvPr/>
        </p:nvSpPr>
        <p:spPr>
          <a:xfrm>
            <a:off x="1085057" y="937076"/>
            <a:ext cx="6675120" cy="1477328"/>
          </a:xfrm>
          <a:prstGeom prst="rect">
            <a:avLst/>
          </a:prstGeom>
          <a:noFill/>
        </p:spPr>
        <p:txBody>
          <a:bodyPr wrap="square">
            <a:spAutoFit/>
          </a:bodyPr>
          <a:lstStyle/>
          <a:p>
            <a:endParaRPr lang="en-GB"/>
          </a:p>
          <a:p>
            <a:endParaRPr lang="en-GB"/>
          </a:p>
          <a:p>
            <a:r>
              <a:rPr lang="en-GB"/>
              <a:t>JEREMONE BONNEVILLE </a:t>
            </a:r>
          </a:p>
          <a:p>
            <a:endParaRPr lang="en-GB"/>
          </a:p>
          <a:p>
            <a:endParaRPr lang="en-GB"/>
          </a:p>
        </p:txBody>
      </p:sp>
    </p:spTree>
    <p:extLst>
      <p:ext uri="{BB962C8B-B14F-4D97-AF65-F5344CB8AC3E}">
        <p14:creationId xmlns:p14="http://schemas.microsoft.com/office/powerpoint/2010/main" val="32422773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CB5697-1A41-45D9-B181-4EB8AA6999E7}"/>
              </a:ext>
            </a:extLst>
          </p:cNvPr>
          <p:cNvSpPr>
            <a:spLocks noGrp="1"/>
          </p:cNvSpPr>
          <p:nvPr>
            <p:ph type="body" sz="quarter" idx="22"/>
          </p:nvPr>
        </p:nvSpPr>
        <p:spPr/>
        <p:txBody>
          <a:bodyPr/>
          <a:lstStyle/>
          <a:p>
            <a:r>
              <a:rPr lang="en-GB"/>
              <a:t>ACTIVITY </a:t>
            </a:r>
          </a:p>
        </p:txBody>
      </p:sp>
    </p:spTree>
    <p:extLst>
      <p:ext uri="{BB962C8B-B14F-4D97-AF65-F5344CB8AC3E}">
        <p14:creationId xmlns:p14="http://schemas.microsoft.com/office/powerpoint/2010/main" val="13897411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3AEB542-0E01-41B4-8382-3B09A819E5DC}"/>
              </a:ext>
            </a:extLst>
          </p:cNvPr>
          <p:cNvSpPr>
            <a:spLocks noGrp="1"/>
          </p:cNvSpPr>
          <p:nvPr>
            <p:ph type="body" sz="quarter" idx="22"/>
          </p:nvPr>
        </p:nvSpPr>
        <p:spPr>
          <a:xfrm>
            <a:off x="3045900" y="3254826"/>
            <a:ext cx="6100200" cy="939052"/>
          </a:xfrm>
        </p:spPr>
        <p:txBody>
          <a:bodyPr lIns="91440" tIns="45720" rIns="91440" bIns="45720" anchor="ctr"/>
          <a:lstStyle/>
          <a:p>
            <a:r>
              <a:rPr lang="en-GB" sz="4000"/>
              <a:t>Nurturing Sales Opportunities </a:t>
            </a:r>
          </a:p>
        </p:txBody>
      </p:sp>
    </p:spTree>
    <p:extLst>
      <p:ext uri="{BB962C8B-B14F-4D97-AF65-F5344CB8AC3E}">
        <p14:creationId xmlns:p14="http://schemas.microsoft.com/office/powerpoint/2010/main" val="35670174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1E336-0F53-4CA1-8790-78730AE929DD}"/>
              </a:ext>
            </a:extLst>
          </p:cNvPr>
          <p:cNvSpPr>
            <a:spLocks noGrp="1"/>
          </p:cNvSpPr>
          <p:nvPr>
            <p:ph type="title"/>
          </p:nvPr>
        </p:nvSpPr>
        <p:spPr>
          <a:xfrm>
            <a:off x="1085057" y="425638"/>
            <a:ext cx="8401843" cy="511438"/>
          </a:xfrm>
        </p:spPr>
        <p:txBody>
          <a:bodyPr/>
          <a:lstStyle/>
          <a:p>
            <a:r>
              <a:rPr lang="en-GB"/>
              <a:t>Content connection </a:t>
            </a:r>
          </a:p>
        </p:txBody>
      </p:sp>
      <p:sp>
        <p:nvSpPr>
          <p:cNvPr id="6" name="TextBox 5">
            <a:extLst>
              <a:ext uri="{FF2B5EF4-FFF2-40B4-BE49-F238E27FC236}">
                <a16:creationId xmlns:a16="http://schemas.microsoft.com/office/drawing/2014/main" id="{3082AE92-8C4B-4484-A974-B48C84B5B826}"/>
              </a:ext>
            </a:extLst>
          </p:cNvPr>
          <p:cNvSpPr txBox="1"/>
          <p:nvPr/>
        </p:nvSpPr>
        <p:spPr>
          <a:xfrm>
            <a:off x="1085057" y="937076"/>
            <a:ext cx="6675120" cy="1200329"/>
          </a:xfrm>
          <a:prstGeom prst="rect">
            <a:avLst/>
          </a:prstGeom>
          <a:noFill/>
        </p:spPr>
        <p:txBody>
          <a:bodyPr wrap="square">
            <a:spAutoFit/>
          </a:bodyPr>
          <a:lstStyle/>
          <a:p>
            <a:r>
              <a:rPr lang="en-GB">
                <a:hlinkClick r:id="rId2"/>
              </a:rPr>
              <a:t>https://www.linkedin.com/feed/update/urn:li:activity:6760107283562205184/</a:t>
            </a:r>
            <a:endParaRPr lang="en-GB"/>
          </a:p>
          <a:p>
            <a:endParaRPr lang="en-GB"/>
          </a:p>
          <a:p>
            <a:r>
              <a:rPr lang="en-GB"/>
              <a:t>JAY –</a:t>
            </a:r>
            <a:r>
              <a:rPr lang="en-GB" err="1"/>
              <a:t>Fractual</a:t>
            </a:r>
            <a:r>
              <a:rPr lang="en-GB"/>
              <a:t> Systems  </a:t>
            </a:r>
          </a:p>
        </p:txBody>
      </p:sp>
    </p:spTree>
    <p:extLst>
      <p:ext uri="{BB962C8B-B14F-4D97-AF65-F5344CB8AC3E}">
        <p14:creationId xmlns:p14="http://schemas.microsoft.com/office/powerpoint/2010/main" val="29329039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3AEB542-0E01-41B4-8382-3B09A819E5DC}"/>
              </a:ext>
            </a:extLst>
          </p:cNvPr>
          <p:cNvSpPr>
            <a:spLocks noGrp="1"/>
          </p:cNvSpPr>
          <p:nvPr>
            <p:ph type="body" sz="quarter" idx="22"/>
          </p:nvPr>
        </p:nvSpPr>
        <p:spPr>
          <a:xfrm>
            <a:off x="3045900" y="3254826"/>
            <a:ext cx="6100200" cy="939052"/>
          </a:xfrm>
        </p:spPr>
        <p:txBody>
          <a:bodyPr lIns="91440" tIns="45720" rIns="91440" bIns="45720" anchor="ctr"/>
          <a:lstStyle/>
          <a:p>
            <a:r>
              <a:rPr lang="en-GB" sz="4000"/>
              <a:t>Building a Pipeline of Future Clients </a:t>
            </a:r>
          </a:p>
        </p:txBody>
      </p:sp>
    </p:spTree>
    <p:extLst>
      <p:ext uri="{BB962C8B-B14F-4D97-AF65-F5344CB8AC3E}">
        <p14:creationId xmlns:p14="http://schemas.microsoft.com/office/powerpoint/2010/main" val="41516018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821FA-ABD7-477A-BDF2-40307264694C}"/>
              </a:ext>
            </a:extLst>
          </p:cNvPr>
          <p:cNvSpPr>
            <a:spLocks noGrp="1"/>
          </p:cNvSpPr>
          <p:nvPr>
            <p:ph type="title"/>
          </p:nvPr>
        </p:nvSpPr>
        <p:spPr/>
        <p:txBody>
          <a:bodyPr>
            <a:normAutofit/>
          </a:bodyPr>
          <a:lstStyle/>
          <a:p>
            <a:r>
              <a:rPr lang="en-GB"/>
              <a:t>BUYING CYCLE</a:t>
            </a:r>
          </a:p>
        </p:txBody>
      </p:sp>
      <p:sp>
        <p:nvSpPr>
          <p:cNvPr id="26" name="TextBox 25">
            <a:extLst>
              <a:ext uri="{FF2B5EF4-FFF2-40B4-BE49-F238E27FC236}">
                <a16:creationId xmlns:a16="http://schemas.microsoft.com/office/drawing/2014/main" id="{87D86D51-876C-4B5D-BD83-BEF4B4706AA4}"/>
              </a:ext>
            </a:extLst>
          </p:cNvPr>
          <p:cNvSpPr txBox="1"/>
          <p:nvPr/>
        </p:nvSpPr>
        <p:spPr>
          <a:xfrm>
            <a:off x="8464353" y="1687059"/>
            <a:ext cx="3941165" cy="1323439"/>
          </a:xfrm>
          <a:prstGeom prst="rect">
            <a:avLst/>
          </a:prstGeom>
          <a:noFill/>
        </p:spPr>
        <p:txBody>
          <a:bodyPr wrap="square" rtlCol="0">
            <a:spAutoFit/>
          </a:bodyPr>
          <a:lstStyle/>
          <a:p>
            <a:pPr marL="342900" indent="-342900">
              <a:buFont typeface="Courier New" panose="02070309020205020404" pitchFamily="49" charset="0"/>
              <a:buChar char="o"/>
            </a:pPr>
            <a:r>
              <a:rPr lang="en-GB" sz="2000">
                <a:latin typeface="Soleto Light"/>
              </a:rPr>
              <a:t>Event or New Knowledge</a:t>
            </a:r>
          </a:p>
          <a:p>
            <a:pPr marL="800100" lvl="1" indent="-342900">
              <a:buFont typeface="Courier New" panose="02070309020205020404" pitchFamily="49" charset="0"/>
              <a:buChar char="o"/>
            </a:pPr>
            <a:r>
              <a:rPr lang="en-GB" sz="2000">
                <a:latin typeface="Soleto Light"/>
              </a:rPr>
              <a:t>Market</a:t>
            </a:r>
          </a:p>
          <a:p>
            <a:pPr marL="800100" lvl="1" indent="-342900">
              <a:buFont typeface="Courier New" panose="02070309020205020404" pitchFamily="49" charset="0"/>
              <a:buChar char="o"/>
            </a:pPr>
            <a:r>
              <a:rPr lang="en-GB" sz="2000">
                <a:latin typeface="Soleto Light"/>
              </a:rPr>
              <a:t>Business</a:t>
            </a:r>
          </a:p>
          <a:p>
            <a:pPr marL="800100" lvl="1" indent="-342900">
              <a:buFont typeface="Courier New" panose="02070309020205020404" pitchFamily="49" charset="0"/>
              <a:buChar char="o"/>
            </a:pPr>
            <a:r>
              <a:rPr lang="en-GB" sz="2000">
                <a:latin typeface="Soleto Light"/>
              </a:rPr>
              <a:t>Individual</a:t>
            </a:r>
          </a:p>
        </p:txBody>
      </p:sp>
      <p:sp>
        <p:nvSpPr>
          <p:cNvPr id="30" name="TextBox 29">
            <a:extLst>
              <a:ext uri="{FF2B5EF4-FFF2-40B4-BE49-F238E27FC236}">
                <a16:creationId xmlns:a16="http://schemas.microsoft.com/office/drawing/2014/main" id="{D6AE41EC-8844-4250-97D6-0489B8B96CB8}"/>
              </a:ext>
            </a:extLst>
          </p:cNvPr>
          <p:cNvSpPr txBox="1"/>
          <p:nvPr/>
        </p:nvSpPr>
        <p:spPr>
          <a:xfrm>
            <a:off x="2358762" y="2301326"/>
            <a:ext cx="3050289" cy="461665"/>
          </a:xfrm>
          <a:prstGeom prst="rect">
            <a:avLst/>
          </a:prstGeom>
          <a:noFill/>
          <a:ln>
            <a:noFill/>
          </a:ln>
        </p:spPr>
        <p:txBody>
          <a:bodyPr wrap="square" rtlCol="0">
            <a:spAutoFit/>
          </a:bodyPr>
          <a:lstStyle>
            <a:defPPr>
              <a:defRPr lang="en-US"/>
            </a:defPPr>
            <a:lvl1pPr algn="ctr">
              <a:defRPr sz="2400" b="1">
                <a:solidFill>
                  <a:schemeClr val="tx1">
                    <a:lumMod val="75000"/>
                    <a:lumOff val="25000"/>
                  </a:schemeClr>
                </a:solidFill>
                <a:latin typeface="+mj-lt"/>
              </a:defRPr>
            </a:lvl1pPr>
          </a:lstStyle>
          <a:p>
            <a:r>
              <a:rPr lang="en-GB">
                <a:solidFill>
                  <a:schemeClr val="bg1"/>
                </a:solidFill>
              </a:rPr>
              <a:t>Delivery</a:t>
            </a:r>
          </a:p>
        </p:txBody>
      </p:sp>
      <p:sp>
        <p:nvSpPr>
          <p:cNvPr id="68" name="Rectangle 67">
            <a:extLst>
              <a:ext uri="{FF2B5EF4-FFF2-40B4-BE49-F238E27FC236}">
                <a16:creationId xmlns:a16="http://schemas.microsoft.com/office/drawing/2014/main" id="{EAB33065-C961-4216-AFF9-B0E09FD3885C}"/>
              </a:ext>
            </a:extLst>
          </p:cNvPr>
          <p:cNvSpPr/>
          <p:nvPr/>
        </p:nvSpPr>
        <p:spPr>
          <a:xfrm>
            <a:off x="9301140" y="4853428"/>
            <a:ext cx="1056304" cy="890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41" name="Diagram 40">
            <a:extLst>
              <a:ext uri="{FF2B5EF4-FFF2-40B4-BE49-F238E27FC236}">
                <a16:creationId xmlns:a16="http://schemas.microsoft.com/office/drawing/2014/main" id="{8EA9489D-EE37-453C-A63C-E1FDF0584E83}"/>
              </a:ext>
            </a:extLst>
          </p:cNvPr>
          <p:cNvGraphicFramePr/>
          <p:nvPr>
            <p:extLst>
              <p:ext uri="{D42A27DB-BD31-4B8C-83A1-F6EECF244321}">
                <p14:modId xmlns:p14="http://schemas.microsoft.com/office/powerpoint/2010/main" val="3542068848"/>
              </p:ext>
            </p:extLst>
          </p:nvPr>
        </p:nvGraphicFramePr>
        <p:xfrm>
          <a:off x="2778124" y="1051983"/>
          <a:ext cx="6449693" cy="44238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2" name="TextBox 41">
            <a:extLst>
              <a:ext uri="{FF2B5EF4-FFF2-40B4-BE49-F238E27FC236}">
                <a16:creationId xmlns:a16="http://schemas.microsoft.com/office/drawing/2014/main" id="{EF8661FB-0E62-49F5-84A5-FADAA3B4F199}"/>
              </a:ext>
            </a:extLst>
          </p:cNvPr>
          <p:cNvSpPr txBox="1"/>
          <p:nvPr/>
        </p:nvSpPr>
        <p:spPr>
          <a:xfrm>
            <a:off x="7067557" y="1053036"/>
            <a:ext cx="1983584" cy="461665"/>
          </a:xfrm>
          <a:prstGeom prst="rect">
            <a:avLst/>
          </a:prstGeom>
          <a:noFill/>
        </p:spPr>
        <p:txBody>
          <a:bodyPr wrap="square" rtlCol="0">
            <a:spAutoFit/>
          </a:bodyPr>
          <a:lstStyle/>
          <a:p>
            <a:r>
              <a:rPr lang="en-US" sz="2400" b="1">
                <a:solidFill>
                  <a:schemeClr val="tx1">
                    <a:lumMod val="75000"/>
                    <a:lumOff val="25000"/>
                  </a:schemeClr>
                </a:solidFill>
              </a:rPr>
              <a:t>Satisfaction</a:t>
            </a:r>
          </a:p>
        </p:txBody>
      </p:sp>
      <p:sp>
        <p:nvSpPr>
          <p:cNvPr id="43" name="TextBox 42">
            <a:extLst>
              <a:ext uri="{FF2B5EF4-FFF2-40B4-BE49-F238E27FC236}">
                <a16:creationId xmlns:a16="http://schemas.microsoft.com/office/drawing/2014/main" id="{E406AD25-E9CD-427C-BFB9-B87619270080}"/>
              </a:ext>
            </a:extLst>
          </p:cNvPr>
          <p:cNvSpPr txBox="1"/>
          <p:nvPr/>
        </p:nvSpPr>
        <p:spPr>
          <a:xfrm>
            <a:off x="8693940" y="3708645"/>
            <a:ext cx="1983584" cy="461665"/>
          </a:xfrm>
          <a:prstGeom prst="rect">
            <a:avLst/>
          </a:prstGeom>
          <a:noFill/>
        </p:spPr>
        <p:txBody>
          <a:bodyPr wrap="square" rtlCol="0">
            <a:spAutoFit/>
          </a:bodyPr>
          <a:lstStyle/>
          <a:p>
            <a:r>
              <a:rPr lang="en-US" sz="2400" b="1">
                <a:solidFill>
                  <a:schemeClr val="tx1">
                    <a:lumMod val="75000"/>
                    <a:lumOff val="25000"/>
                  </a:schemeClr>
                </a:solidFill>
              </a:rPr>
              <a:t>Realisation</a:t>
            </a:r>
          </a:p>
        </p:txBody>
      </p:sp>
      <p:sp>
        <p:nvSpPr>
          <p:cNvPr id="44" name="TextBox 43">
            <a:extLst>
              <a:ext uri="{FF2B5EF4-FFF2-40B4-BE49-F238E27FC236}">
                <a16:creationId xmlns:a16="http://schemas.microsoft.com/office/drawing/2014/main" id="{E268F3DA-9618-4B5E-B1E9-5848CDBF5BB7}"/>
              </a:ext>
            </a:extLst>
          </p:cNvPr>
          <p:cNvSpPr txBox="1"/>
          <p:nvPr/>
        </p:nvSpPr>
        <p:spPr>
          <a:xfrm>
            <a:off x="6536317" y="5308614"/>
            <a:ext cx="1983584" cy="461665"/>
          </a:xfrm>
          <a:prstGeom prst="rect">
            <a:avLst/>
          </a:prstGeom>
          <a:noFill/>
        </p:spPr>
        <p:txBody>
          <a:bodyPr wrap="square" rtlCol="0">
            <a:spAutoFit/>
          </a:bodyPr>
          <a:lstStyle/>
          <a:p>
            <a:r>
              <a:rPr lang="en-US" sz="2400" b="1">
                <a:solidFill>
                  <a:schemeClr val="tx1">
                    <a:lumMod val="75000"/>
                    <a:lumOff val="25000"/>
                  </a:schemeClr>
                </a:solidFill>
              </a:rPr>
              <a:t>Assessment</a:t>
            </a:r>
          </a:p>
        </p:txBody>
      </p:sp>
      <p:sp>
        <p:nvSpPr>
          <p:cNvPr id="45" name="TextBox 44">
            <a:extLst>
              <a:ext uri="{FF2B5EF4-FFF2-40B4-BE49-F238E27FC236}">
                <a16:creationId xmlns:a16="http://schemas.microsoft.com/office/drawing/2014/main" id="{657109B8-155C-4715-B31D-C74A884225D9}"/>
              </a:ext>
            </a:extLst>
          </p:cNvPr>
          <p:cNvSpPr txBox="1"/>
          <p:nvPr/>
        </p:nvSpPr>
        <p:spPr>
          <a:xfrm>
            <a:off x="1433884" y="3937496"/>
            <a:ext cx="1983584" cy="461665"/>
          </a:xfrm>
          <a:prstGeom prst="rect">
            <a:avLst/>
          </a:prstGeom>
          <a:noFill/>
        </p:spPr>
        <p:txBody>
          <a:bodyPr wrap="square" rtlCol="0">
            <a:spAutoFit/>
          </a:bodyPr>
          <a:lstStyle/>
          <a:p>
            <a:pPr algn="r"/>
            <a:r>
              <a:rPr lang="en-US" sz="2400" b="1">
                <a:solidFill>
                  <a:schemeClr val="tx1">
                    <a:lumMod val="75000"/>
                    <a:lumOff val="25000"/>
                  </a:schemeClr>
                </a:solidFill>
              </a:rPr>
              <a:t>Decision</a:t>
            </a:r>
          </a:p>
        </p:txBody>
      </p:sp>
      <p:grpSp>
        <p:nvGrpSpPr>
          <p:cNvPr id="46" name="Group 45">
            <a:extLst>
              <a:ext uri="{FF2B5EF4-FFF2-40B4-BE49-F238E27FC236}">
                <a16:creationId xmlns:a16="http://schemas.microsoft.com/office/drawing/2014/main" id="{B02EED46-3CD6-4E06-8305-8C4ABDDAAE4F}"/>
              </a:ext>
            </a:extLst>
          </p:cNvPr>
          <p:cNvGrpSpPr/>
          <p:nvPr/>
        </p:nvGrpSpPr>
        <p:grpSpPr>
          <a:xfrm>
            <a:off x="4361284" y="1475134"/>
            <a:ext cx="204790" cy="204790"/>
            <a:chOff x="2802730" y="3078954"/>
            <a:chExt cx="204790" cy="204790"/>
          </a:xfrm>
        </p:grpSpPr>
        <p:sp>
          <p:nvSpPr>
            <p:cNvPr id="47" name="Oval 46">
              <a:extLst>
                <a:ext uri="{FF2B5EF4-FFF2-40B4-BE49-F238E27FC236}">
                  <a16:creationId xmlns:a16="http://schemas.microsoft.com/office/drawing/2014/main" id="{3656DE5F-43A5-48B0-8BE0-CAE92AE7D860}"/>
                </a:ext>
              </a:extLst>
            </p:cNvPr>
            <p:cNvSpPr/>
            <p:nvPr/>
          </p:nvSpPr>
          <p:spPr>
            <a:xfrm>
              <a:off x="2802730" y="3078954"/>
              <a:ext cx="204790" cy="204790"/>
            </a:xfrm>
            <a:prstGeom prst="ellipse">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AAF0E61D-D8D8-4D29-90EF-8ABF3EB38906}"/>
                </a:ext>
              </a:extLst>
            </p:cNvPr>
            <p:cNvSpPr/>
            <p:nvPr/>
          </p:nvSpPr>
          <p:spPr>
            <a:xfrm>
              <a:off x="2851547" y="3127771"/>
              <a:ext cx="107157" cy="107157"/>
            </a:xfrm>
            <a:prstGeom prst="ellipse">
              <a:avLst/>
            </a:prstGeom>
            <a:solidFill>
              <a:schemeClr val="tx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 name="TextBox 48">
            <a:extLst>
              <a:ext uri="{FF2B5EF4-FFF2-40B4-BE49-F238E27FC236}">
                <a16:creationId xmlns:a16="http://schemas.microsoft.com/office/drawing/2014/main" id="{F01A8D24-BCE8-4F2F-9142-8CFEF597B4D3}"/>
              </a:ext>
            </a:extLst>
          </p:cNvPr>
          <p:cNvSpPr txBox="1"/>
          <p:nvPr/>
        </p:nvSpPr>
        <p:spPr>
          <a:xfrm>
            <a:off x="2136777" y="1346696"/>
            <a:ext cx="1983584" cy="461665"/>
          </a:xfrm>
          <a:prstGeom prst="rect">
            <a:avLst/>
          </a:prstGeom>
          <a:noFill/>
        </p:spPr>
        <p:txBody>
          <a:bodyPr wrap="square" rtlCol="0">
            <a:spAutoFit/>
          </a:bodyPr>
          <a:lstStyle/>
          <a:p>
            <a:pPr algn="r"/>
            <a:r>
              <a:rPr lang="en-US" sz="2400" b="1">
                <a:solidFill>
                  <a:schemeClr val="tx1">
                    <a:lumMod val="75000"/>
                    <a:lumOff val="25000"/>
                  </a:schemeClr>
                </a:solidFill>
              </a:rPr>
              <a:t>Delivery</a:t>
            </a:r>
          </a:p>
        </p:txBody>
      </p:sp>
      <p:pic>
        <p:nvPicPr>
          <p:cNvPr id="50" name="Graphic 49" descr="Watering Plant">
            <a:extLst>
              <a:ext uri="{FF2B5EF4-FFF2-40B4-BE49-F238E27FC236}">
                <a16:creationId xmlns:a16="http://schemas.microsoft.com/office/drawing/2014/main" id="{FC1266B0-685E-4F4B-9354-B88DCDD8A51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984562" y="1834079"/>
            <a:ext cx="914400" cy="914400"/>
          </a:xfrm>
          <a:prstGeom prst="rect">
            <a:avLst/>
          </a:prstGeom>
        </p:spPr>
      </p:pic>
      <p:pic>
        <p:nvPicPr>
          <p:cNvPr id="51" name="Graphic 50" descr="Comment Like">
            <a:extLst>
              <a:ext uri="{FF2B5EF4-FFF2-40B4-BE49-F238E27FC236}">
                <a16:creationId xmlns:a16="http://schemas.microsoft.com/office/drawing/2014/main" id="{8171C989-FCE4-4A23-9E75-CFEB6CF8327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566074" y="3151534"/>
            <a:ext cx="914400" cy="914400"/>
          </a:xfrm>
          <a:prstGeom prst="rect">
            <a:avLst/>
          </a:prstGeom>
        </p:spPr>
      </p:pic>
      <p:pic>
        <p:nvPicPr>
          <p:cNvPr id="52" name="Graphic 51" descr="Lightbulb and gear">
            <a:extLst>
              <a:ext uri="{FF2B5EF4-FFF2-40B4-BE49-F238E27FC236}">
                <a16:creationId xmlns:a16="http://schemas.microsoft.com/office/drawing/2014/main" id="{2906CAE4-9950-4379-B3CC-77188239342D}"/>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784274" y="3134673"/>
            <a:ext cx="914400" cy="914400"/>
          </a:xfrm>
          <a:prstGeom prst="rect">
            <a:avLst/>
          </a:prstGeom>
        </p:spPr>
      </p:pic>
      <p:pic>
        <p:nvPicPr>
          <p:cNvPr id="53" name="Graphic 52" descr="Group brainstorm">
            <a:extLst>
              <a:ext uri="{FF2B5EF4-FFF2-40B4-BE49-F238E27FC236}">
                <a16:creationId xmlns:a16="http://schemas.microsoft.com/office/drawing/2014/main" id="{8F601543-F05E-43D6-BD53-61FC34CF6478}"/>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5699217" y="3978234"/>
            <a:ext cx="914400" cy="914400"/>
          </a:xfrm>
          <a:prstGeom prst="rect">
            <a:avLst/>
          </a:prstGeom>
        </p:spPr>
      </p:pic>
      <p:pic>
        <p:nvPicPr>
          <p:cNvPr id="54" name="Graphic 53" descr="Sunflower">
            <a:extLst>
              <a:ext uri="{FF2B5EF4-FFF2-40B4-BE49-F238E27FC236}">
                <a16:creationId xmlns:a16="http://schemas.microsoft.com/office/drawing/2014/main" id="{080BDD7D-80DA-456F-87BE-622A67E18426}"/>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6317740" y="1797093"/>
            <a:ext cx="914400" cy="914400"/>
          </a:xfrm>
          <a:prstGeom prst="rect">
            <a:avLst/>
          </a:prstGeom>
        </p:spPr>
      </p:pic>
      <p:grpSp>
        <p:nvGrpSpPr>
          <p:cNvPr id="55" name="Group 54">
            <a:extLst>
              <a:ext uri="{FF2B5EF4-FFF2-40B4-BE49-F238E27FC236}">
                <a16:creationId xmlns:a16="http://schemas.microsoft.com/office/drawing/2014/main" id="{CB3E0331-D167-4E6D-8A7C-266EA083C877}"/>
              </a:ext>
            </a:extLst>
          </p:cNvPr>
          <p:cNvGrpSpPr/>
          <p:nvPr/>
        </p:nvGrpSpPr>
        <p:grpSpPr>
          <a:xfrm>
            <a:off x="7625927" y="1474883"/>
            <a:ext cx="204790" cy="204790"/>
            <a:chOff x="2802730" y="3078954"/>
            <a:chExt cx="204790" cy="204790"/>
          </a:xfrm>
        </p:grpSpPr>
        <p:sp>
          <p:nvSpPr>
            <p:cNvPr id="56" name="Oval 55">
              <a:extLst>
                <a:ext uri="{FF2B5EF4-FFF2-40B4-BE49-F238E27FC236}">
                  <a16:creationId xmlns:a16="http://schemas.microsoft.com/office/drawing/2014/main" id="{8B3B5106-EFFB-4932-9C82-B4F7FAB94879}"/>
                </a:ext>
              </a:extLst>
            </p:cNvPr>
            <p:cNvSpPr/>
            <p:nvPr/>
          </p:nvSpPr>
          <p:spPr>
            <a:xfrm>
              <a:off x="2802730" y="3078954"/>
              <a:ext cx="204790" cy="204790"/>
            </a:xfrm>
            <a:prstGeom prst="ellipse">
              <a:avLst/>
            </a:prstGeom>
            <a:no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7E14ADD5-8DBE-4783-8863-2F3983F97DA3}"/>
                </a:ext>
              </a:extLst>
            </p:cNvPr>
            <p:cNvSpPr/>
            <p:nvPr/>
          </p:nvSpPr>
          <p:spPr>
            <a:xfrm>
              <a:off x="2851547" y="3127771"/>
              <a:ext cx="107157" cy="107157"/>
            </a:xfrm>
            <a:prstGeom prst="ellipse">
              <a:avLst/>
            </a:prstGeom>
            <a:solidFill>
              <a:schemeClr val="accent5"/>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 name="Group 57">
            <a:extLst>
              <a:ext uri="{FF2B5EF4-FFF2-40B4-BE49-F238E27FC236}">
                <a16:creationId xmlns:a16="http://schemas.microsoft.com/office/drawing/2014/main" id="{E118F46C-CBD6-414A-B623-EBB024C2AE35}"/>
              </a:ext>
            </a:extLst>
          </p:cNvPr>
          <p:cNvGrpSpPr/>
          <p:nvPr/>
        </p:nvGrpSpPr>
        <p:grpSpPr>
          <a:xfrm>
            <a:off x="8248227" y="3837083"/>
            <a:ext cx="204790" cy="204790"/>
            <a:chOff x="2802730" y="3078954"/>
            <a:chExt cx="204790" cy="204790"/>
          </a:xfrm>
        </p:grpSpPr>
        <p:sp>
          <p:nvSpPr>
            <p:cNvPr id="59" name="Oval 58">
              <a:extLst>
                <a:ext uri="{FF2B5EF4-FFF2-40B4-BE49-F238E27FC236}">
                  <a16:creationId xmlns:a16="http://schemas.microsoft.com/office/drawing/2014/main" id="{386E81EB-9213-41A6-BCC0-80A719405E1E}"/>
                </a:ext>
              </a:extLst>
            </p:cNvPr>
            <p:cNvSpPr/>
            <p:nvPr/>
          </p:nvSpPr>
          <p:spPr>
            <a:xfrm>
              <a:off x="2802730" y="3078954"/>
              <a:ext cx="204790" cy="204790"/>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484BE614-618A-43D1-9E78-A0C27EA3670A}"/>
                </a:ext>
              </a:extLst>
            </p:cNvPr>
            <p:cNvSpPr/>
            <p:nvPr/>
          </p:nvSpPr>
          <p:spPr>
            <a:xfrm>
              <a:off x="2851547" y="3127771"/>
              <a:ext cx="107157" cy="107157"/>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1" name="Group 60">
            <a:extLst>
              <a:ext uri="{FF2B5EF4-FFF2-40B4-BE49-F238E27FC236}">
                <a16:creationId xmlns:a16="http://schemas.microsoft.com/office/drawing/2014/main" id="{671A11E9-52EC-4AFE-8104-532BB947EB74}"/>
              </a:ext>
            </a:extLst>
          </p:cNvPr>
          <p:cNvGrpSpPr/>
          <p:nvPr/>
        </p:nvGrpSpPr>
        <p:grpSpPr>
          <a:xfrm>
            <a:off x="6090604" y="5437052"/>
            <a:ext cx="204790" cy="204790"/>
            <a:chOff x="2802730" y="3078954"/>
            <a:chExt cx="204790" cy="204790"/>
          </a:xfrm>
        </p:grpSpPr>
        <p:sp>
          <p:nvSpPr>
            <p:cNvPr id="62" name="Oval 61">
              <a:extLst>
                <a:ext uri="{FF2B5EF4-FFF2-40B4-BE49-F238E27FC236}">
                  <a16:creationId xmlns:a16="http://schemas.microsoft.com/office/drawing/2014/main" id="{0E3CF54D-6C48-4562-B2B4-C603FCE0D986}"/>
                </a:ext>
              </a:extLst>
            </p:cNvPr>
            <p:cNvSpPr/>
            <p:nvPr/>
          </p:nvSpPr>
          <p:spPr>
            <a:xfrm>
              <a:off x="2802730" y="3078954"/>
              <a:ext cx="204790" cy="204790"/>
            </a:xfrm>
            <a:prstGeom prst="ellipse">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8F3F77E8-CF89-40B7-9C36-A66AD54FE70F}"/>
                </a:ext>
              </a:extLst>
            </p:cNvPr>
            <p:cNvSpPr/>
            <p:nvPr/>
          </p:nvSpPr>
          <p:spPr>
            <a:xfrm>
              <a:off x="2851547" y="3127771"/>
              <a:ext cx="107157" cy="107157"/>
            </a:xfrm>
            <a:prstGeom prst="ellipse">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 name="Group 63">
            <a:extLst>
              <a:ext uri="{FF2B5EF4-FFF2-40B4-BE49-F238E27FC236}">
                <a16:creationId xmlns:a16="http://schemas.microsoft.com/office/drawing/2014/main" id="{6A403EDD-AFDD-4DD6-AF79-1626B1B59FD1}"/>
              </a:ext>
            </a:extLst>
          </p:cNvPr>
          <p:cNvGrpSpPr/>
          <p:nvPr/>
        </p:nvGrpSpPr>
        <p:grpSpPr>
          <a:xfrm>
            <a:off x="3658391" y="4065934"/>
            <a:ext cx="204790" cy="204790"/>
            <a:chOff x="2802730" y="3078954"/>
            <a:chExt cx="204790" cy="204790"/>
          </a:xfrm>
        </p:grpSpPr>
        <p:sp>
          <p:nvSpPr>
            <p:cNvPr id="65" name="Oval 64">
              <a:extLst>
                <a:ext uri="{FF2B5EF4-FFF2-40B4-BE49-F238E27FC236}">
                  <a16:creationId xmlns:a16="http://schemas.microsoft.com/office/drawing/2014/main" id="{14872AEE-3E3A-455B-B56D-82FC791D945A}"/>
                </a:ext>
              </a:extLst>
            </p:cNvPr>
            <p:cNvSpPr/>
            <p:nvPr/>
          </p:nvSpPr>
          <p:spPr>
            <a:xfrm>
              <a:off x="2802730" y="3078954"/>
              <a:ext cx="204790" cy="204790"/>
            </a:xfrm>
            <a:prstGeom prst="ellipse">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88FD3882-73C5-4742-8C6C-17C38E983357}"/>
                </a:ext>
              </a:extLst>
            </p:cNvPr>
            <p:cNvSpPr/>
            <p:nvPr/>
          </p:nvSpPr>
          <p:spPr>
            <a:xfrm>
              <a:off x="2851547" y="3127771"/>
              <a:ext cx="107157" cy="107157"/>
            </a:xfrm>
            <a:prstGeom prst="ellipse">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7" name="TextBox 66">
            <a:extLst>
              <a:ext uri="{FF2B5EF4-FFF2-40B4-BE49-F238E27FC236}">
                <a16:creationId xmlns:a16="http://schemas.microsoft.com/office/drawing/2014/main" id="{FF5E5C9E-77B5-46D3-8649-291CC757BD2C}"/>
              </a:ext>
            </a:extLst>
          </p:cNvPr>
          <p:cNvSpPr txBox="1"/>
          <p:nvPr/>
        </p:nvSpPr>
        <p:spPr>
          <a:xfrm>
            <a:off x="4554695" y="2889262"/>
            <a:ext cx="3242100" cy="707886"/>
          </a:xfrm>
          <a:prstGeom prst="rect">
            <a:avLst/>
          </a:prstGeom>
          <a:noFill/>
        </p:spPr>
        <p:txBody>
          <a:bodyPr wrap="square" rtlCol="0">
            <a:spAutoFit/>
          </a:bodyPr>
          <a:lstStyle/>
          <a:p>
            <a:pPr algn="ctr"/>
            <a:r>
              <a:rPr lang="en-GB" sz="4000" b="1">
                <a:ln>
                  <a:solidFill>
                    <a:schemeClr val="bg1"/>
                  </a:solidFill>
                </a:ln>
                <a:solidFill>
                  <a:sysClr val="windowText" lastClr="000000"/>
                </a:solidFill>
              </a:rPr>
              <a:t>STAY CLOSE</a:t>
            </a:r>
            <a:endParaRPr lang="en-GB" sz="4000">
              <a:ln>
                <a:solidFill>
                  <a:schemeClr val="bg1"/>
                </a:solidFill>
              </a:ln>
              <a:solidFill>
                <a:sysClr val="windowText" lastClr="000000"/>
              </a:solidFill>
            </a:endParaRPr>
          </a:p>
        </p:txBody>
      </p:sp>
    </p:spTree>
    <p:extLst>
      <p:ext uri="{BB962C8B-B14F-4D97-AF65-F5344CB8AC3E}">
        <p14:creationId xmlns:p14="http://schemas.microsoft.com/office/powerpoint/2010/main" val="38878954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3"/>
                                        </p:tgtEl>
                                        <p:attrNameLst>
                                          <p:attrName>style.visibility</p:attrName>
                                        </p:attrNameLst>
                                      </p:cBhvr>
                                      <p:to>
                                        <p:strVal val="visible"/>
                                      </p:to>
                                    </p:set>
                                    <p:anim calcmode="lin" valueType="num">
                                      <p:cBhvr additive="base">
                                        <p:cTn id="13" dur="500" fill="hold"/>
                                        <p:tgtEl>
                                          <p:spTgt spid="43"/>
                                        </p:tgtEl>
                                        <p:attrNameLst>
                                          <p:attrName>ppt_x</p:attrName>
                                        </p:attrNameLst>
                                      </p:cBhvr>
                                      <p:tavLst>
                                        <p:tav tm="0">
                                          <p:val>
                                            <p:strVal val="#ppt_x"/>
                                          </p:val>
                                        </p:tav>
                                        <p:tav tm="100000">
                                          <p:val>
                                            <p:strVal val="#ppt_x"/>
                                          </p:val>
                                        </p:tav>
                                      </p:tavLst>
                                    </p:anim>
                                    <p:anim calcmode="lin" valueType="num">
                                      <p:cBhvr additive="base">
                                        <p:cTn id="14"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ppt_x"/>
                                          </p:val>
                                        </p:tav>
                                        <p:tav tm="100000">
                                          <p:val>
                                            <p:strVal val="#ppt_x"/>
                                          </p:val>
                                        </p:tav>
                                      </p:tavLst>
                                    </p:anim>
                                    <p:anim calcmode="lin" valueType="num">
                                      <p:cBhvr additive="base">
                                        <p:cTn id="20"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fill="hold"/>
                                        <p:tgtEl>
                                          <p:spTgt spid="45"/>
                                        </p:tgtEl>
                                        <p:attrNameLst>
                                          <p:attrName>ppt_x</p:attrName>
                                        </p:attrNameLst>
                                      </p:cBhvr>
                                      <p:tavLst>
                                        <p:tav tm="0">
                                          <p:val>
                                            <p:strVal val="#ppt_x"/>
                                          </p:val>
                                        </p:tav>
                                        <p:tav tm="100000">
                                          <p:val>
                                            <p:strVal val="#ppt_x"/>
                                          </p:val>
                                        </p:tav>
                                      </p:tavLst>
                                    </p:anim>
                                    <p:anim calcmode="lin" valueType="num">
                                      <p:cBhvr additive="base">
                                        <p:cTn id="26"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additive="base">
                                        <p:cTn id="31" dur="500" fill="hold"/>
                                        <p:tgtEl>
                                          <p:spTgt spid="49"/>
                                        </p:tgtEl>
                                        <p:attrNameLst>
                                          <p:attrName>ppt_x</p:attrName>
                                        </p:attrNameLst>
                                      </p:cBhvr>
                                      <p:tavLst>
                                        <p:tav tm="0">
                                          <p:val>
                                            <p:strVal val="#ppt_x"/>
                                          </p:val>
                                        </p:tav>
                                        <p:tav tm="100000">
                                          <p:val>
                                            <p:strVal val="#ppt_x"/>
                                          </p:val>
                                        </p:tav>
                                      </p:tavLst>
                                    </p:anim>
                                    <p:anim calcmode="lin" valueType="num">
                                      <p:cBhvr additive="base">
                                        <p:cTn id="32"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42" grpId="0"/>
      <p:bldP spid="43" grpId="0"/>
      <p:bldP spid="44" grpId="0"/>
      <p:bldP spid="45" grpId="0"/>
      <p:bldP spid="4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9E206-4719-42D6-8B6A-D000940CC4BC}"/>
              </a:ext>
            </a:extLst>
          </p:cNvPr>
          <p:cNvSpPr>
            <a:spLocks noGrp="1"/>
          </p:cNvSpPr>
          <p:nvPr>
            <p:ph type="title"/>
          </p:nvPr>
        </p:nvSpPr>
        <p:spPr/>
        <p:txBody>
          <a:bodyPr/>
          <a:lstStyle/>
          <a:p>
            <a:r>
              <a:rPr lang="en-GB"/>
              <a:t>What do vendors want?</a:t>
            </a:r>
          </a:p>
        </p:txBody>
      </p:sp>
      <p:pic>
        <p:nvPicPr>
          <p:cNvPr id="3" name="Picture 3" descr="A picture containing table&#10;&#10;Description automatically generated">
            <a:extLst>
              <a:ext uri="{FF2B5EF4-FFF2-40B4-BE49-F238E27FC236}">
                <a16:creationId xmlns:a16="http://schemas.microsoft.com/office/drawing/2014/main" id="{B52B8C33-375A-49A2-B508-8C6D07EFE296}"/>
              </a:ext>
            </a:extLst>
          </p:cNvPr>
          <p:cNvPicPr>
            <a:picLocks noChangeAspect="1"/>
          </p:cNvPicPr>
          <p:nvPr/>
        </p:nvPicPr>
        <p:blipFill>
          <a:blip r:embed="rId2"/>
          <a:stretch>
            <a:fillRect/>
          </a:stretch>
        </p:blipFill>
        <p:spPr>
          <a:xfrm>
            <a:off x="3564837" y="1299512"/>
            <a:ext cx="5054047" cy="4267261"/>
          </a:xfrm>
          <a:prstGeom prst="rect">
            <a:avLst/>
          </a:prstGeom>
        </p:spPr>
      </p:pic>
    </p:spTree>
    <p:extLst>
      <p:ext uri="{BB962C8B-B14F-4D97-AF65-F5344CB8AC3E}">
        <p14:creationId xmlns:p14="http://schemas.microsoft.com/office/powerpoint/2010/main" val="54147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CB5697-1A41-45D9-B181-4EB8AA6999E7}"/>
              </a:ext>
            </a:extLst>
          </p:cNvPr>
          <p:cNvSpPr>
            <a:spLocks noGrp="1"/>
          </p:cNvSpPr>
          <p:nvPr>
            <p:ph type="body" sz="quarter" idx="22"/>
          </p:nvPr>
        </p:nvSpPr>
        <p:spPr/>
        <p:txBody>
          <a:bodyPr/>
          <a:lstStyle/>
          <a:p>
            <a:r>
              <a:rPr lang="en-GB"/>
              <a:t>ACTIVITY </a:t>
            </a:r>
          </a:p>
        </p:txBody>
      </p:sp>
    </p:spTree>
    <p:extLst>
      <p:ext uri="{BB962C8B-B14F-4D97-AF65-F5344CB8AC3E}">
        <p14:creationId xmlns:p14="http://schemas.microsoft.com/office/powerpoint/2010/main" val="4325481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C49B8-7B0F-4829-BDBD-A3A34116AC56}"/>
              </a:ext>
            </a:extLst>
          </p:cNvPr>
          <p:cNvSpPr>
            <a:spLocks noGrp="1"/>
          </p:cNvSpPr>
          <p:nvPr>
            <p:ph type="title"/>
          </p:nvPr>
        </p:nvSpPr>
        <p:spPr/>
        <p:txBody>
          <a:bodyPr>
            <a:normAutofit/>
          </a:bodyPr>
          <a:lstStyle/>
          <a:p>
            <a:r>
              <a:rPr lang="en-US"/>
              <a:t>positioning your value</a:t>
            </a:r>
            <a:endParaRPr lang="en-GB"/>
          </a:p>
        </p:txBody>
      </p:sp>
      <p:sp>
        <p:nvSpPr>
          <p:cNvPr id="5" name="Partial Circle 15">
            <a:extLst>
              <a:ext uri="{FF2B5EF4-FFF2-40B4-BE49-F238E27FC236}">
                <a16:creationId xmlns:a16="http://schemas.microsoft.com/office/drawing/2014/main" id="{D970C724-1803-43C5-A5DE-B07D203FAFAA}"/>
              </a:ext>
            </a:extLst>
          </p:cNvPr>
          <p:cNvSpPr/>
          <p:nvPr/>
        </p:nvSpPr>
        <p:spPr>
          <a:xfrm>
            <a:off x="5455455" y="1602822"/>
            <a:ext cx="1643961" cy="3653591"/>
          </a:xfrm>
          <a:custGeom>
            <a:avLst/>
            <a:gdLst>
              <a:gd name="connsiteX0" fmla="*/ 907861 w 1747746"/>
              <a:gd name="connsiteY0" fmla="*/ 3664321 h 3665708"/>
              <a:gd name="connsiteX1" fmla="*/ 33892 w 1747746"/>
              <a:gd name="connsiteY1" fmla="*/ 2338346 h 3665708"/>
              <a:gd name="connsiteX2" fmla="*/ 28973 w 1747746"/>
              <a:gd name="connsiteY2" fmla="*/ 1364809 h 3665708"/>
              <a:gd name="connsiteX3" fmla="*/ 842188 w 1747746"/>
              <a:gd name="connsiteY3" fmla="*/ 1205 h 3665708"/>
              <a:gd name="connsiteX4" fmla="*/ 873873 w 1747746"/>
              <a:gd name="connsiteY4" fmla="*/ 1832854 h 3665708"/>
              <a:gd name="connsiteX5" fmla="*/ 907861 w 1747746"/>
              <a:gd name="connsiteY5" fmla="*/ 3664321 h 3665708"/>
              <a:gd name="connsiteX0" fmla="*/ 890260 w 890260"/>
              <a:gd name="connsiteY0" fmla="*/ 3663116 h 3664018"/>
              <a:gd name="connsiteX1" fmla="*/ 16291 w 890260"/>
              <a:gd name="connsiteY1" fmla="*/ 2337141 h 3664018"/>
              <a:gd name="connsiteX2" fmla="*/ 316172 w 890260"/>
              <a:gd name="connsiteY2" fmla="*/ 734954 h 3664018"/>
              <a:gd name="connsiteX3" fmla="*/ 824587 w 890260"/>
              <a:gd name="connsiteY3" fmla="*/ 0 h 3664018"/>
              <a:gd name="connsiteX4" fmla="*/ 856272 w 890260"/>
              <a:gd name="connsiteY4" fmla="*/ 1831649 h 3664018"/>
              <a:gd name="connsiteX5" fmla="*/ 890260 w 890260"/>
              <a:gd name="connsiteY5" fmla="*/ 3663116 h 3664018"/>
              <a:gd name="connsiteX0" fmla="*/ 897224 w 897224"/>
              <a:gd name="connsiteY0" fmla="*/ 3663116 h 3664018"/>
              <a:gd name="connsiteX1" fmla="*/ 23255 w 897224"/>
              <a:gd name="connsiteY1" fmla="*/ 2337141 h 3664018"/>
              <a:gd name="connsiteX2" fmla="*/ 323136 w 897224"/>
              <a:gd name="connsiteY2" fmla="*/ 734954 h 3664018"/>
              <a:gd name="connsiteX3" fmla="*/ 831551 w 897224"/>
              <a:gd name="connsiteY3" fmla="*/ 0 h 3664018"/>
              <a:gd name="connsiteX4" fmla="*/ 863236 w 897224"/>
              <a:gd name="connsiteY4" fmla="*/ 1831649 h 3664018"/>
              <a:gd name="connsiteX5" fmla="*/ 897224 w 897224"/>
              <a:gd name="connsiteY5" fmla="*/ 3663116 h 3664018"/>
              <a:gd name="connsiteX0" fmla="*/ 897224 w 897224"/>
              <a:gd name="connsiteY0" fmla="*/ 3663116 h 3664018"/>
              <a:gd name="connsiteX1" fmla="*/ 23255 w 897224"/>
              <a:gd name="connsiteY1" fmla="*/ 2337141 h 3664018"/>
              <a:gd name="connsiteX2" fmla="*/ 323136 w 897224"/>
              <a:gd name="connsiteY2" fmla="*/ 734954 h 3664018"/>
              <a:gd name="connsiteX3" fmla="*/ 831551 w 897224"/>
              <a:gd name="connsiteY3" fmla="*/ 0 h 3664018"/>
              <a:gd name="connsiteX4" fmla="*/ 863236 w 897224"/>
              <a:gd name="connsiteY4" fmla="*/ 1831649 h 3664018"/>
              <a:gd name="connsiteX5" fmla="*/ 897224 w 897224"/>
              <a:gd name="connsiteY5" fmla="*/ 3663116 h 3664018"/>
              <a:gd name="connsiteX0" fmla="*/ 913857 w 913857"/>
              <a:gd name="connsiteY0" fmla="*/ 3663116 h 3664018"/>
              <a:gd name="connsiteX1" fmla="*/ 39888 w 913857"/>
              <a:gd name="connsiteY1" fmla="*/ 2337141 h 3664018"/>
              <a:gd name="connsiteX2" fmla="*/ 244519 w 913857"/>
              <a:gd name="connsiteY2" fmla="*/ 734954 h 3664018"/>
              <a:gd name="connsiteX3" fmla="*/ 848184 w 913857"/>
              <a:gd name="connsiteY3" fmla="*/ 0 h 3664018"/>
              <a:gd name="connsiteX4" fmla="*/ 879869 w 913857"/>
              <a:gd name="connsiteY4" fmla="*/ 1831649 h 3664018"/>
              <a:gd name="connsiteX5" fmla="*/ 913857 w 913857"/>
              <a:gd name="connsiteY5" fmla="*/ 3663116 h 3664018"/>
              <a:gd name="connsiteX0" fmla="*/ 913077 w 913077"/>
              <a:gd name="connsiteY0" fmla="*/ 3663116 h 3664018"/>
              <a:gd name="connsiteX1" fmla="*/ 39108 w 913077"/>
              <a:gd name="connsiteY1" fmla="*/ 2337141 h 3664018"/>
              <a:gd name="connsiteX2" fmla="*/ 243739 w 913077"/>
              <a:gd name="connsiteY2" fmla="*/ 734954 h 3664018"/>
              <a:gd name="connsiteX3" fmla="*/ 847404 w 913077"/>
              <a:gd name="connsiteY3" fmla="*/ 0 h 3664018"/>
              <a:gd name="connsiteX4" fmla="*/ 879089 w 913077"/>
              <a:gd name="connsiteY4" fmla="*/ 1831649 h 3664018"/>
              <a:gd name="connsiteX5" fmla="*/ 913077 w 913077"/>
              <a:gd name="connsiteY5" fmla="*/ 3663116 h 3664018"/>
              <a:gd name="connsiteX0" fmla="*/ 877447 w 877447"/>
              <a:gd name="connsiteY0" fmla="*/ 3818472 h 3819476"/>
              <a:gd name="connsiteX1" fmla="*/ 3478 w 877447"/>
              <a:gd name="connsiteY1" fmla="*/ 2492497 h 3819476"/>
              <a:gd name="connsiteX2" fmla="*/ 589109 w 877447"/>
              <a:gd name="connsiteY2" fmla="*/ 337860 h 3819476"/>
              <a:gd name="connsiteX3" fmla="*/ 811774 w 877447"/>
              <a:gd name="connsiteY3" fmla="*/ 155356 h 3819476"/>
              <a:gd name="connsiteX4" fmla="*/ 843459 w 877447"/>
              <a:gd name="connsiteY4" fmla="*/ 1987005 h 3819476"/>
              <a:gd name="connsiteX5" fmla="*/ 877447 w 877447"/>
              <a:gd name="connsiteY5" fmla="*/ 3818472 h 3819476"/>
              <a:gd name="connsiteX0" fmla="*/ 878239 w 878239"/>
              <a:gd name="connsiteY0" fmla="*/ 3775428 h 3776432"/>
              <a:gd name="connsiteX1" fmla="*/ 4270 w 878239"/>
              <a:gd name="connsiteY1" fmla="*/ 2449453 h 3776432"/>
              <a:gd name="connsiteX2" fmla="*/ 589901 w 878239"/>
              <a:gd name="connsiteY2" fmla="*/ 294816 h 3776432"/>
              <a:gd name="connsiteX3" fmla="*/ 812566 w 878239"/>
              <a:gd name="connsiteY3" fmla="*/ 112312 h 3776432"/>
              <a:gd name="connsiteX4" fmla="*/ 844251 w 878239"/>
              <a:gd name="connsiteY4" fmla="*/ 1943961 h 3776432"/>
              <a:gd name="connsiteX5" fmla="*/ 878239 w 878239"/>
              <a:gd name="connsiteY5" fmla="*/ 3775428 h 3776432"/>
              <a:gd name="connsiteX0" fmla="*/ 877884 w 877884"/>
              <a:gd name="connsiteY0" fmla="*/ 3793897 h 3794901"/>
              <a:gd name="connsiteX1" fmla="*/ 3915 w 877884"/>
              <a:gd name="connsiteY1" fmla="*/ 2467922 h 3794901"/>
              <a:gd name="connsiteX2" fmla="*/ 589546 w 877884"/>
              <a:gd name="connsiteY2" fmla="*/ 313285 h 3794901"/>
              <a:gd name="connsiteX3" fmla="*/ 812211 w 877884"/>
              <a:gd name="connsiteY3" fmla="*/ 130781 h 3794901"/>
              <a:gd name="connsiteX4" fmla="*/ 843896 w 877884"/>
              <a:gd name="connsiteY4" fmla="*/ 1962430 h 3794901"/>
              <a:gd name="connsiteX5" fmla="*/ 877884 w 877884"/>
              <a:gd name="connsiteY5" fmla="*/ 3793897 h 3794901"/>
              <a:gd name="connsiteX0" fmla="*/ 877884 w 932646"/>
              <a:gd name="connsiteY0" fmla="*/ 3911777 h 3912781"/>
              <a:gd name="connsiteX1" fmla="*/ 3915 w 932646"/>
              <a:gd name="connsiteY1" fmla="*/ 2585802 h 3912781"/>
              <a:gd name="connsiteX2" fmla="*/ 589546 w 932646"/>
              <a:gd name="connsiteY2" fmla="*/ 431165 h 3912781"/>
              <a:gd name="connsiteX3" fmla="*/ 812211 w 932646"/>
              <a:gd name="connsiteY3" fmla="*/ 248661 h 3912781"/>
              <a:gd name="connsiteX4" fmla="*/ 843896 w 932646"/>
              <a:gd name="connsiteY4" fmla="*/ 2080310 h 3912781"/>
              <a:gd name="connsiteX5" fmla="*/ 877884 w 932646"/>
              <a:gd name="connsiteY5" fmla="*/ 3911777 h 3912781"/>
              <a:gd name="connsiteX0" fmla="*/ 930663 w 930663"/>
              <a:gd name="connsiteY0" fmla="*/ 3663116 h 3663996"/>
              <a:gd name="connsiteX1" fmla="*/ 56694 w 930663"/>
              <a:gd name="connsiteY1" fmla="*/ 2337141 h 3663996"/>
              <a:gd name="connsiteX2" fmla="*/ 232750 w 930663"/>
              <a:gd name="connsiteY2" fmla="*/ 868304 h 3663996"/>
              <a:gd name="connsiteX3" fmla="*/ 864990 w 930663"/>
              <a:gd name="connsiteY3" fmla="*/ 0 h 3663996"/>
              <a:gd name="connsiteX4" fmla="*/ 896675 w 930663"/>
              <a:gd name="connsiteY4" fmla="*/ 1831649 h 3663996"/>
              <a:gd name="connsiteX5" fmla="*/ 930663 w 930663"/>
              <a:gd name="connsiteY5" fmla="*/ 3663116 h 3663996"/>
              <a:gd name="connsiteX0" fmla="*/ 918441 w 918441"/>
              <a:gd name="connsiteY0" fmla="*/ 3663116 h 3663996"/>
              <a:gd name="connsiteX1" fmla="*/ 44472 w 918441"/>
              <a:gd name="connsiteY1" fmla="*/ 2337141 h 3663996"/>
              <a:gd name="connsiteX2" fmla="*/ 220528 w 918441"/>
              <a:gd name="connsiteY2" fmla="*/ 868304 h 3663996"/>
              <a:gd name="connsiteX3" fmla="*/ 852768 w 918441"/>
              <a:gd name="connsiteY3" fmla="*/ 0 h 3663996"/>
              <a:gd name="connsiteX4" fmla="*/ 884453 w 918441"/>
              <a:gd name="connsiteY4" fmla="*/ 1831649 h 3663996"/>
              <a:gd name="connsiteX5" fmla="*/ 918441 w 918441"/>
              <a:gd name="connsiteY5" fmla="*/ 3663116 h 3663996"/>
              <a:gd name="connsiteX0" fmla="*/ 921570 w 921570"/>
              <a:gd name="connsiteY0" fmla="*/ 3663116 h 3663996"/>
              <a:gd name="connsiteX1" fmla="*/ 47601 w 921570"/>
              <a:gd name="connsiteY1" fmla="*/ 2337141 h 3663996"/>
              <a:gd name="connsiteX2" fmla="*/ 223657 w 921570"/>
              <a:gd name="connsiteY2" fmla="*/ 868304 h 3663996"/>
              <a:gd name="connsiteX3" fmla="*/ 855897 w 921570"/>
              <a:gd name="connsiteY3" fmla="*/ 0 h 3663996"/>
              <a:gd name="connsiteX4" fmla="*/ 887582 w 921570"/>
              <a:gd name="connsiteY4" fmla="*/ 1831649 h 3663996"/>
              <a:gd name="connsiteX5" fmla="*/ 921570 w 921570"/>
              <a:gd name="connsiteY5" fmla="*/ 3663116 h 3663996"/>
              <a:gd name="connsiteX0" fmla="*/ 898022 w 898022"/>
              <a:gd name="connsiteY0" fmla="*/ 3663116 h 3664034"/>
              <a:gd name="connsiteX1" fmla="*/ 43103 w 898022"/>
              <a:gd name="connsiteY1" fmla="*/ 2375241 h 3664034"/>
              <a:gd name="connsiteX2" fmla="*/ 200109 w 898022"/>
              <a:gd name="connsiteY2" fmla="*/ 868304 h 3664034"/>
              <a:gd name="connsiteX3" fmla="*/ 832349 w 898022"/>
              <a:gd name="connsiteY3" fmla="*/ 0 h 3664034"/>
              <a:gd name="connsiteX4" fmla="*/ 864034 w 898022"/>
              <a:gd name="connsiteY4" fmla="*/ 1831649 h 3664034"/>
              <a:gd name="connsiteX5" fmla="*/ 898022 w 898022"/>
              <a:gd name="connsiteY5" fmla="*/ 3663116 h 3664034"/>
              <a:gd name="connsiteX0" fmla="*/ 914428 w 914428"/>
              <a:gd name="connsiteY0" fmla="*/ 3663116 h 3664032"/>
              <a:gd name="connsiteX1" fmla="*/ 59509 w 914428"/>
              <a:gd name="connsiteY1" fmla="*/ 2375241 h 3664032"/>
              <a:gd name="connsiteX2" fmla="*/ 216515 w 914428"/>
              <a:gd name="connsiteY2" fmla="*/ 868304 h 3664032"/>
              <a:gd name="connsiteX3" fmla="*/ 848755 w 914428"/>
              <a:gd name="connsiteY3" fmla="*/ 0 h 3664032"/>
              <a:gd name="connsiteX4" fmla="*/ 880440 w 914428"/>
              <a:gd name="connsiteY4" fmla="*/ 1831649 h 3664032"/>
              <a:gd name="connsiteX5" fmla="*/ 914428 w 914428"/>
              <a:gd name="connsiteY5" fmla="*/ 3663116 h 3664032"/>
              <a:gd name="connsiteX0" fmla="*/ 826610 w 859297"/>
              <a:gd name="connsiteY0" fmla="*/ 3653591 h 3654518"/>
              <a:gd name="connsiteX1" fmla="*/ 38366 w 859297"/>
              <a:gd name="connsiteY1" fmla="*/ 2375241 h 3654518"/>
              <a:gd name="connsiteX2" fmla="*/ 195372 w 859297"/>
              <a:gd name="connsiteY2" fmla="*/ 868304 h 3654518"/>
              <a:gd name="connsiteX3" fmla="*/ 827612 w 859297"/>
              <a:gd name="connsiteY3" fmla="*/ 0 h 3654518"/>
              <a:gd name="connsiteX4" fmla="*/ 859297 w 859297"/>
              <a:gd name="connsiteY4" fmla="*/ 1831649 h 3654518"/>
              <a:gd name="connsiteX5" fmla="*/ 826610 w 859297"/>
              <a:gd name="connsiteY5" fmla="*/ 3653591 h 3654518"/>
              <a:gd name="connsiteX0" fmla="*/ 826610 w 859297"/>
              <a:gd name="connsiteY0" fmla="*/ 3653591 h 3653591"/>
              <a:gd name="connsiteX1" fmla="*/ 38366 w 859297"/>
              <a:gd name="connsiteY1" fmla="*/ 2375241 h 3653591"/>
              <a:gd name="connsiteX2" fmla="*/ 195372 w 859297"/>
              <a:gd name="connsiteY2" fmla="*/ 868304 h 3653591"/>
              <a:gd name="connsiteX3" fmla="*/ 827612 w 859297"/>
              <a:gd name="connsiteY3" fmla="*/ 0 h 3653591"/>
              <a:gd name="connsiteX4" fmla="*/ 859297 w 859297"/>
              <a:gd name="connsiteY4" fmla="*/ 1831649 h 3653591"/>
              <a:gd name="connsiteX5" fmla="*/ 826610 w 859297"/>
              <a:gd name="connsiteY5" fmla="*/ 3653591 h 3653591"/>
              <a:gd name="connsiteX0" fmla="*/ 826610 w 1701125"/>
              <a:gd name="connsiteY0" fmla="*/ 3653591 h 3653591"/>
              <a:gd name="connsiteX1" fmla="*/ 38366 w 1701125"/>
              <a:gd name="connsiteY1" fmla="*/ 2375241 h 3653591"/>
              <a:gd name="connsiteX2" fmla="*/ 195372 w 1701125"/>
              <a:gd name="connsiteY2" fmla="*/ 868304 h 3653591"/>
              <a:gd name="connsiteX3" fmla="*/ 827612 w 1701125"/>
              <a:gd name="connsiteY3" fmla="*/ 0 h 3653591"/>
              <a:gd name="connsiteX4" fmla="*/ 1701125 w 1701125"/>
              <a:gd name="connsiteY4" fmla="*/ 1773592 h 3653591"/>
              <a:gd name="connsiteX5" fmla="*/ 826610 w 1701125"/>
              <a:gd name="connsiteY5" fmla="*/ 3653591 h 3653591"/>
              <a:gd name="connsiteX0" fmla="*/ 826610 w 1701125"/>
              <a:gd name="connsiteY0" fmla="*/ 3653591 h 3653591"/>
              <a:gd name="connsiteX1" fmla="*/ 38366 w 1701125"/>
              <a:gd name="connsiteY1" fmla="*/ 2375241 h 3653591"/>
              <a:gd name="connsiteX2" fmla="*/ 195372 w 1701125"/>
              <a:gd name="connsiteY2" fmla="*/ 868304 h 3653591"/>
              <a:gd name="connsiteX3" fmla="*/ 827612 w 1701125"/>
              <a:gd name="connsiteY3" fmla="*/ 0 h 3653591"/>
              <a:gd name="connsiteX4" fmla="*/ 1701125 w 1701125"/>
              <a:gd name="connsiteY4" fmla="*/ 1773592 h 3653591"/>
              <a:gd name="connsiteX5" fmla="*/ 826610 w 1701125"/>
              <a:gd name="connsiteY5" fmla="*/ 3653591 h 3653591"/>
              <a:gd name="connsiteX0" fmla="*/ 826610 w 1705947"/>
              <a:gd name="connsiteY0" fmla="*/ 3671641 h 3671641"/>
              <a:gd name="connsiteX1" fmla="*/ 38366 w 1705947"/>
              <a:gd name="connsiteY1" fmla="*/ 2393291 h 3671641"/>
              <a:gd name="connsiteX2" fmla="*/ 195372 w 1705947"/>
              <a:gd name="connsiteY2" fmla="*/ 886354 h 3671641"/>
              <a:gd name="connsiteX3" fmla="*/ 827612 w 1705947"/>
              <a:gd name="connsiteY3" fmla="*/ 18050 h 3671641"/>
              <a:gd name="connsiteX4" fmla="*/ 1163060 w 1705947"/>
              <a:gd name="connsiteY4" fmla="*/ 418200 h 3671641"/>
              <a:gd name="connsiteX5" fmla="*/ 1701125 w 1705947"/>
              <a:gd name="connsiteY5" fmla="*/ 1791642 h 3671641"/>
              <a:gd name="connsiteX6" fmla="*/ 826610 w 1705947"/>
              <a:gd name="connsiteY6" fmla="*/ 3671641 h 3671641"/>
              <a:gd name="connsiteX0" fmla="*/ 826610 w 1706248"/>
              <a:gd name="connsiteY0" fmla="*/ 3668445 h 3668445"/>
              <a:gd name="connsiteX1" fmla="*/ 38366 w 1706248"/>
              <a:gd name="connsiteY1" fmla="*/ 2390095 h 3668445"/>
              <a:gd name="connsiteX2" fmla="*/ 195372 w 1706248"/>
              <a:gd name="connsiteY2" fmla="*/ 883158 h 3668445"/>
              <a:gd name="connsiteX3" fmla="*/ 827612 w 1706248"/>
              <a:gd name="connsiteY3" fmla="*/ 14854 h 3668445"/>
              <a:gd name="connsiteX4" fmla="*/ 1192088 w 1706248"/>
              <a:gd name="connsiteY4" fmla="*/ 473061 h 3668445"/>
              <a:gd name="connsiteX5" fmla="*/ 1701125 w 1706248"/>
              <a:gd name="connsiteY5" fmla="*/ 1788446 h 3668445"/>
              <a:gd name="connsiteX6" fmla="*/ 826610 w 1706248"/>
              <a:gd name="connsiteY6" fmla="*/ 3668445 h 3668445"/>
              <a:gd name="connsiteX0" fmla="*/ 826610 w 1706248"/>
              <a:gd name="connsiteY0" fmla="*/ 3663898 h 3663898"/>
              <a:gd name="connsiteX1" fmla="*/ 38366 w 1706248"/>
              <a:gd name="connsiteY1" fmla="*/ 2385548 h 3663898"/>
              <a:gd name="connsiteX2" fmla="*/ 195372 w 1706248"/>
              <a:gd name="connsiteY2" fmla="*/ 878611 h 3663898"/>
              <a:gd name="connsiteX3" fmla="*/ 827612 w 1706248"/>
              <a:gd name="connsiteY3" fmla="*/ 10307 h 3663898"/>
              <a:gd name="connsiteX4" fmla="*/ 1192088 w 1706248"/>
              <a:gd name="connsiteY4" fmla="*/ 468514 h 3663898"/>
              <a:gd name="connsiteX5" fmla="*/ 1701125 w 1706248"/>
              <a:gd name="connsiteY5" fmla="*/ 1783899 h 3663898"/>
              <a:gd name="connsiteX6" fmla="*/ 826610 w 1706248"/>
              <a:gd name="connsiteY6" fmla="*/ 3663898 h 3663898"/>
              <a:gd name="connsiteX0" fmla="*/ 826610 w 1706248"/>
              <a:gd name="connsiteY0" fmla="*/ 3653591 h 3653591"/>
              <a:gd name="connsiteX1" fmla="*/ 38366 w 1706248"/>
              <a:gd name="connsiteY1" fmla="*/ 2375241 h 3653591"/>
              <a:gd name="connsiteX2" fmla="*/ 195372 w 1706248"/>
              <a:gd name="connsiteY2" fmla="*/ 868304 h 3653591"/>
              <a:gd name="connsiteX3" fmla="*/ 827612 w 1706248"/>
              <a:gd name="connsiteY3" fmla="*/ 0 h 3653591"/>
              <a:gd name="connsiteX4" fmla="*/ 1192088 w 1706248"/>
              <a:gd name="connsiteY4" fmla="*/ 458207 h 3653591"/>
              <a:gd name="connsiteX5" fmla="*/ 1701125 w 1706248"/>
              <a:gd name="connsiteY5" fmla="*/ 1773592 h 3653591"/>
              <a:gd name="connsiteX6" fmla="*/ 826610 w 1706248"/>
              <a:gd name="connsiteY6" fmla="*/ 3653591 h 3653591"/>
              <a:gd name="connsiteX0" fmla="*/ 826610 w 1706545"/>
              <a:gd name="connsiteY0" fmla="*/ 3653591 h 3653591"/>
              <a:gd name="connsiteX1" fmla="*/ 38366 w 1706545"/>
              <a:gd name="connsiteY1" fmla="*/ 2375241 h 3653591"/>
              <a:gd name="connsiteX2" fmla="*/ 195372 w 1706545"/>
              <a:gd name="connsiteY2" fmla="*/ 868304 h 3653591"/>
              <a:gd name="connsiteX3" fmla="*/ 827612 w 1706545"/>
              <a:gd name="connsiteY3" fmla="*/ 0 h 3653591"/>
              <a:gd name="connsiteX4" fmla="*/ 1217488 w 1706545"/>
              <a:gd name="connsiteY4" fmla="*/ 432807 h 3653591"/>
              <a:gd name="connsiteX5" fmla="*/ 1701125 w 1706545"/>
              <a:gd name="connsiteY5" fmla="*/ 1773592 h 3653591"/>
              <a:gd name="connsiteX6" fmla="*/ 826610 w 1706545"/>
              <a:gd name="connsiteY6" fmla="*/ 3653591 h 3653591"/>
              <a:gd name="connsiteX0" fmla="*/ 826610 w 1643961"/>
              <a:gd name="connsiteY0" fmla="*/ 3653591 h 3653591"/>
              <a:gd name="connsiteX1" fmla="*/ 38366 w 1643961"/>
              <a:gd name="connsiteY1" fmla="*/ 2375241 h 3653591"/>
              <a:gd name="connsiteX2" fmla="*/ 195372 w 1643961"/>
              <a:gd name="connsiteY2" fmla="*/ 868304 h 3653591"/>
              <a:gd name="connsiteX3" fmla="*/ 827612 w 1643961"/>
              <a:gd name="connsiteY3" fmla="*/ 0 h 3653591"/>
              <a:gd name="connsiteX4" fmla="*/ 1217488 w 1643961"/>
              <a:gd name="connsiteY4" fmla="*/ 432807 h 3653591"/>
              <a:gd name="connsiteX5" fmla="*/ 1637625 w 1643961"/>
              <a:gd name="connsiteY5" fmla="*/ 1818042 h 3653591"/>
              <a:gd name="connsiteX6" fmla="*/ 826610 w 1643961"/>
              <a:gd name="connsiteY6" fmla="*/ 3653591 h 3653591"/>
              <a:gd name="connsiteX0" fmla="*/ 826610 w 1643961"/>
              <a:gd name="connsiteY0" fmla="*/ 3653591 h 3653591"/>
              <a:gd name="connsiteX1" fmla="*/ 38366 w 1643961"/>
              <a:gd name="connsiteY1" fmla="*/ 2375241 h 3653591"/>
              <a:gd name="connsiteX2" fmla="*/ 195372 w 1643961"/>
              <a:gd name="connsiteY2" fmla="*/ 868304 h 3653591"/>
              <a:gd name="connsiteX3" fmla="*/ 827612 w 1643961"/>
              <a:gd name="connsiteY3" fmla="*/ 0 h 3653591"/>
              <a:gd name="connsiteX4" fmla="*/ 1217488 w 1643961"/>
              <a:gd name="connsiteY4" fmla="*/ 432807 h 3653591"/>
              <a:gd name="connsiteX5" fmla="*/ 1637625 w 1643961"/>
              <a:gd name="connsiteY5" fmla="*/ 1818042 h 3653591"/>
              <a:gd name="connsiteX6" fmla="*/ 1262845 w 1643961"/>
              <a:gd name="connsiteY6" fmla="*/ 2626278 h 3653591"/>
              <a:gd name="connsiteX7" fmla="*/ 826610 w 1643961"/>
              <a:gd name="connsiteY7" fmla="*/ 3653591 h 3653591"/>
              <a:gd name="connsiteX0" fmla="*/ 826610 w 1643961"/>
              <a:gd name="connsiteY0" fmla="*/ 3653591 h 3653591"/>
              <a:gd name="connsiteX1" fmla="*/ 38366 w 1643961"/>
              <a:gd name="connsiteY1" fmla="*/ 2375241 h 3653591"/>
              <a:gd name="connsiteX2" fmla="*/ 195372 w 1643961"/>
              <a:gd name="connsiteY2" fmla="*/ 868304 h 3653591"/>
              <a:gd name="connsiteX3" fmla="*/ 827612 w 1643961"/>
              <a:gd name="connsiteY3" fmla="*/ 0 h 3653591"/>
              <a:gd name="connsiteX4" fmla="*/ 1217488 w 1643961"/>
              <a:gd name="connsiteY4" fmla="*/ 432807 h 3653591"/>
              <a:gd name="connsiteX5" fmla="*/ 1637625 w 1643961"/>
              <a:gd name="connsiteY5" fmla="*/ 1818042 h 3653591"/>
              <a:gd name="connsiteX6" fmla="*/ 1478745 w 1643961"/>
              <a:gd name="connsiteY6" fmla="*/ 2765978 h 3653591"/>
              <a:gd name="connsiteX7" fmla="*/ 826610 w 1643961"/>
              <a:gd name="connsiteY7" fmla="*/ 3653591 h 3653591"/>
              <a:gd name="connsiteX0" fmla="*/ 826610 w 1643961"/>
              <a:gd name="connsiteY0" fmla="*/ 3653591 h 3653591"/>
              <a:gd name="connsiteX1" fmla="*/ 38366 w 1643961"/>
              <a:gd name="connsiteY1" fmla="*/ 2375241 h 3653591"/>
              <a:gd name="connsiteX2" fmla="*/ 195372 w 1643961"/>
              <a:gd name="connsiteY2" fmla="*/ 868304 h 3653591"/>
              <a:gd name="connsiteX3" fmla="*/ 827612 w 1643961"/>
              <a:gd name="connsiteY3" fmla="*/ 0 h 3653591"/>
              <a:gd name="connsiteX4" fmla="*/ 1217488 w 1643961"/>
              <a:gd name="connsiteY4" fmla="*/ 432807 h 3653591"/>
              <a:gd name="connsiteX5" fmla="*/ 1637625 w 1643961"/>
              <a:gd name="connsiteY5" fmla="*/ 1818042 h 3653591"/>
              <a:gd name="connsiteX6" fmla="*/ 1478745 w 1643961"/>
              <a:gd name="connsiteY6" fmla="*/ 2765978 h 3653591"/>
              <a:gd name="connsiteX7" fmla="*/ 826610 w 1643961"/>
              <a:gd name="connsiteY7" fmla="*/ 3653591 h 3653591"/>
              <a:gd name="connsiteX0" fmla="*/ 826610 w 1643961"/>
              <a:gd name="connsiteY0" fmla="*/ 3653591 h 3653591"/>
              <a:gd name="connsiteX1" fmla="*/ 38366 w 1643961"/>
              <a:gd name="connsiteY1" fmla="*/ 2375241 h 3653591"/>
              <a:gd name="connsiteX2" fmla="*/ 195372 w 1643961"/>
              <a:gd name="connsiteY2" fmla="*/ 868304 h 3653591"/>
              <a:gd name="connsiteX3" fmla="*/ 827612 w 1643961"/>
              <a:gd name="connsiteY3" fmla="*/ 0 h 3653591"/>
              <a:gd name="connsiteX4" fmla="*/ 1217488 w 1643961"/>
              <a:gd name="connsiteY4" fmla="*/ 432807 h 3653591"/>
              <a:gd name="connsiteX5" fmla="*/ 1637625 w 1643961"/>
              <a:gd name="connsiteY5" fmla="*/ 1818042 h 3653591"/>
              <a:gd name="connsiteX6" fmla="*/ 1478745 w 1643961"/>
              <a:gd name="connsiteY6" fmla="*/ 2765978 h 3653591"/>
              <a:gd name="connsiteX7" fmla="*/ 826610 w 1643961"/>
              <a:gd name="connsiteY7" fmla="*/ 3653591 h 3653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3961" h="3653591">
                <a:moveTo>
                  <a:pt x="826610" y="3653591"/>
                </a:moveTo>
                <a:cubicBezTo>
                  <a:pt x="491142" y="3505445"/>
                  <a:pt x="143572" y="2839455"/>
                  <a:pt x="38366" y="2375241"/>
                </a:cubicBezTo>
                <a:cubicBezTo>
                  <a:pt x="-66840" y="1911027"/>
                  <a:pt x="63831" y="1264177"/>
                  <a:pt x="195372" y="868304"/>
                </a:cubicBezTo>
                <a:cubicBezTo>
                  <a:pt x="326913" y="472431"/>
                  <a:pt x="666331" y="78026"/>
                  <a:pt x="827612" y="0"/>
                </a:cubicBezTo>
                <a:cubicBezTo>
                  <a:pt x="925393" y="36274"/>
                  <a:pt x="1042875" y="282351"/>
                  <a:pt x="1217488" y="432807"/>
                </a:cubicBezTo>
                <a:cubicBezTo>
                  <a:pt x="1363073" y="728406"/>
                  <a:pt x="1693700" y="1275802"/>
                  <a:pt x="1637625" y="1818042"/>
                </a:cubicBezTo>
                <a:cubicBezTo>
                  <a:pt x="1584665" y="2134021"/>
                  <a:pt x="1595205" y="2392849"/>
                  <a:pt x="1478745" y="2765978"/>
                </a:cubicBezTo>
                <a:cubicBezTo>
                  <a:pt x="1280417" y="3176149"/>
                  <a:pt x="1043988" y="3357720"/>
                  <a:pt x="826610" y="3653591"/>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6" name="TextBox 5">
            <a:extLst>
              <a:ext uri="{FF2B5EF4-FFF2-40B4-BE49-F238E27FC236}">
                <a16:creationId xmlns:a16="http://schemas.microsoft.com/office/drawing/2014/main" id="{A3E62B54-D07C-4CCE-BBBF-780A5F6A8B7D}"/>
              </a:ext>
            </a:extLst>
          </p:cNvPr>
          <p:cNvSpPr txBox="1"/>
          <p:nvPr/>
        </p:nvSpPr>
        <p:spPr>
          <a:xfrm>
            <a:off x="2484502" y="3016080"/>
            <a:ext cx="2956377" cy="424732"/>
          </a:xfrm>
          <a:prstGeom prst="rect">
            <a:avLst/>
          </a:prstGeom>
          <a:noFill/>
        </p:spPr>
        <p:txBody>
          <a:bodyPr wrap="square" rtlCol="0">
            <a:spAutoFit/>
          </a:bodyPr>
          <a:lstStyle/>
          <a:p>
            <a:pPr algn="ctr">
              <a:lnSpc>
                <a:spcPct val="90000"/>
              </a:lnSpc>
              <a:spcBef>
                <a:spcPts val="1000"/>
              </a:spcBef>
            </a:pPr>
            <a:r>
              <a:rPr lang="en-GB" sz="2400" b="1">
                <a:solidFill>
                  <a:schemeClr val="tx1">
                    <a:lumMod val="75000"/>
                    <a:lumOff val="25000"/>
                  </a:schemeClr>
                </a:solidFill>
              </a:rPr>
              <a:t>Client Concerns</a:t>
            </a:r>
          </a:p>
        </p:txBody>
      </p:sp>
      <p:sp>
        <p:nvSpPr>
          <p:cNvPr id="7" name="TextBox 6">
            <a:extLst>
              <a:ext uri="{FF2B5EF4-FFF2-40B4-BE49-F238E27FC236}">
                <a16:creationId xmlns:a16="http://schemas.microsoft.com/office/drawing/2014/main" id="{2BC7692B-CA91-4F4F-92C8-81430E573D91}"/>
              </a:ext>
            </a:extLst>
          </p:cNvPr>
          <p:cNvSpPr txBox="1"/>
          <p:nvPr/>
        </p:nvSpPr>
        <p:spPr>
          <a:xfrm>
            <a:off x="7188625" y="3016080"/>
            <a:ext cx="3045814" cy="757130"/>
          </a:xfrm>
          <a:prstGeom prst="rect">
            <a:avLst/>
          </a:prstGeom>
          <a:noFill/>
        </p:spPr>
        <p:txBody>
          <a:bodyPr wrap="square" rtlCol="0">
            <a:spAutoFit/>
          </a:bodyPr>
          <a:lstStyle/>
          <a:p>
            <a:pPr algn="ctr">
              <a:lnSpc>
                <a:spcPct val="90000"/>
              </a:lnSpc>
              <a:spcBef>
                <a:spcPts val="1000"/>
              </a:spcBef>
            </a:pPr>
            <a:r>
              <a:rPr lang="en-GB" sz="2400" b="1">
                <a:solidFill>
                  <a:schemeClr val="tx1">
                    <a:lumMod val="75000"/>
                    <a:lumOff val="25000"/>
                  </a:schemeClr>
                </a:solidFill>
              </a:rPr>
              <a:t>Your differentiated capabilities </a:t>
            </a:r>
          </a:p>
        </p:txBody>
      </p:sp>
      <p:sp>
        <p:nvSpPr>
          <p:cNvPr id="8" name="TextBox 7">
            <a:extLst>
              <a:ext uri="{FF2B5EF4-FFF2-40B4-BE49-F238E27FC236}">
                <a16:creationId xmlns:a16="http://schemas.microsoft.com/office/drawing/2014/main" id="{27024D7D-F445-4401-9ADA-EBD4429A8726}"/>
              </a:ext>
            </a:extLst>
          </p:cNvPr>
          <p:cNvSpPr txBox="1"/>
          <p:nvPr/>
        </p:nvSpPr>
        <p:spPr>
          <a:xfrm>
            <a:off x="5462100" y="3016080"/>
            <a:ext cx="1638347" cy="1089529"/>
          </a:xfrm>
          <a:prstGeom prst="rect">
            <a:avLst/>
          </a:prstGeom>
          <a:noFill/>
        </p:spPr>
        <p:txBody>
          <a:bodyPr wrap="square" rtlCol="0">
            <a:spAutoFit/>
          </a:bodyPr>
          <a:lstStyle/>
          <a:p>
            <a:pPr algn="ctr">
              <a:lnSpc>
                <a:spcPct val="90000"/>
              </a:lnSpc>
              <a:spcBef>
                <a:spcPts val="1000"/>
              </a:spcBef>
            </a:pPr>
            <a:r>
              <a:rPr lang="en-GB" sz="2400" b="1">
                <a:solidFill>
                  <a:schemeClr val="tx1">
                    <a:lumMod val="75000"/>
                    <a:lumOff val="25000"/>
                  </a:schemeClr>
                </a:solidFill>
              </a:rPr>
              <a:t>Your Value Add </a:t>
            </a:r>
          </a:p>
        </p:txBody>
      </p:sp>
      <p:sp>
        <p:nvSpPr>
          <p:cNvPr id="9" name="Oval 8">
            <a:extLst>
              <a:ext uri="{FF2B5EF4-FFF2-40B4-BE49-F238E27FC236}">
                <a16:creationId xmlns:a16="http://schemas.microsoft.com/office/drawing/2014/main" id="{B92C43D9-A7C9-4BBE-980B-87926535169E}"/>
              </a:ext>
            </a:extLst>
          </p:cNvPr>
          <p:cNvSpPr/>
          <p:nvPr/>
        </p:nvSpPr>
        <p:spPr>
          <a:xfrm>
            <a:off x="2223647" y="990600"/>
            <a:ext cx="4876800" cy="4876800"/>
          </a:xfrm>
          <a:prstGeom prst="ellipse">
            <a:avLst/>
          </a:prstGeom>
          <a:no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66CFE3E0-F009-4C42-BCA9-E7846E8596F3}"/>
              </a:ext>
            </a:extLst>
          </p:cNvPr>
          <p:cNvSpPr/>
          <p:nvPr/>
        </p:nvSpPr>
        <p:spPr>
          <a:xfrm>
            <a:off x="5445818" y="990600"/>
            <a:ext cx="4876800" cy="4876800"/>
          </a:xfrm>
          <a:prstGeom prst="ellipse">
            <a:avLst/>
          </a:prstGeom>
          <a:noFill/>
          <a:ln w="762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425460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3AEB542-0E01-41B4-8382-3B09A819E5DC}"/>
              </a:ext>
            </a:extLst>
          </p:cNvPr>
          <p:cNvSpPr>
            <a:spLocks noGrp="1"/>
          </p:cNvSpPr>
          <p:nvPr>
            <p:ph type="body" sz="quarter" idx="22"/>
          </p:nvPr>
        </p:nvSpPr>
        <p:spPr>
          <a:xfrm>
            <a:off x="3045900" y="3254826"/>
            <a:ext cx="6100200" cy="939052"/>
          </a:xfrm>
        </p:spPr>
        <p:txBody>
          <a:bodyPr lIns="91440" tIns="45720" rIns="91440" bIns="45720" anchor="ctr"/>
          <a:lstStyle/>
          <a:p>
            <a:r>
              <a:rPr lang="en-GB" sz="4000"/>
              <a:t>Building a</a:t>
            </a:r>
          </a:p>
          <a:p>
            <a:r>
              <a:rPr lang="en-GB" sz="4000"/>
              <a:t> Professional Network</a:t>
            </a:r>
            <a:endParaRPr lang="en-US" sz="4000"/>
          </a:p>
        </p:txBody>
      </p:sp>
    </p:spTree>
    <p:extLst>
      <p:ext uri="{BB962C8B-B14F-4D97-AF65-F5344CB8AC3E}">
        <p14:creationId xmlns:p14="http://schemas.microsoft.com/office/powerpoint/2010/main" val="36669607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471D0-C139-4FBE-A0A2-5D7488E31AC1}"/>
              </a:ext>
            </a:extLst>
          </p:cNvPr>
          <p:cNvSpPr>
            <a:spLocks noGrp="1"/>
          </p:cNvSpPr>
          <p:nvPr>
            <p:ph type="title"/>
          </p:nvPr>
        </p:nvSpPr>
        <p:spPr/>
        <p:txBody>
          <a:bodyPr>
            <a:normAutofit/>
          </a:bodyPr>
          <a:lstStyle/>
          <a:p>
            <a:r>
              <a:rPr lang="en-GB"/>
              <a:t>What is networking NOT?</a:t>
            </a:r>
          </a:p>
        </p:txBody>
      </p:sp>
      <p:graphicFrame>
        <p:nvGraphicFramePr>
          <p:cNvPr id="3" name="Diagram 2">
            <a:extLst>
              <a:ext uri="{FF2B5EF4-FFF2-40B4-BE49-F238E27FC236}">
                <a16:creationId xmlns:a16="http://schemas.microsoft.com/office/drawing/2014/main" id="{4939AE97-A3EB-42FD-B5C7-3CA6011FA9A1}"/>
              </a:ext>
            </a:extLst>
          </p:cNvPr>
          <p:cNvGraphicFramePr/>
          <p:nvPr/>
        </p:nvGraphicFramePr>
        <p:xfrm>
          <a:off x="2513806" y="1040871"/>
          <a:ext cx="7164387" cy="47762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extLst>
              <a:ext uri="{FF2B5EF4-FFF2-40B4-BE49-F238E27FC236}">
                <a16:creationId xmlns:a16="http://schemas.microsoft.com/office/drawing/2014/main" id="{9381AC8E-BFB0-4935-90B3-B3E961B0BA55}"/>
              </a:ext>
            </a:extLst>
          </p:cNvPr>
          <p:cNvSpPr/>
          <p:nvPr/>
        </p:nvSpPr>
        <p:spPr>
          <a:xfrm>
            <a:off x="4682471" y="3013500"/>
            <a:ext cx="2827058"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Soleto"/>
                <a:ea typeface="+mn-ea"/>
                <a:cs typeface="+mn-cs"/>
              </a:rPr>
              <a:t>Some common misconceptions</a:t>
            </a:r>
          </a:p>
        </p:txBody>
      </p:sp>
      <p:sp>
        <p:nvSpPr>
          <p:cNvPr id="5" name="Rectangle 4">
            <a:extLst>
              <a:ext uri="{FF2B5EF4-FFF2-40B4-BE49-F238E27FC236}">
                <a16:creationId xmlns:a16="http://schemas.microsoft.com/office/drawing/2014/main" id="{861E9FDA-EB97-47A2-8791-BD749DFED499}"/>
              </a:ext>
            </a:extLst>
          </p:cNvPr>
          <p:cNvSpPr/>
          <p:nvPr/>
        </p:nvSpPr>
        <p:spPr>
          <a:xfrm>
            <a:off x="8168772" y="3895725"/>
            <a:ext cx="2651779"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lumMod val="75000"/>
                    <a:lumOff val="25000"/>
                  </a:prstClr>
                </a:solidFill>
                <a:effectLst/>
                <a:uLnTx/>
                <a:uFillTx/>
                <a:latin typeface="Soleto"/>
                <a:ea typeface="+mn-ea"/>
                <a:cs typeface="+mn-cs"/>
              </a:rPr>
              <a:t>Always asking for business</a:t>
            </a:r>
          </a:p>
        </p:txBody>
      </p:sp>
      <p:sp>
        <p:nvSpPr>
          <p:cNvPr id="6" name="Rectangle 5">
            <a:extLst>
              <a:ext uri="{FF2B5EF4-FFF2-40B4-BE49-F238E27FC236}">
                <a16:creationId xmlns:a16="http://schemas.microsoft.com/office/drawing/2014/main" id="{2A36963D-0D2F-4C3A-9CA5-12AA57E46EEB}"/>
              </a:ext>
            </a:extLst>
          </p:cNvPr>
          <p:cNvSpPr/>
          <p:nvPr/>
        </p:nvSpPr>
        <p:spPr>
          <a:xfrm>
            <a:off x="6326363" y="810926"/>
            <a:ext cx="3168299"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lumMod val="75000"/>
                    <a:lumOff val="25000"/>
                  </a:prstClr>
                </a:solidFill>
                <a:effectLst/>
                <a:uLnTx/>
                <a:uFillTx/>
                <a:latin typeface="Soleto"/>
                <a:ea typeface="+mn-ea"/>
                <a:cs typeface="+mn-cs"/>
              </a:rPr>
              <a:t>Using your </a:t>
            </a:r>
            <a:r>
              <a:rPr lang="en-US" sz="2400" b="1" noProof="0">
                <a:solidFill>
                  <a:prstClr val="black">
                    <a:lumMod val="75000"/>
                    <a:lumOff val="25000"/>
                  </a:prstClr>
                </a:solidFill>
                <a:latin typeface="Soleto"/>
              </a:rPr>
              <a:t>friends</a:t>
            </a:r>
            <a:r>
              <a:rPr kumimoji="0" lang="en-US" sz="2400" b="1" i="0" u="none" strike="noStrike" kern="1200" cap="none" spc="0" normalizeH="0" baseline="0" noProof="0">
                <a:ln>
                  <a:noFill/>
                </a:ln>
                <a:solidFill>
                  <a:prstClr val="black">
                    <a:lumMod val="75000"/>
                    <a:lumOff val="25000"/>
                  </a:prstClr>
                </a:solidFill>
                <a:effectLst/>
                <a:uLnTx/>
                <a:uFillTx/>
                <a:latin typeface="Soleto"/>
                <a:ea typeface="+mn-ea"/>
                <a:cs typeface="+mn-cs"/>
              </a:rPr>
              <a:t> to get business</a:t>
            </a:r>
          </a:p>
        </p:txBody>
      </p:sp>
      <p:sp>
        <p:nvSpPr>
          <p:cNvPr id="7" name="Rectangle 6">
            <a:extLst>
              <a:ext uri="{FF2B5EF4-FFF2-40B4-BE49-F238E27FC236}">
                <a16:creationId xmlns:a16="http://schemas.microsoft.com/office/drawing/2014/main" id="{C44D89E0-9264-4741-B4A0-070D6D75AA90}"/>
              </a:ext>
            </a:extLst>
          </p:cNvPr>
          <p:cNvSpPr/>
          <p:nvPr/>
        </p:nvSpPr>
        <p:spPr>
          <a:xfrm>
            <a:off x="1249175" y="2247106"/>
            <a:ext cx="2827058"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lumMod val="75000"/>
                    <a:lumOff val="25000"/>
                  </a:prstClr>
                </a:solidFill>
                <a:effectLst/>
                <a:uLnTx/>
                <a:uFillTx/>
                <a:latin typeface="Soleto"/>
                <a:ea typeface="+mn-ea"/>
                <a:cs typeface="+mn-cs"/>
              </a:rPr>
              <a:t>Professional speed dating</a:t>
            </a:r>
          </a:p>
        </p:txBody>
      </p:sp>
      <p:sp>
        <p:nvSpPr>
          <p:cNvPr id="8" name="Rectangle 7">
            <a:extLst>
              <a:ext uri="{FF2B5EF4-FFF2-40B4-BE49-F238E27FC236}">
                <a16:creationId xmlns:a16="http://schemas.microsoft.com/office/drawing/2014/main" id="{D76BDD21-2FC2-4015-BD10-F4469BE9CFFA}"/>
              </a:ext>
            </a:extLst>
          </p:cNvPr>
          <p:cNvSpPr/>
          <p:nvPr/>
        </p:nvSpPr>
        <p:spPr>
          <a:xfrm>
            <a:off x="2054884" y="5115335"/>
            <a:ext cx="3465337"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lumMod val="75000"/>
                    <a:lumOff val="25000"/>
                  </a:prstClr>
                </a:solidFill>
                <a:effectLst/>
                <a:uLnTx/>
                <a:uFillTx/>
                <a:latin typeface="Soleto"/>
                <a:ea typeface="+mn-ea"/>
                <a:cs typeface="+mn-cs"/>
              </a:rPr>
              <a:t>Having lots of shallow conversations</a:t>
            </a:r>
          </a:p>
        </p:txBody>
      </p:sp>
      <p:pic>
        <p:nvPicPr>
          <p:cNvPr id="10" name="Graphic 9" descr="Boardroom">
            <a:extLst>
              <a:ext uri="{FF2B5EF4-FFF2-40B4-BE49-F238E27FC236}">
                <a16:creationId xmlns:a16="http://schemas.microsoft.com/office/drawing/2014/main" id="{6ACF67BE-038B-4D3A-8BF1-43FFD0F3111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43338" y="2961638"/>
            <a:ext cx="914400" cy="914400"/>
          </a:xfrm>
          <a:prstGeom prst="rect">
            <a:avLst/>
          </a:prstGeom>
        </p:spPr>
      </p:pic>
      <p:pic>
        <p:nvPicPr>
          <p:cNvPr id="12" name="Graphic 11" descr="Chat bubble">
            <a:extLst>
              <a:ext uri="{FF2B5EF4-FFF2-40B4-BE49-F238E27FC236}">
                <a16:creationId xmlns:a16="http://schemas.microsoft.com/office/drawing/2014/main" id="{54ABAAEC-C82A-472A-B0D2-AF945D428B0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638799" y="4792849"/>
            <a:ext cx="914400" cy="914400"/>
          </a:xfrm>
          <a:prstGeom prst="rect">
            <a:avLst/>
          </a:prstGeom>
        </p:spPr>
      </p:pic>
      <p:pic>
        <p:nvPicPr>
          <p:cNvPr id="14" name="Graphic 13" descr="Customer review">
            <a:extLst>
              <a:ext uri="{FF2B5EF4-FFF2-40B4-BE49-F238E27FC236}">
                <a16:creationId xmlns:a16="http://schemas.microsoft.com/office/drawing/2014/main" id="{F8DF3549-D86E-43FF-8F20-538A435D959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453313" y="2987250"/>
            <a:ext cx="914400" cy="914400"/>
          </a:xfrm>
          <a:prstGeom prst="rect">
            <a:avLst/>
          </a:prstGeom>
        </p:spPr>
      </p:pic>
      <p:pic>
        <p:nvPicPr>
          <p:cNvPr id="16" name="Graphic 15" descr="Follow">
            <a:extLst>
              <a:ext uri="{FF2B5EF4-FFF2-40B4-BE49-F238E27FC236}">
                <a16:creationId xmlns:a16="http://schemas.microsoft.com/office/drawing/2014/main" id="{BE5765AB-8027-4609-A83F-8FEF4C4C106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638799" y="1157876"/>
            <a:ext cx="914400" cy="914400"/>
          </a:xfrm>
          <a:prstGeom prst="rect">
            <a:avLst/>
          </a:prstGeom>
        </p:spPr>
      </p:pic>
    </p:spTree>
    <p:extLst>
      <p:ext uri="{BB962C8B-B14F-4D97-AF65-F5344CB8AC3E}">
        <p14:creationId xmlns:p14="http://schemas.microsoft.com/office/powerpoint/2010/main" val="1540364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471D0-C139-4FBE-A0A2-5D7488E31AC1}"/>
              </a:ext>
            </a:extLst>
          </p:cNvPr>
          <p:cNvSpPr>
            <a:spLocks noGrp="1"/>
          </p:cNvSpPr>
          <p:nvPr>
            <p:ph type="title"/>
          </p:nvPr>
        </p:nvSpPr>
        <p:spPr/>
        <p:txBody>
          <a:bodyPr>
            <a:normAutofit/>
          </a:bodyPr>
          <a:lstStyle/>
          <a:p>
            <a:r>
              <a:rPr lang="en-GB"/>
              <a:t>What is networking?</a:t>
            </a:r>
          </a:p>
        </p:txBody>
      </p:sp>
      <p:graphicFrame>
        <p:nvGraphicFramePr>
          <p:cNvPr id="3" name="Diagram 2">
            <a:extLst>
              <a:ext uri="{FF2B5EF4-FFF2-40B4-BE49-F238E27FC236}">
                <a16:creationId xmlns:a16="http://schemas.microsoft.com/office/drawing/2014/main" id="{4939AE97-A3EB-42FD-B5C7-3CA6011FA9A1}"/>
              </a:ext>
            </a:extLst>
          </p:cNvPr>
          <p:cNvGraphicFramePr/>
          <p:nvPr/>
        </p:nvGraphicFramePr>
        <p:xfrm>
          <a:off x="2513806" y="1040871"/>
          <a:ext cx="7164387" cy="47762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extLst>
              <a:ext uri="{FF2B5EF4-FFF2-40B4-BE49-F238E27FC236}">
                <a16:creationId xmlns:a16="http://schemas.microsoft.com/office/drawing/2014/main" id="{9381AC8E-BFB0-4935-90B3-B3E961B0BA55}"/>
              </a:ext>
            </a:extLst>
          </p:cNvPr>
          <p:cNvSpPr/>
          <p:nvPr/>
        </p:nvSpPr>
        <p:spPr>
          <a:xfrm>
            <a:off x="4573308" y="2474954"/>
            <a:ext cx="3064435" cy="193899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Soleto"/>
                <a:ea typeface="+mn-ea"/>
                <a:cs typeface="+mn-cs"/>
              </a:rPr>
              <a:t>Building mutually beneficial long-term relationships with other professionals</a:t>
            </a:r>
          </a:p>
        </p:txBody>
      </p:sp>
      <p:pic>
        <p:nvPicPr>
          <p:cNvPr id="10" name="Graphic 9" descr="Boardroom">
            <a:extLst>
              <a:ext uri="{FF2B5EF4-FFF2-40B4-BE49-F238E27FC236}">
                <a16:creationId xmlns:a16="http://schemas.microsoft.com/office/drawing/2014/main" id="{6ACF67BE-038B-4D3A-8BF1-43FFD0F3111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43338" y="2961638"/>
            <a:ext cx="914400" cy="914400"/>
          </a:xfrm>
          <a:prstGeom prst="rect">
            <a:avLst/>
          </a:prstGeom>
        </p:spPr>
      </p:pic>
      <p:pic>
        <p:nvPicPr>
          <p:cNvPr id="12" name="Graphic 11" descr="Chat bubble">
            <a:extLst>
              <a:ext uri="{FF2B5EF4-FFF2-40B4-BE49-F238E27FC236}">
                <a16:creationId xmlns:a16="http://schemas.microsoft.com/office/drawing/2014/main" id="{54ABAAEC-C82A-472A-B0D2-AF945D428B0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638799" y="4792849"/>
            <a:ext cx="914400" cy="914400"/>
          </a:xfrm>
          <a:prstGeom prst="rect">
            <a:avLst/>
          </a:prstGeom>
        </p:spPr>
      </p:pic>
      <p:pic>
        <p:nvPicPr>
          <p:cNvPr id="14" name="Graphic 13" descr="Customer review">
            <a:extLst>
              <a:ext uri="{FF2B5EF4-FFF2-40B4-BE49-F238E27FC236}">
                <a16:creationId xmlns:a16="http://schemas.microsoft.com/office/drawing/2014/main" id="{F8DF3549-D86E-43FF-8F20-538A435D959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453313" y="2987250"/>
            <a:ext cx="914400" cy="914400"/>
          </a:xfrm>
          <a:prstGeom prst="rect">
            <a:avLst/>
          </a:prstGeom>
        </p:spPr>
      </p:pic>
      <p:pic>
        <p:nvPicPr>
          <p:cNvPr id="16" name="Graphic 15" descr="Follow">
            <a:extLst>
              <a:ext uri="{FF2B5EF4-FFF2-40B4-BE49-F238E27FC236}">
                <a16:creationId xmlns:a16="http://schemas.microsoft.com/office/drawing/2014/main" id="{BE5765AB-8027-4609-A83F-8FEF4C4C106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638799" y="1157876"/>
            <a:ext cx="914400" cy="914400"/>
          </a:xfrm>
          <a:prstGeom prst="rect">
            <a:avLst/>
          </a:prstGeom>
        </p:spPr>
      </p:pic>
    </p:spTree>
    <p:extLst>
      <p:ext uri="{BB962C8B-B14F-4D97-AF65-F5344CB8AC3E}">
        <p14:creationId xmlns:p14="http://schemas.microsoft.com/office/powerpoint/2010/main" val="20842129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46034-EC6C-4ADD-B66F-7B1D0F7CF336}"/>
              </a:ext>
            </a:extLst>
          </p:cNvPr>
          <p:cNvSpPr>
            <a:spLocks noGrp="1"/>
          </p:cNvSpPr>
          <p:nvPr>
            <p:ph type="title"/>
          </p:nvPr>
        </p:nvSpPr>
        <p:spPr/>
        <p:txBody>
          <a:bodyPr>
            <a:normAutofit/>
          </a:bodyPr>
          <a:lstStyle/>
          <a:p>
            <a:r>
              <a:rPr lang="en-US"/>
              <a:t>Developing and engaging with your network virtually</a:t>
            </a:r>
          </a:p>
        </p:txBody>
      </p:sp>
      <p:sp>
        <p:nvSpPr>
          <p:cNvPr id="3" name="Freeform 163">
            <a:extLst>
              <a:ext uri="{FF2B5EF4-FFF2-40B4-BE49-F238E27FC236}">
                <a16:creationId xmlns:a16="http://schemas.microsoft.com/office/drawing/2014/main" id="{C47B2498-D99B-47B4-A7F6-360B524349F7}"/>
              </a:ext>
            </a:extLst>
          </p:cNvPr>
          <p:cNvSpPr>
            <a:spLocks noChangeArrowheads="1"/>
          </p:cNvSpPr>
          <p:nvPr/>
        </p:nvSpPr>
        <p:spPr bwMode="auto">
          <a:xfrm>
            <a:off x="6146687" y="3646660"/>
            <a:ext cx="2167663" cy="1929131"/>
          </a:xfrm>
          <a:custGeom>
            <a:avLst/>
            <a:gdLst>
              <a:gd name="T0" fmla="*/ 3204 w 3205"/>
              <a:gd name="T1" fmla="*/ 0 h 2854"/>
              <a:gd name="T2" fmla="*/ 3204 w 3205"/>
              <a:gd name="T3" fmla="*/ 0 h 2854"/>
              <a:gd name="T4" fmla="*/ 0 w 3205"/>
              <a:gd name="T5" fmla="*/ 2817 h 2854"/>
            </a:gdLst>
            <a:ahLst/>
            <a:cxnLst>
              <a:cxn ang="0">
                <a:pos x="T0" y="T1"/>
              </a:cxn>
              <a:cxn ang="0">
                <a:pos x="T2" y="T3"/>
              </a:cxn>
              <a:cxn ang="0">
                <a:pos x="T4" y="T5"/>
              </a:cxn>
            </a:cxnLst>
            <a:rect l="0" t="0" r="r" b="b"/>
            <a:pathLst>
              <a:path w="3205" h="2854">
                <a:moveTo>
                  <a:pt x="3204" y="0"/>
                </a:moveTo>
                <a:lnTo>
                  <a:pt x="3204" y="0"/>
                </a:lnTo>
                <a:cubicBezTo>
                  <a:pt x="3024" y="1611"/>
                  <a:pt x="1647" y="2853"/>
                  <a:pt x="0" y="2817"/>
                </a:cubicBezTo>
              </a:path>
            </a:pathLst>
          </a:custGeom>
          <a:noFill/>
          <a:ln w="88900" cap="flat">
            <a:solidFill>
              <a:schemeClr val="accent6"/>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4" name="Freeform 164">
            <a:extLst>
              <a:ext uri="{FF2B5EF4-FFF2-40B4-BE49-F238E27FC236}">
                <a16:creationId xmlns:a16="http://schemas.microsoft.com/office/drawing/2014/main" id="{FE05456F-5261-49E1-A0BB-DC735F2C3641}"/>
              </a:ext>
            </a:extLst>
          </p:cNvPr>
          <p:cNvSpPr>
            <a:spLocks noChangeArrowheads="1"/>
          </p:cNvSpPr>
          <p:nvPr/>
        </p:nvSpPr>
        <p:spPr bwMode="auto">
          <a:xfrm>
            <a:off x="8215954" y="3406924"/>
            <a:ext cx="175918" cy="298166"/>
          </a:xfrm>
          <a:custGeom>
            <a:avLst/>
            <a:gdLst>
              <a:gd name="T0" fmla="*/ 135 w 262"/>
              <a:gd name="T1" fmla="*/ 351 h 441"/>
              <a:gd name="T2" fmla="*/ 135 w 262"/>
              <a:gd name="T3" fmla="*/ 351 h 441"/>
              <a:gd name="T4" fmla="*/ 261 w 262"/>
              <a:gd name="T5" fmla="*/ 440 h 441"/>
              <a:gd name="T6" fmla="*/ 261 w 262"/>
              <a:gd name="T7" fmla="*/ 440 h 441"/>
              <a:gd name="T8" fmla="*/ 198 w 262"/>
              <a:gd name="T9" fmla="*/ 224 h 441"/>
              <a:gd name="T10" fmla="*/ 162 w 262"/>
              <a:gd name="T11" fmla="*/ 0 h 441"/>
              <a:gd name="T12" fmla="*/ 99 w 262"/>
              <a:gd name="T13" fmla="*/ 216 h 441"/>
              <a:gd name="T14" fmla="*/ 0 w 262"/>
              <a:gd name="T15" fmla="*/ 423 h 441"/>
              <a:gd name="T16" fmla="*/ 0 w 262"/>
              <a:gd name="T17" fmla="*/ 423 h 441"/>
              <a:gd name="T18" fmla="*/ 135 w 262"/>
              <a:gd name="T19" fmla="*/ 351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441">
                <a:moveTo>
                  <a:pt x="135" y="351"/>
                </a:moveTo>
                <a:lnTo>
                  <a:pt x="135" y="351"/>
                </a:lnTo>
                <a:cubicBezTo>
                  <a:pt x="261" y="440"/>
                  <a:pt x="261" y="440"/>
                  <a:pt x="261" y="440"/>
                </a:cubicBezTo>
                <a:lnTo>
                  <a:pt x="261" y="440"/>
                </a:lnTo>
                <a:cubicBezTo>
                  <a:pt x="198" y="224"/>
                  <a:pt x="198" y="224"/>
                  <a:pt x="198" y="224"/>
                </a:cubicBezTo>
                <a:cubicBezTo>
                  <a:pt x="180" y="144"/>
                  <a:pt x="171" y="72"/>
                  <a:pt x="162" y="0"/>
                </a:cubicBezTo>
                <a:cubicBezTo>
                  <a:pt x="144" y="72"/>
                  <a:pt x="117" y="144"/>
                  <a:pt x="99" y="216"/>
                </a:cubicBezTo>
                <a:cubicBezTo>
                  <a:pt x="0" y="423"/>
                  <a:pt x="0" y="423"/>
                  <a:pt x="0" y="423"/>
                </a:cubicBezTo>
                <a:lnTo>
                  <a:pt x="0" y="423"/>
                </a:lnTo>
                <a:lnTo>
                  <a:pt x="135" y="351"/>
                </a:lnTo>
              </a:path>
            </a:pathLst>
          </a:custGeom>
          <a:solidFill>
            <a:schemeClr val="accent6"/>
          </a:solidFill>
          <a:ln>
            <a:solidFill>
              <a:schemeClr val="accent6"/>
            </a:solid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5" name="Freeform 165">
            <a:extLst>
              <a:ext uri="{FF2B5EF4-FFF2-40B4-BE49-F238E27FC236}">
                <a16:creationId xmlns:a16="http://schemas.microsoft.com/office/drawing/2014/main" id="{97819855-4136-465B-9B22-33ADD293040B}"/>
              </a:ext>
            </a:extLst>
          </p:cNvPr>
          <p:cNvSpPr>
            <a:spLocks noChangeArrowheads="1"/>
          </p:cNvSpPr>
          <p:nvPr/>
        </p:nvSpPr>
        <p:spPr bwMode="auto">
          <a:xfrm>
            <a:off x="3901503" y="1347806"/>
            <a:ext cx="2099084" cy="1976835"/>
          </a:xfrm>
          <a:custGeom>
            <a:avLst/>
            <a:gdLst>
              <a:gd name="T0" fmla="*/ 3104 w 3105"/>
              <a:gd name="T1" fmla="*/ 0 h 2924"/>
              <a:gd name="T2" fmla="*/ 3104 w 3105"/>
              <a:gd name="T3" fmla="*/ 0 h 2924"/>
              <a:gd name="T4" fmla="*/ 0 w 3105"/>
              <a:gd name="T5" fmla="*/ 2923 h 2924"/>
            </a:gdLst>
            <a:ahLst/>
            <a:cxnLst>
              <a:cxn ang="0">
                <a:pos x="T0" y="T1"/>
              </a:cxn>
              <a:cxn ang="0">
                <a:pos x="T2" y="T3"/>
              </a:cxn>
              <a:cxn ang="0">
                <a:pos x="T4" y="T5"/>
              </a:cxn>
            </a:cxnLst>
            <a:rect l="0" t="0" r="r" b="b"/>
            <a:pathLst>
              <a:path w="3105" h="2924">
                <a:moveTo>
                  <a:pt x="3104" y="0"/>
                </a:moveTo>
                <a:lnTo>
                  <a:pt x="3104" y="0"/>
                </a:lnTo>
                <a:cubicBezTo>
                  <a:pt x="1458" y="27"/>
                  <a:pt x="126" y="1314"/>
                  <a:pt x="0" y="2923"/>
                </a:cubicBezTo>
              </a:path>
            </a:pathLst>
          </a:custGeom>
          <a:solidFill>
            <a:srgbClr val="FFFFFF"/>
          </a:solidFill>
          <a:ln w="88900" cap="flat">
            <a:solidFill>
              <a:schemeClr val="accent6"/>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6" name="Freeform 166">
            <a:extLst>
              <a:ext uri="{FF2B5EF4-FFF2-40B4-BE49-F238E27FC236}">
                <a16:creationId xmlns:a16="http://schemas.microsoft.com/office/drawing/2014/main" id="{1B51E860-552C-4FE0-923D-82C2CFC10ADF}"/>
              </a:ext>
            </a:extLst>
          </p:cNvPr>
          <p:cNvSpPr>
            <a:spLocks noChangeArrowheads="1"/>
          </p:cNvSpPr>
          <p:nvPr/>
        </p:nvSpPr>
        <p:spPr bwMode="auto">
          <a:xfrm>
            <a:off x="3820997" y="3269195"/>
            <a:ext cx="175918" cy="298166"/>
          </a:xfrm>
          <a:custGeom>
            <a:avLst/>
            <a:gdLst>
              <a:gd name="T0" fmla="*/ 126 w 262"/>
              <a:gd name="T1" fmla="*/ 81 h 442"/>
              <a:gd name="T2" fmla="*/ 126 w 262"/>
              <a:gd name="T3" fmla="*/ 81 h 442"/>
              <a:gd name="T4" fmla="*/ 261 w 262"/>
              <a:gd name="T5" fmla="*/ 9 h 442"/>
              <a:gd name="T6" fmla="*/ 261 w 262"/>
              <a:gd name="T7" fmla="*/ 9 h 442"/>
              <a:gd name="T8" fmla="*/ 171 w 262"/>
              <a:gd name="T9" fmla="*/ 225 h 442"/>
              <a:gd name="T10" fmla="*/ 117 w 262"/>
              <a:gd name="T11" fmla="*/ 441 h 442"/>
              <a:gd name="T12" fmla="*/ 72 w 262"/>
              <a:gd name="T13" fmla="*/ 215 h 442"/>
              <a:gd name="T14" fmla="*/ 0 w 262"/>
              <a:gd name="T15" fmla="*/ 0 h 442"/>
              <a:gd name="T16" fmla="*/ 0 w 262"/>
              <a:gd name="T17" fmla="*/ 0 h 442"/>
              <a:gd name="T18" fmla="*/ 126 w 262"/>
              <a:gd name="T19" fmla="*/ 81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442">
                <a:moveTo>
                  <a:pt x="126" y="81"/>
                </a:moveTo>
                <a:lnTo>
                  <a:pt x="126" y="81"/>
                </a:lnTo>
                <a:cubicBezTo>
                  <a:pt x="261" y="9"/>
                  <a:pt x="261" y="9"/>
                  <a:pt x="261" y="9"/>
                </a:cubicBezTo>
                <a:lnTo>
                  <a:pt x="261" y="9"/>
                </a:lnTo>
                <a:cubicBezTo>
                  <a:pt x="171" y="225"/>
                  <a:pt x="171" y="225"/>
                  <a:pt x="171" y="225"/>
                </a:cubicBezTo>
                <a:cubicBezTo>
                  <a:pt x="153" y="297"/>
                  <a:pt x="135" y="369"/>
                  <a:pt x="117" y="441"/>
                </a:cubicBezTo>
                <a:cubicBezTo>
                  <a:pt x="99" y="369"/>
                  <a:pt x="90" y="288"/>
                  <a:pt x="72" y="215"/>
                </a:cubicBezTo>
                <a:cubicBezTo>
                  <a:pt x="0" y="0"/>
                  <a:pt x="0" y="0"/>
                  <a:pt x="0" y="0"/>
                </a:cubicBezTo>
                <a:lnTo>
                  <a:pt x="0" y="0"/>
                </a:lnTo>
                <a:lnTo>
                  <a:pt x="126" y="81"/>
                </a:lnTo>
              </a:path>
            </a:pathLst>
          </a:custGeom>
          <a:solidFill>
            <a:schemeClr val="accent6"/>
          </a:solidFill>
          <a:ln>
            <a:solidFill>
              <a:srgbClr val="9A9B9C"/>
            </a:solid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7" name="Freeform 167">
            <a:extLst>
              <a:ext uri="{FF2B5EF4-FFF2-40B4-BE49-F238E27FC236}">
                <a16:creationId xmlns:a16="http://schemas.microsoft.com/office/drawing/2014/main" id="{4046540A-869D-4FCA-8D65-ED9750A29790}"/>
              </a:ext>
            </a:extLst>
          </p:cNvPr>
          <p:cNvSpPr>
            <a:spLocks noChangeArrowheads="1"/>
          </p:cNvSpPr>
          <p:nvPr/>
        </p:nvSpPr>
        <p:spPr bwMode="auto">
          <a:xfrm>
            <a:off x="3263429" y="4180377"/>
            <a:ext cx="554588" cy="1133028"/>
          </a:xfrm>
          <a:custGeom>
            <a:avLst/>
            <a:gdLst>
              <a:gd name="T0" fmla="*/ 819 w 820"/>
              <a:gd name="T1" fmla="*/ 1674 h 1675"/>
              <a:gd name="T2" fmla="*/ 0 w 820"/>
              <a:gd name="T3" fmla="*/ 1674 h 1675"/>
              <a:gd name="T4" fmla="*/ 0 w 820"/>
              <a:gd name="T5" fmla="*/ 0 h 1675"/>
              <a:gd name="T6" fmla="*/ 819 w 820"/>
              <a:gd name="T7" fmla="*/ 0 h 1675"/>
              <a:gd name="T8" fmla="*/ 819 w 820"/>
              <a:gd name="T9" fmla="*/ 1674 h 1675"/>
            </a:gdLst>
            <a:ahLst/>
            <a:cxnLst>
              <a:cxn ang="0">
                <a:pos x="T0" y="T1"/>
              </a:cxn>
              <a:cxn ang="0">
                <a:pos x="T2" y="T3"/>
              </a:cxn>
              <a:cxn ang="0">
                <a:pos x="T4" y="T5"/>
              </a:cxn>
              <a:cxn ang="0">
                <a:pos x="T6" y="T7"/>
              </a:cxn>
              <a:cxn ang="0">
                <a:pos x="T8" y="T9"/>
              </a:cxn>
            </a:cxnLst>
            <a:rect l="0" t="0" r="r" b="b"/>
            <a:pathLst>
              <a:path w="820" h="1675">
                <a:moveTo>
                  <a:pt x="819" y="1674"/>
                </a:moveTo>
                <a:lnTo>
                  <a:pt x="0" y="1674"/>
                </a:lnTo>
                <a:lnTo>
                  <a:pt x="0" y="0"/>
                </a:lnTo>
                <a:lnTo>
                  <a:pt x="819" y="0"/>
                </a:lnTo>
                <a:lnTo>
                  <a:pt x="819" y="1674"/>
                </a:lnTo>
              </a:path>
            </a:pathLst>
          </a:custGeom>
          <a:solidFill>
            <a:schemeClr val="accent4"/>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8" name="Freeform 168">
            <a:extLst>
              <a:ext uri="{FF2B5EF4-FFF2-40B4-BE49-F238E27FC236}">
                <a16:creationId xmlns:a16="http://schemas.microsoft.com/office/drawing/2014/main" id="{D0331E84-7E48-4B0E-8449-AB0257F1E648}"/>
              </a:ext>
            </a:extLst>
          </p:cNvPr>
          <p:cNvSpPr>
            <a:spLocks noChangeArrowheads="1"/>
          </p:cNvSpPr>
          <p:nvPr/>
        </p:nvSpPr>
        <p:spPr bwMode="auto">
          <a:xfrm>
            <a:off x="5240264" y="5331295"/>
            <a:ext cx="2983" cy="2980"/>
          </a:xfrm>
          <a:custGeom>
            <a:avLst/>
            <a:gdLst>
              <a:gd name="T0" fmla="*/ 0 w 1"/>
              <a:gd name="T1" fmla="*/ 0 h 1"/>
              <a:gd name="T2" fmla="*/ 0 w 1"/>
              <a:gd name="T3" fmla="*/ 0 h 1"/>
            </a:gdLst>
            <a:ahLst/>
            <a:cxnLst>
              <a:cxn ang="0">
                <a:pos x="T0" y="T1"/>
              </a:cxn>
              <a:cxn ang="0">
                <a:pos x="T2" y="T3"/>
              </a:cxn>
            </a:cxnLst>
            <a:rect l="0" t="0" r="r" b="b"/>
            <a:pathLst>
              <a:path w="1" h="1">
                <a:moveTo>
                  <a:pt x="0" y="0"/>
                </a:moveTo>
                <a:lnTo>
                  <a:pt x="0" y="0"/>
                </a:lnTo>
              </a:path>
            </a:pathLst>
          </a:custGeom>
          <a:solidFill>
            <a:srgbClr val="EEDF41"/>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9" name="Freeform 169">
            <a:extLst>
              <a:ext uri="{FF2B5EF4-FFF2-40B4-BE49-F238E27FC236}">
                <a16:creationId xmlns:a16="http://schemas.microsoft.com/office/drawing/2014/main" id="{DC904666-9D2C-4F35-A988-CABB8AE8683B}"/>
              </a:ext>
            </a:extLst>
          </p:cNvPr>
          <p:cNvSpPr>
            <a:spLocks noChangeArrowheads="1"/>
          </p:cNvSpPr>
          <p:nvPr/>
        </p:nvSpPr>
        <p:spPr bwMode="auto">
          <a:xfrm>
            <a:off x="3901503" y="4356294"/>
            <a:ext cx="2361469" cy="1466973"/>
          </a:xfrm>
          <a:custGeom>
            <a:avLst/>
            <a:gdLst>
              <a:gd name="T0" fmla="*/ 3167 w 3491"/>
              <a:gd name="T1" fmla="*/ 1521 h 2170"/>
              <a:gd name="T2" fmla="*/ 3167 w 3491"/>
              <a:gd name="T3" fmla="*/ 1521 h 2170"/>
              <a:gd name="T4" fmla="*/ 2016 w 3491"/>
              <a:gd name="T5" fmla="*/ 1521 h 2170"/>
              <a:gd name="T6" fmla="*/ 1863 w 3491"/>
              <a:gd name="T7" fmla="*/ 1557 h 2170"/>
              <a:gd name="T8" fmla="*/ 1593 w 3491"/>
              <a:gd name="T9" fmla="*/ 1440 h 2170"/>
              <a:gd name="T10" fmla="*/ 1107 w 3491"/>
              <a:gd name="T11" fmla="*/ 918 h 2170"/>
              <a:gd name="T12" fmla="*/ 1116 w 3491"/>
              <a:gd name="T13" fmla="*/ 855 h 2170"/>
              <a:gd name="T14" fmla="*/ 1179 w 3491"/>
              <a:gd name="T15" fmla="*/ 855 h 2170"/>
              <a:gd name="T16" fmla="*/ 1656 w 3491"/>
              <a:gd name="T17" fmla="*/ 1386 h 2170"/>
              <a:gd name="T18" fmla="*/ 1980 w 3491"/>
              <a:gd name="T19" fmla="*/ 1440 h 2170"/>
              <a:gd name="T20" fmla="*/ 1980 w 3491"/>
              <a:gd name="T21" fmla="*/ 1440 h 2170"/>
              <a:gd name="T22" fmla="*/ 1989 w 3491"/>
              <a:gd name="T23" fmla="*/ 1431 h 2170"/>
              <a:gd name="T24" fmla="*/ 2052 w 3491"/>
              <a:gd name="T25" fmla="*/ 1395 h 2170"/>
              <a:gd name="T26" fmla="*/ 2052 w 3491"/>
              <a:gd name="T27" fmla="*/ 1395 h 2170"/>
              <a:gd name="T28" fmla="*/ 2070 w 3491"/>
              <a:gd name="T29" fmla="*/ 936 h 2170"/>
              <a:gd name="T30" fmla="*/ 1179 w 3491"/>
              <a:gd name="T31" fmla="*/ 0 h 2170"/>
              <a:gd name="T32" fmla="*/ 1179 w 3491"/>
              <a:gd name="T33" fmla="*/ 0 h 2170"/>
              <a:gd name="T34" fmla="*/ 0 w 3491"/>
              <a:gd name="T35" fmla="*/ 0 h 2170"/>
              <a:gd name="T36" fmla="*/ 0 w 3491"/>
              <a:gd name="T37" fmla="*/ 1188 h 2170"/>
              <a:gd name="T38" fmla="*/ 216 w 3491"/>
              <a:gd name="T39" fmla="*/ 1188 h 2170"/>
              <a:gd name="T40" fmla="*/ 432 w 3491"/>
              <a:gd name="T41" fmla="*/ 1278 h 2170"/>
              <a:gd name="T42" fmla="*/ 990 w 3491"/>
              <a:gd name="T43" fmla="*/ 1881 h 2170"/>
              <a:gd name="T44" fmla="*/ 1656 w 3491"/>
              <a:gd name="T45" fmla="*/ 2169 h 2170"/>
              <a:gd name="T46" fmla="*/ 3167 w 3491"/>
              <a:gd name="T47" fmla="*/ 2169 h 2170"/>
              <a:gd name="T48" fmla="*/ 3490 w 3491"/>
              <a:gd name="T49" fmla="*/ 1845 h 2170"/>
              <a:gd name="T50" fmla="*/ 3490 w 3491"/>
              <a:gd name="T51" fmla="*/ 1845 h 2170"/>
              <a:gd name="T52" fmla="*/ 3167 w 3491"/>
              <a:gd name="T53" fmla="*/ 1521 h 2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91" h="2170">
                <a:moveTo>
                  <a:pt x="3167" y="1521"/>
                </a:moveTo>
                <a:lnTo>
                  <a:pt x="3167" y="1521"/>
                </a:lnTo>
                <a:cubicBezTo>
                  <a:pt x="2016" y="1521"/>
                  <a:pt x="2016" y="1521"/>
                  <a:pt x="2016" y="1521"/>
                </a:cubicBezTo>
                <a:cubicBezTo>
                  <a:pt x="1962" y="1548"/>
                  <a:pt x="1917" y="1557"/>
                  <a:pt x="1863" y="1557"/>
                </a:cubicBezTo>
                <a:cubicBezTo>
                  <a:pt x="1764" y="1557"/>
                  <a:pt x="1665" y="1521"/>
                  <a:pt x="1593" y="1440"/>
                </a:cubicBezTo>
                <a:cubicBezTo>
                  <a:pt x="1107" y="918"/>
                  <a:pt x="1107" y="918"/>
                  <a:pt x="1107" y="918"/>
                </a:cubicBezTo>
                <a:cubicBezTo>
                  <a:pt x="1089" y="900"/>
                  <a:pt x="1098" y="864"/>
                  <a:pt x="1116" y="855"/>
                </a:cubicBezTo>
                <a:cubicBezTo>
                  <a:pt x="1134" y="837"/>
                  <a:pt x="1161" y="837"/>
                  <a:pt x="1179" y="855"/>
                </a:cubicBezTo>
                <a:cubicBezTo>
                  <a:pt x="1656" y="1386"/>
                  <a:pt x="1656" y="1386"/>
                  <a:pt x="1656" y="1386"/>
                </a:cubicBezTo>
                <a:cubicBezTo>
                  <a:pt x="1746" y="1476"/>
                  <a:pt x="1872" y="1494"/>
                  <a:pt x="1980" y="1440"/>
                </a:cubicBezTo>
                <a:lnTo>
                  <a:pt x="1980" y="1440"/>
                </a:lnTo>
                <a:cubicBezTo>
                  <a:pt x="1989" y="1440"/>
                  <a:pt x="1989" y="1440"/>
                  <a:pt x="1989" y="1431"/>
                </a:cubicBezTo>
                <a:cubicBezTo>
                  <a:pt x="2016" y="1422"/>
                  <a:pt x="2034" y="1404"/>
                  <a:pt x="2052" y="1395"/>
                </a:cubicBezTo>
                <a:lnTo>
                  <a:pt x="2052" y="1395"/>
                </a:lnTo>
                <a:cubicBezTo>
                  <a:pt x="2178" y="1269"/>
                  <a:pt x="2186" y="1062"/>
                  <a:pt x="2070" y="936"/>
                </a:cubicBezTo>
                <a:cubicBezTo>
                  <a:pt x="1179" y="0"/>
                  <a:pt x="1179" y="0"/>
                  <a:pt x="1179" y="0"/>
                </a:cubicBezTo>
                <a:lnTo>
                  <a:pt x="1179" y="0"/>
                </a:lnTo>
                <a:cubicBezTo>
                  <a:pt x="0" y="0"/>
                  <a:pt x="0" y="0"/>
                  <a:pt x="0" y="0"/>
                </a:cubicBezTo>
                <a:cubicBezTo>
                  <a:pt x="0" y="1188"/>
                  <a:pt x="0" y="1188"/>
                  <a:pt x="0" y="1188"/>
                </a:cubicBezTo>
                <a:cubicBezTo>
                  <a:pt x="216" y="1188"/>
                  <a:pt x="216" y="1188"/>
                  <a:pt x="216" y="1188"/>
                </a:cubicBezTo>
                <a:cubicBezTo>
                  <a:pt x="297" y="1188"/>
                  <a:pt x="378" y="1215"/>
                  <a:pt x="432" y="1278"/>
                </a:cubicBezTo>
                <a:cubicBezTo>
                  <a:pt x="990" y="1881"/>
                  <a:pt x="990" y="1881"/>
                  <a:pt x="990" y="1881"/>
                </a:cubicBezTo>
                <a:cubicBezTo>
                  <a:pt x="1170" y="2061"/>
                  <a:pt x="1404" y="2169"/>
                  <a:pt x="1656" y="2169"/>
                </a:cubicBezTo>
                <a:cubicBezTo>
                  <a:pt x="3167" y="2169"/>
                  <a:pt x="3167" y="2169"/>
                  <a:pt x="3167" y="2169"/>
                </a:cubicBezTo>
                <a:cubicBezTo>
                  <a:pt x="3346" y="2169"/>
                  <a:pt x="3490" y="2025"/>
                  <a:pt x="3490" y="1845"/>
                </a:cubicBezTo>
                <a:lnTo>
                  <a:pt x="3490" y="1845"/>
                </a:lnTo>
                <a:cubicBezTo>
                  <a:pt x="3490" y="1665"/>
                  <a:pt x="3346" y="1521"/>
                  <a:pt x="3167" y="1521"/>
                </a:cubicBezTo>
              </a:path>
            </a:pathLst>
          </a:custGeom>
          <a:solidFill>
            <a:schemeClr val="accent4"/>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0" name="Freeform 170">
            <a:extLst>
              <a:ext uri="{FF2B5EF4-FFF2-40B4-BE49-F238E27FC236}">
                <a16:creationId xmlns:a16="http://schemas.microsoft.com/office/drawing/2014/main" id="{D9C44052-0857-4A28-9E01-C475EDD624DA}"/>
              </a:ext>
            </a:extLst>
          </p:cNvPr>
          <p:cNvSpPr>
            <a:spLocks noChangeArrowheads="1"/>
          </p:cNvSpPr>
          <p:nvPr/>
        </p:nvSpPr>
        <p:spPr bwMode="auto">
          <a:xfrm>
            <a:off x="5240264" y="5325332"/>
            <a:ext cx="5963" cy="5963"/>
          </a:xfrm>
          <a:custGeom>
            <a:avLst/>
            <a:gdLst>
              <a:gd name="T0" fmla="*/ 9 w 10"/>
              <a:gd name="T1" fmla="*/ 0 h 10"/>
              <a:gd name="T2" fmla="*/ 9 w 10"/>
              <a:gd name="T3" fmla="*/ 0 h 10"/>
              <a:gd name="T4" fmla="*/ 0 w 10"/>
              <a:gd name="T5" fmla="*/ 9 h 10"/>
              <a:gd name="T6" fmla="*/ 9 w 10"/>
              <a:gd name="T7" fmla="*/ 0 h 10"/>
            </a:gdLst>
            <a:ahLst/>
            <a:cxnLst>
              <a:cxn ang="0">
                <a:pos x="T0" y="T1"/>
              </a:cxn>
              <a:cxn ang="0">
                <a:pos x="T2" y="T3"/>
              </a:cxn>
              <a:cxn ang="0">
                <a:pos x="T4" y="T5"/>
              </a:cxn>
              <a:cxn ang="0">
                <a:pos x="T6" y="T7"/>
              </a:cxn>
            </a:cxnLst>
            <a:rect l="0" t="0" r="r" b="b"/>
            <a:pathLst>
              <a:path w="10" h="10">
                <a:moveTo>
                  <a:pt x="9" y="0"/>
                </a:moveTo>
                <a:lnTo>
                  <a:pt x="9" y="0"/>
                </a:lnTo>
                <a:cubicBezTo>
                  <a:pt x="9" y="9"/>
                  <a:pt x="9" y="9"/>
                  <a:pt x="0" y="9"/>
                </a:cubicBezTo>
                <a:cubicBezTo>
                  <a:pt x="9" y="9"/>
                  <a:pt x="9" y="9"/>
                  <a:pt x="9" y="0"/>
                </a:cubicBezTo>
              </a:path>
            </a:pathLst>
          </a:custGeom>
          <a:solidFill>
            <a:srgbClr val="EEDF41"/>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1" name="Freeform 171">
            <a:extLst>
              <a:ext uri="{FF2B5EF4-FFF2-40B4-BE49-F238E27FC236}">
                <a16:creationId xmlns:a16="http://schemas.microsoft.com/office/drawing/2014/main" id="{38334071-149B-400F-8E2F-0795293E9C0A}"/>
              </a:ext>
            </a:extLst>
          </p:cNvPr>
          <p:cNvSpPr>
            <a:spLocks noChangeArrowheads="1"/>
          </p:cNvSpPr>
          <p:nvPr/>
        </p:nvSpPr>
        <p:spPr bwMode="auto">
          <a:xfrm>
            <a:off x="8373982" y="1657898"/>
            <a:ext cx="554588" cy="1133028"/>
          </a:xfrm>
          <a:custGeom>
            <a:avLst/>
            <a:gdLst>
              <a:gd name="T0" fmla="*/ 0 w 820"/>
              <a:gd name="T1" fmla="*/ 0 h 1674"/>
              <a:gd name="T2" fmla="*/ 819 w 820"/>
              <a:gd name="T3" fmla="*/ 0 h 1674"/>
              <a:gd name="T4" fmla="*/ 819 w 820"/>
              <a:gd name="T5" fmla="*/ 1673 h 1674"/>
              <a:gd name="T6" fmla="*/ 0 w 820"/>
              <a:gd name="T7" fmla="*/ 1673 h 1674"/>
              <a:gd name="T8" fmla="*/ 0 w 820"/>
              <a:gd name="T9" fmla="*/ 0 h 1674"/>
            </a:gdLst>
            <a:ahLst/>
            <a:cxnLst>
              <a:cxn ang="0">
                <a:pos x="T0" y="T1"/>
              </a:cxn>
              <a:cxn ang="0">
                <a:pos x="T2" y="T3"/>
              </a:cxn>
              <a:cxn ang="0">
                <a:pos x="T4" y="T5"/>
              </a:cxn>
              <a:cxn ang="0">
                <a:pos x="T6" y="T7"/>
              </a:cxn>
              <a:cxn ang="0">
                <a:pos x="T8" y="T9"/>
              </a:cxn>
            </a:cxnLst>
            <a:rect l="0" t="0" r="r" b="b"/>
            <a:pathLst>
              <a:path w="820" h="1674">
                <a:moveTo>
                  <a:pt x="0" y="0"/>
                </a:moveTo>
                <a:lnTo>
                  <a:pt x="819" y="0"/>
                </a:lnTo>
                <a:lnTo>
                  <a:pt x="819" y="1673"/>
                </a:lnTo>
                <a:lnTo>
                  <a:pt x="0" y="1673"/>
                </a:lnTo>
                <a:lnTo>
                  <a:pt x="0" y="0"/>
                </a:lnTo>
              </a:path>
            </a:pathLst>
          </a:custGeom>
          <a:solidFill>
            <a:schemeClr val="accent3"/>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2" name="Freeform 172">
            <a:extLst>
              <a:ext uri="{FF2B5EF4-FFF2-40B4-BE49-F238E27FC236}">
                <a16:creationId xmlns:a16="http://schemas.microsoft.com/office/drawing/2014/main" id="{1EC4B562-8F5B-483B-895E-CF02C759BAF4}"/>
              </a:ext>
            </a:extLst>
          </p:cNvPr>
          <p:cNvSpPr>
            <a:spLocks noChangeArrowheads="1"/>
          </p:cNvSpPr>
          <p:nvPr/>
        </p:nvSpPr>
        <p:spPr bwMode="auto">
          <a:xfrm>
            <a:off x="6948752" y="1640009"/>
            <a:ext cx="5963" cy="2980"/>
          </a:xfrm>
          <a:custGeom>
            <a:avLst/>
            <a:gdLst>
              <a:gd name="T0" fmla="*/ 9 w 10"/>
              <a:gd name="T1" fmla="*/ 0 h 1"/>
              <a:gd name="T2" fmla="*/ 9 w 10"/>
              <a:gd name="T3" fmla="*/ 0 h 1"/>
              <a:gd name="T4" fmla="*/ 0 w 10"/>
              <a:gd name="T5" fmla="*/ 0 h 1"/>
              <a:gd name="T6" fmla="*/ 9 w 10"/>
              <a:gd name="T7" fmla="*/ 0 h 1"/>
            </a:gdLst>
            <a:ahLst/>
            <a:cxnLst>
              <a:cxn ang="0">
                <a:pos x="T0" y="T1"/>
              </a:cxn>
              <a:cxn ang="0">
                <a:pos x="T2" y="T3"/>
              </a:cxn>
              <a:cxn ang="0">
                <a:pos x="T4" y="T5"/>
              </a:cxn>
              <a:cxn ang="0">
                <a:pos x="T6" y="T7"/>
              </a:cxn>
            </a:cxnLst>
            <a:rect l="0" t="0" r="r" b="b"/>
            <a:pathLst>
              <a:path w="10" h="1">
                <a:moveTo>
                  <a:pt x="9" y="0"/>
                </a:moveTo>
                <a:lnTo>
                  <a:pt x="9" y="0"/>
                </a:lnTo>
                <a:cubicBezTo>
                  <a:pt x="0" y="0"/>
                  <a:pt x="0" y="0"/>
                  <a:pt x="0" y="0"/>
                </a:cubicBezTo>
                <a:cubicBezTo>
                  <a:pt x="0" y="0"/>
                  <a:pt x="0" y="0"/>
                  <a:pt x="9" y="0"/>
                </a:cubicBezTo>
              </a:path>
            </a:pathLst>
          </a:custGeom>
          <a:solidFill>
            <a:srgbClr val="7FC3B6"/>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3" name="Freeform 173">
            <a:extLst>
              <a:ext uri="{FF2B5EF4-FFF2-40B4-BE49-F238E27FC236}">
                <a16:creationId xmlns:a16="http://schemas.microsoft.com/office/drawing/2014/main" id="{09D38E09-84F7-4254-ABC5-04A08D54FB90}"/>
              </a:ext>
            </a:extLst>
          </p:cNvPr>
          <p:cNvSpPr>
            <a:spLocks noChangeArrowheads="1"/>
          </p:cNvSpPr>
          <p:nvPr/>
        </p:nvSpPr>
        <p:spPr bwMode="auto">
          <a:xfrm>
            <a:off x="5932008" y="1145054"/>
            <a:ext cx="2361469" cy="1466973"/>
          </a:xfrm>
          <a:custGeom>
            <a:avLst/>
            <a:gdLst>
              <a:gd name="T0" fmla="*/ 314 w 3492"/>
              <a:gd name="T1" fmla="*/ 639 h 2169"/>
              <a:gd name="T2" fmla="*/ 314 w 3492"/>
              <a:gd name="T3" fmla="*/ 639 h 2169"/>
              <a:gd name="T4" fmla="*/ 1475 w 3492"/>
              <a:gd name="T5" fmla="*/ 639 h 2169"/>
              <a:gd name="T6" fmla="*/ 1628 w 3492"/>
              <a:gd name="T7" fmla="*/ 612 h 2169"/>
              <a:gd name="T8" fmla="*/ 1898 w 3492"/>
              <a:gd name="T9" fmla="*/ 720 h 2169"/>
              <a:gd name="T10" fmla="*/ 2375 w 3492"/>
              <a:gd name="T11" fmla="*/ 1251 h 2169"/>
              <a:gd name="T12" fmla="*/ 2375 w 3492"/>
              <a:gd name="T13" fmla="*/ 1314 h 2169"/>
              <a:gd name="T14" fmla="*/ 2312 w 3492"/>
              <a:gd name="T15" fmla="*/ 1314 h 2169"/>
              <a:gd name="T16" fmla="*/ 1826 w 3492"/>
              <a:gd name="T17" fmla="*/ 783 h 2169"/>
              <a:gd name="T18" fmla="*/ 1511 w 3492"/>
              <a:gd name="T19" fmla="*/ 729 h 2169"/>
              <a:gd name="T20" fmla="*/ 1502 w 3492"/>
              <a:gd name="T21" fmla="*/ 729 h 2169"/>
              <a:gd name="T22" fmla="*/ 1493 w 3492"/>
              <a:gd name="T23" fmla="*/ 729 h 2169"/>
              <a:gd name="T24" fmla="*/ 1439 w 3492"/>
              <a:gd name="T25" fmla="*/ 774 h 2169"/>
              <a:gd name="T26" fmla="*/ 1439 w 3492"/>
              <a:gd name="T27" fmla="*/ 774 h 2169"/>
              <a:gd name="T28" fmla="*/ 1421 w 3492"/>
              <a:gd name="T29" fmla="*/ 1233 h 2169"/>
              <a:gd name="T30" fmla="*/ 2303 w 3492"/>
              <a:gd name="T31" fmla="*/ 2168 h 2169"/>
              <a:gd name="T32" fmla="*/ 2303 w 3492"/>
              <a:gd name="T33" fmla="*/ 2168 h 2169"/>
              <a:gd name="T34" fmla="*/ 3491 w 3492"/>
              <a:gd name="T35" fmla="*/ 2168 h 2169"/>
              <a:gd name="T36" fmla="*/ 3491 w 3492"/>
              <a:gd name="T37" fmla="*/ 981 h 2169"/>
              <a:gd name="T38" fmla="*/ 3275 w 3492"/>
              <a:gd name="T39" fmla="*/ 981 h 2169"/>
              <a:gd name="T40" fmla="*/ 3059 w 3492"/>
              <a:gd name="T41" fmla="*/ 891 h 2169"/>
              <a:gd name="T42" fmla="*/ 2492 w 3492"/>
              <a:gd name="T43" fmla="*/ 288 h 2169"/>
              <a:gd name="T44" fmla="*/ 1826 w 3492"/>
              <a:gd name="T45" fmla="*/ 0 h 2169"/>
              <a:gd name="T46" fmla="*/ 314 w 3492"/>
              <a:gd name="T47" fmla="*/ 0 h 2169"/>
              <a:gd name="T48" fmla="*/ 0 w 3492"/>
              <a:gd name="T49" fmla="*/ 324 h 2169"/>
              <a:gd name="T50" fmla="*/ 0 w 3492"/>
              <a:gd name="T51" fmla="*/ 324 h 2169"/>
              <a:gd name="T52" fmla="*/ 314 w 3492"/>
              <a:gd name="T53" fmla="*/ 639 h 2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92" h="2169">
                <a:moveTo>
                  <a:pt x="314" y="639"/>
                </a:moveTo>
                <a:lnTo>
                  <a:pt x="314" y="639"/>
                </a:lnTo>
                <a:cubicBezTo>
                  <a:pt x="1475" y="639"/>
                  <a:pt x="1475" y="639"/>
                  <a:pt x="1475" y="639"/>
                </a:cubicBezTo>
                <a:cubicBezTo>
                  <a:pt x="1520" y="621"/>
                  <a:pt x="1574" y="612"/>
                  <a:pt x="1628" y="612"/>
                </a:cubicBezTo>
                <a:cubicBezTo>
                  <a:pt x="1727" y="612"/>
                  <a:pt x="1826" y="648"/>
                  <a:pt x="1898" y="720"/>
                </a:cubicBezTo>
                <a:cubicBezTo>
                  <a:pt x="2375" y="1251"/>
                  <a:pt x="2375" y="1251"/>
                  <a:pt x="2375" y="1251"/>
                </a:cubicBezTo>
                <a:cubicBezTo>
                  <a:pt x="2393" y="1269"/>
                  <a:pt x="2393" y="1296"/>
                  <a:pt x="2375" y="1314"/>
                </a:cubicBezTo>
                <a:cubicBezTo>
                  <a:pt x="2357" y="1332"/>
                  <a:pt x="2330" y="1332"/>
                  <a:pt x="2312" y="1314"/>
                </a:cubicBezTo>
                <a:cubicBezTo>
                  <a:pt x="1826" y="783"/>
                  <a:pt x="1826" y="783"/>
                  <a:pt x="1826" y="783"/>
                </a:cubicBezTo>
                <a:cubicBezTo>
                  <a:pt x="1745" y="693"/>
                  <a:pt x="1610" y="675"/>
                  <a:pt x="1511" y="729"/>
                </a:cubicBezTo>
                <a:cubicBezTo>
                  <a:pt x="1502" y="729"/>
                  <a:pt x="1502" y="729"/>
                  <a:pt x="1502" y="729"/>
                </a:cubicBezTo>
                <a:cubicBezTo>
                  <a:pt x="1502" y="729"/>
                  <a:pt x="1502" y="729"/>
                  <a:pt x="1493" y="729"/>
                </a:cubicBezTo>
                <a:cubicBezTo>
                  <a:pt x="1475" y="747"/>
                  <a:pt x="1457" y="756"/>
                  <a:pt x="1439" y="774"/>
                </a:cubicBezTo>
                <a:lnTo>
                  <a:pt x="1439" y="774"/>
                </a:lnTo>
                <a:cubicBezTo>
                  <a:pt x="1304" y="900"/>
                  <a:pt x="1304" y="1098"/>
                  <a:pt x="1421" y="1233"/>
                </a:cubicBezTo>
                <a:cubicBezTo>
                  <a:pt x="2303" y="2168"/>
                  <a:pt x="2303" y="2168"/>
                  <a:pt x="2303" y="2168"/>
                </a:cubicBezTo>
                <a:lnTo>
                  <a:pt x="2303" y="2168"/>
                </a:lnTo>
                <a:cubicBezTo>
                  <a:pt x="3491" y="2168"/>
                  <a:pt x="3491" y="2168"/>
                  <a:pt x="3491" y="2168"/>
                </a:cubicBezTo>
                <a:cubicBezTo>
                  <a:pt x="3491" y="981"/>
                  <a:pt x="3491" y="981"/>
                  <a:pt x="3491" y="981"/>
                </a:cubicBezTo>
                <a:cubicBezTo>
                  <a:pt x="3275" y="981"/>
                  <a:pt x="3275" y="981"/>
                  <a:pt x="3275" y="981"/>
                </a:cubicBezTo>
                <a:cubicBezTo>
                  <a:pt x="3194" y="981"/>
                  <a:pt x="3113" y="945"/>
                  <a:pt x="3059" y="891"/>
                </a:cubicBezTo>
                <a:cubicBezTo>
                  <a:pt x="2492" y="288"/>
                  <a:pt x="2492" y="288"/>
                  <a:pt x="2492" y="288"/>
                </a:cubicBezTo>
                <a:cubicBezTo>
                  <a:pt x="2321" y="108"/>
                  <a:pt x="2078" y="0"/>
                  <a:pt x="1826" y="0"/>
                </a:cubicBezTo>
                <a:cubicBezTo>
                  <a:pt x="314" y="0"/>
                  <a:pt x="314" y="0"/>
                  <a:pt x="314" y="0"/>
                </a:cubicBezTo>
                <a:cubicBezTo>
                  <a:pt x="143" y="0"/>
                  <a:pt x="0" y="144"/>
                  <a:pt x="0" y="324"/>
                </a:cubicBezTo>
                <a:lnTo>
                  <a:pt x="0" y="324"/>
                </a:lnTo>
                <a:cubicBezTo>
                  <a:pt x="0" y="495"/>
                  <a:pt x="143" y="639"/>
                  <a:pt x="314" y="639"/>
                </a:cubicBezTo>
              </a:path>
            </a:pathLst>
          </a:custGeom>
          <a:solidFill>
            <a:schemeClr val="accent3"/>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4" name="Freeform 174">
            <a:extLst>
              <a:ext uri="{FF2B5EF4-FFF2-40B4-BE49-F238E27FC236}">
                <a16:creationId xmlns:a16="http://schemas.microsoft.com/office/drawing/2014/main" id="{FACDD3E8-13FE-4B4E-9184-4A94AA8271EE}"/>
              </a:ext>
            </a:extLst>
          </p:cNvPr>
          <p:cNvSpPr>
            <a:spLocks noChangeArrowheads="1"/>
          </p:cNvSpPr>
          <p:nvPr/>
        </p:nvSpPr>
        <p:spPr bwMode="auto">
          <a:xfrm>
            <a:off x="6942789" y="1640009"/>
            <a:ext cx="5963" cy="2980"/>
          </a:xfrm>
          <a:custGeom>
            <a:avLst/>
            <a:gdLst>
              <a:gd name="T0" fmla="*/ 0 w 10"/>
              <a:gd name="T1" fmla="*/ 0 h 1"/>
              <a:gd name="T2" fmla="*/ 0 w 10"/>
              <a:gd name="T3" fmla="*/ 0 h 1"/>
              <a:gd name="T4" fmla="*/ 9 w 10"/>
              <a:gd name="T5" fmla="*/ 0 h 1"/>
              <a:gd name="T6" fmla="*/ 0 w 10"/>
              <a:gd name="T7" fmla="*/ 0 h 1"/>
            </a:gdLst>
            <a:ahLst/>
            <a:cxnLst>
              <a:cxn ang="0">
                <a:pos x="T0" y="T1"/>
              </a:cxn>
              <a:cxn ang="0">
                <a:pos x="T2" y="T3"/>
              </a:cxn>
              <a:cxn ang="0">
                <a:pos x="T4" y="T5"/>
              </a:cxn>
              <a:cxn ang="0">
                <a:pos x="T6" y="T7"/>
              </a:cxn>
            </a:cxnLst>
            <a:rect l="0" t="0" r="r" b="b"/>
            <a:pathLst>
              <a:path w="10" h="1">
                <a:moveTo>
                  <a:pt x="0" y="0"/>
                </a:moveTo>
                <a:lnTo>
                  <a:pt x="0" y="0"/>
                </a:lnTo>
                <a:cubicBezTo>
                  <a:pt x="9" y="0"/>
                  <a:pt x="9" y="0"/>
                  <a:pt x="9" y="0"/>
                </a:cubicBezTo>
                <a:cubicBezTo>
                  <a:pt x="9" y="0"/>
                  <a:pt x="9" y="0"/>
                  <a:pt x="0" y="0"/>
                </a:cubicBezTo>
              </a:path>
            </a:pathLst>
          </a:custGeom>
          <a:solidFill>
            <a:srgbClr val="7FC3B6"/>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5" name="Freeform 175">
            <a:extLst>
              <a:ext uri="{FF2B5EF4-FFF2-40B4-BE49-F238E27FC236}">
                <a16:creationId xmlns:a16="http://schemas.microsoft.com/office/drawing/2014/main" id="{D2377546-72C1-49FA-BCC4-197D3D5F2D9B}"/>
              </a:ext>
            </a:extLst>
          </p:cNvPr>
          <p:cNvSpPr>
            <a:spLocks noChangeArrowheads="1"/>
          </p:cNvSpPr>
          <p:nvPr/>
        </p:nvSpPr>
        <p:spPr bwMode="auto">
          <a:xfrm>
            <a:off x="7807468" y="3777853"/>
            <a:ext cx="799083" cy="799083"/>
          </a:xfrm>
          <a:custGeom>
            <a:avLst/>
            <a:gdLst>
              <a:gd name="T0" fmla="*/ 1179 w 1180"/>
              <a:gd name="T1" fmla="*/ 594 h 1180"/>
              <a:gd name="T2" fmla="*/ 1179 w 1180"/>
              <a:gd name="T3" fmla="*/ 594 h 1180"/>
              <a:gd name="T4" fmla="*/ 594 w 1180"/>
              <a:gd name="T5" fmla="*/ 1179 h 1180"/>
              <a:gd name="T6" fmla="*/ 0 w 1180"/>
              <a:gd name="T7" fmla="*/ 594 h 1180"/>
              <a:gd name="T8" fmla="*/ 594 w 1180"/>
              <a:gd name="T9" fmla="*/ 0 h 1180"/>
              <a:gd name="T10" fmla="*/ 1179 w 1180"/>
              <a:gd name="T11" fmla="*/ 594 h 1180"/>
            </a:gdLst>
            <a:ahLst/>
            <a:cxnLst>
              <a:cxn ang="0">
                <a:pos x="T0" y="T1"/>
              </a:cxn>
              <a:cxn ang="0">
                <a:pos x="T2" y="T3"/>
              </a:cxn>
              <a:cxn ang="0">
                <a:pos x="T4" y="T5"/>
              </a:cxn>
              <a:cxn ang="0">
                <a:pos x="T6" y="T7"/>
              </a:cxn>
              <a:cxn ang="0">
                <a:pos x="T8" y="T9"/>
              </a:cxn>
              <a:cxn ang="0">
                <a:pos x="T10" y="T11"/>
              </a:cxn>
            </a:cxnLst>
            <a:rect l="0" t="0" r="r" b="b"/>
            <a:pathLst>
              <a:path w="1180" h="1180">
                <a:moveTo>
                  <a:pt x="1179" y="594"/>
                </a:moveTo>
                <a:lnTo>
                  <a:pt x="1179" y="594"/>
                </a:lnTo>
                <a:cubicBezTo>
                  <a:pt x="1179" y="918"/>
                  <a:pt x="918" y="1179"/>
                  <a:pt x="594" y="1179"/>
                </a:cubicBezTo>
                <a:cubicBezTo>
                  <a:pt x="270" y="1179"/>
                  <a:pt x="0" y="918"/>
                  <a:pt x="0" y="594"/>
                </a:cubicBezTo>
                <a:cubicBezTo>
                  <a:pt x="0" y="261"/>
                  <a:pt x="270" y="0"/>
                  <a:pt x="594" y="0"/>
                </a:cubicBezTo>
                <a:cubicBezTo>
                  <a:pt x="918" y="0"/>
                  <a:pt x="1179" y="261"/>
                  <a:pt x="1179" y="594"/>
                </a:cubicBezTo>
              </a:path>
            </a:pathLst>
          </a:custGeom>
          <a:solidFill>
            <a:schemeClr val="accent2"/>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6" name="Freeform 176">
            <a:extLst>
              <a:ext uri="{FF2B5EF4-FFF2-40B4-BE49-F238E27FC236}">
                <a16:creationId xmlns:a16="http://schemas.microsoft.com/office/drawing/2014/main" id="{CBA57CD3-AECB-4438-9411-DFFF6D7047D2}"/>
              </a:ext>
            </a:extLst>
          </p:cNvPr>
          <p:cNvSpPr>
            <a:spLocks noChangeArrowheads="1"/>
          </p:cNvSpPr>
          <p:nvPr/>
        </p:nvSpPr>
        <p:spPr bwMode="auto">
          <a:xfrm>
            <a:off x="6710220" y="4934734"/>
            <a:ext cx="799083" cy="799083"/>
          </a:xfrm>
          <a:custGeom>
            <a:avLst/>
            <a:gdLst>
              <a:gd name="T0" fmla="*/ 1179 w 1180"/>
              <a:gd name="T1" fmla="*/ 585 h 1180"/>
              <a:gd name="T2" fmla="*/ 1179 w 1180"/>
              <a:gd name="T3" fmla="*/ 585 h 1180"/>
              <a:gd name="T4" fmla="*/ 594 w 1180"/>
              <a:gd name="T5" fmla="*/ 1179 h 1180"/>
              <a:gd name="T6" fmla="*/ 0 w 1180"/>
              <a:gd name="T7" fmla="*/ 585 h 1180"/>
              <a:gd name="T8" fmla="*/ 594 w 1180"/>
              <a:gd name="T9" fmla="*/ 0 h 1180"/>
              <a:gd name="T10" fmla="*/ 1179 w 1180"/>
              <a:gd name="T11" fmla="*/ 585 h 1180"/>
            </a:gdLst>
            <a:ahLst/>
            <a:cxnLst>
              <a:cxn ang="0">
                <a:pos x="T0" y="T1"/>
              </a:cxn>
              <a:cxn ang="0">
                <a:pos x="T2" y="T3"/>
              </a:cxn>
              <a:cxn ang="0">
                <a:pos x="T4" y="T5"/>
              </a:cxn>
              <a:cxn ang="0">
                <a:pos x="T6" y="T7"/>
              </a:cxn>
              <a:cxn ang="0">
                <a:pos x="T8" y="T9"/>
              </a:cxn>
              <a:cxn ang="0">
                <a:pos x="T10" y="T11"/>
              </a:cxn>
            </a:cxnLst>
            <a:rect l="0" t="0" r="r" b="b"/>
            <a:pathLst>
              <a:path w="1180" h="1180">
                <a:moveTo>
                  <a:pt x="1179" y="585"/>
                </a:moveTo>
                <a:lnTo>
                  <a:pt x="1179" y="585"/>
                </a:lnTo>
                <a:cubicBezTo>
                  <a:pt x="1179" y="909"/>
                  <a:pt x="918" y="1179"/>
                  <a:pt x="594" y="1179"/>
                </a:cubicBezTo>
                <a:cubicBezTo>
                  <a:pt x="270" y="1179"/>
                  <a:pt x="0" y="909"/>
                  <a:pt x="0" y="585"/>
                </a:cubicBezTo>
                <a:cubicBezTo>
                  <a:pt x="0" y="261"/>
                  <a:pt x="270" y="0"/>
                  <a:pt x="594" y="0"/>
                </a:cubicBezTo>
                <a:cubicBezTo>
                  <a:pt x="918" y="0"/>
                  <a:pt x="1179" y="261"/>
                  <a:pt x="1179" y="585"/>
                </a:cubicBezTo>
              </a:path>
            </a:pathLst>
          </a:custGeom>
          <a:solidFill>
            <a:schemeClr val="accent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7" name="Freeform 177">
            <a:extLst>
              <a:ext uri="{FF2B5EF4-FFF2-40B4-BE49-F238E27FC236}">
                <a16:creationId xmlns:a16="http://schemas.microsoft.com/office/drawing/2014/main" id="{D5966AD2-AA24-48E0-A1D7-33EA201879BC}"/>
              </a:ext>
            </a:extLst>
          </p:cNvPr>
          <p:cNvSpPr>
            <a:spLocks noChangeArrowheads="1"/>
          </p:cNvSpPr>
          <p:nvPr/>
        </p:nvSpPr>
        <p:spPr bwMode="auto">
          <a:xfrm>
            <a:off x="3633154" y="2367532"/>
            <a:ext cx="799083" cy="799083"/>
          </a:xfrm>
          <a:custGeom>
            <a:avLst/>
            <a:gdLst>
              <a:gd name="T0" fmla="*/ 585 w 1180"/>
              <a:gd name="T1" fmla="*/ 1179 h 1180"/>
              <a:gd name="T2" fmla="*/ 585 w 1180"/>
              <a:gd name="T3" fmla="*/ 1179 h 1180"/>
              <a:gd name="T4" fmla="*/ 1179 w 1180"/>
              <a:gd name="T5" fmla="*/ 594 h 1180"/>
              <a:gd name="T6" fmla="*/ 585 w 1180"/>
              <a:gd name="T7" fmla="*/ 0 h 1180"/>
              <a:gd name="T8" fmla="*/ 0 w 1180"/>
              <a:gd name="T9" fmla="*/ 594 h 1180"/>
              <a:gd name="T10" fmla="*/ 585 w 1180"/>
              <a:gd name="T11" fmla="*/ 1179 h 1180"/>
            </a:gdLst>
            <a:ahLst/>
            <a:cxnLst>
              <a:cxn ang="0">
                <a:pos x="T0" y="T1"/>
              </a:cxn>
              <a:cxn ang="0">
                <a:pos x="T2" y="T3"/>
              </a:cxn>
              <a:cxn ang="0">
                <a:pos x="T4" y="T5"/>
              </a:cxn>
              <a:cxn ang="0">
                <a:pos x="T6" y="T7"/>
              </a:cxn>
              <a:cxn ang="0">
                <a:pos x="T8" y="T9"/>
              </a:cxn>
              <a:cxn ang="0">
                <a:pos x="T10" y="T11"/>
              </a:cxn>
            </a:cxnLst>
            <a:rect l="0" t="0" r="r" b="b"/>
            <a:pathLst>
              <a:path w="1180" h="1180">
                <a:moveTo>
                  <a:pt x="585" y="1179"/>
                </a:moveTo>
                <a:lnTo>
                  <a:pt x="585" y="1179"/>
                </a:lnTo>
                <a:cubicBezTo>
                  <a:pt x="909" y="1179"/>
                  <a:pt x="1179" y="918"/>
                  <a:pt x="1179" y="594"/>
                </a:cubicBezTo>
                <a:cubicBezTo>
                  <a:pt x="1179" y="270"/>
                  <a:pt x="909" y="0"/>
                  <a:pt x="585" y="0"/>
                </a:cubicBezTo>
                <a:cubicBezTo>
                  <a:pt x="261" y="0"/>
                  <a:pt x="0" y="270"/>
                  <a:pt x="0" y="594"/>
                </a:cubicBezTo>
                <a:cubicBezTo>
                  <a:pt x="0" y="918"/>
                  <a:pt x="261" y="1179"/>
                  <a:pt x="585" y="1179"/>
                </a:cubicBezTo>
              </a:path>
            </a:pathLst>
          </a:custGeom>
          <a:solidFill>
            <a:schemeClr val="accent3"/>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8" name="Freeform 178">
            <a:extLst>
              <a:ext uri="{FF2B5EF4-FFF2-40B4-BE49-F238E27FC236}">
                <a16:creationId xmlns:a16="http://schemas.microsoft.com/office/drawing/2014/main" id="{7AC1F989-C25D-4B15-9BEA-80A281D0E7B7}"/>
              </a:ext>
            </a:extLst>
          </p:cNvPr>
          <p:cNvSpPr>
            <a:spLocks noChangeArrowheads="1"/>
          </p:cNvSpPr>
          <p:nvPr/>
        </p:nvSpPr>
        <p:spPr bwMode="auto">
          <a:xfrm>
            <a:off x="4784072" y="1034732"/>
            <a:ext cx="799083" cy="799083"/>
          </a:xfrm>
          <a:custGeom>
            <a:avLst/>
            <a:gdLst>
              <a:gd name="T0" fmla="*/ 594 w 1180"/>
              <a:gd name="T1" fmla="*/ 1179 h 1180"/>
              <a:gd name="T2" fmla="*/ 594 w 1180"/>
              <a:gd name="T3" fmla="*/ 1179 h 1180"/>
              <a:gd name="T4" fmla="*/ 1179 w 1180"/>
              <a:gd name="T5" fmla="*/ 594 h 1180"/>
              <a:gd name="T6" fmla="*/ 594 w 1180"/>
              <a:gd name="T7" fmla="*/ 0 h 1180"/>
              <a:gd name="T8" fmla="*/ 0 w 1180"/>
              <a:gd name="T9" fmla="*/ 594 h 1180"/>
              <a:gd name="T10" fmla="*/ 594 w 1180"/>
              <a:gd name="T11" fmla="*/ 1179 h 1180"/>
            </a:gdLst>
            <a:ahLst/>
            <a:cxnLst>
              <a:cxn ang="0">
                <a:pos x="T0" y="T1"/>
              </a:cxn>
              <a:cxn ang="0">
                <a:pos x="T2" y="T3"/>
              </a:cxn>
              <a:cxn ang="0">
                <a:pos x="T4" y="T5"/>
              </a:cxn>
              <a:cxn ang="0">
                <a:pos x="T6" y="T7"/>
              </a:cxn>
              <a:cxn ang="0">
                <a:pos x="T8" y="T9"/>
              </a:cxn>
              <a:cxn ang="0">
                <a:pos x="T10" y="T11"/>
              </a:cxn>
            </a:cxnLst>
            <a:rect l="0" t="0" r="r" b="b"/>
            <a:pathLst>
              <a:path w="1180" h="1180">
                <a:moveTo>
                  <a:pt x="594" y="1179"/>
                </a:moveTo>
                <a:lnTo>
                  <a:pt x="594" y="1179"/>
                </a:lnTo>
                <a:cubicBezTo>
                  <a:pt x="917" y="1179"/>
                  <a:pt x="1179" y="918"/>
                  <a:pt x="1179" y="594"/>
                </a:cubicBezTo>
                <a:cubicBezTo>
                  <a:pt x="1179" y="261"/>
                  <a:pt x="917" y="0"/>
                  <a:pt x="594" y="0"/>
                </a:cubicBezTo>
                <a:cubicBezTo>
                  <a:pt x="270" y="0"/>
                  <a:pt x="0" y="261"/>
                  <a:pt x="0" y="594"/>
                </a:cubicBezTo>
                <a:cubicBezTo>
                  <a:pt x="0" y="918"/>
                  <a:pt x="270" y="1179"/>
                  <a:pt x="594" y="1179"/>
                </a:cubicBezTo>
              </a:path>
            </a:pathLst>
          </a:custGeom>
          <a:solidFill>
            <a:schemeClr val="accent5"/>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9" name="Freeform 179">
            <a:extLst>
              <a:ext uri="{FF2B5EF4-FFF2-40B4-BE49-F238E27FC236}">
                <a16:creationId xmlns:a16="http://schemas.microsoft.com/office/drawing/2014/main" id="{85DD63C7-A39D-4699-913A-C24819E412F5}"/>
              </a:ext>
            </a:extLst>
          </p:cNvPr>
          <p:cNvSpPr>
            <a:spLocks noChangeArrowheads="1"/>
          </p:cNvSpPr>
          <p:nvPr/>
        </p:nvSpPr>
        <p:spPr bwMode="auto">
          <a:xfrm>
            <a:off x="6918936" y="5161340"/>
            <a:ext cx="390596" cy="298166"/>
          </a:xfrm>
          <a:custGeom>
            <a:avLst/>
            <a:gdLst>
              <a:gd name="T0" fmla="*/ 531 w 577"/>
              <a:gd name="T1" fmla="*/ 441 h 442"/>
              <a:gd name="T2" fmla="*/ 531 w 577"/>
              <a:gd name="T3" fmla="*/ 441 h 442"/>
              <a:gd name="T4" fmla="*/ 45 w 577"/>
              <a:gd name="T5" fmla="*/ 441 h 442"/>
              <a:gd name="T6" fmla="*/ 0 w 577"/>
              <a:gd name="T7" fmla="*/ 387 h 442"/>
              <a:gd name="T8" fmla="*/ 0 w 577"/>
              <a:gd name="T9" fmla="*/ 45 h 442"/>
              <a:gd name="T10" fmla="*/ 45 w 577"/>
              <a:gd name="T11" fmla="*/ 0 h 442"/>
              <a:gd name="T12" fmla="*/ 531 w 577"/>
              <a:gd name="T13" fmla="*/ 0 h 442"/>
              <a:gd name="T14" fmla="*/ 576 w 577"/>
              <a:gd name="T15" fmla="*/ 45 h 442"/>
              <a:gd name="T16" fmla="*/ 576 w 577"/>
              <a:gd name="T17" fmla="*/ 387 h 442"/>
              <a:gd name="T18" fmla="*/ 531 w 577"/>
              <a:gd name="T19" fmla="*/ 441 h 442"/>
              <a:gd name="T20" fmla="*/ 45 w 577"/>
              <a:gd name="T21" fmla="*/ 36 h 442"/>
              <a:gd name="T22" fmla="*/ 45 w 577"/>
              <a:gd name="T23" fmla="*/ 36 h 442"/>
              <a:gd name="T24" fmla="*/ 27 w 577"/>
              <a:gd name="T25" fmla="*/ 45 h 442"/>
              <a:gd name="T26" fmla="*/ 27 w 577"/>
              <a:gd name="T27" fmla="*/ 387 h 442"/>
              <a:gd name="T28" fmla="*/ 45 w 577"/>
              <a:gd name="T29" fmla="*/ 405 h 442"/>
              <a:gd name="T30" fmla="*/ 531 w 577"/>
              <a:gd name="T31" fmla="*/ 405 h 442"/>
              <a:gd name="T32" fmla="*/ 540 w 577"/>
              <a:gd name="T33" fmla="*/ 387 h 442"/>
              <a:gd name="T34" fmla="*/ 540 w 577"/>
              <a:gd name="T35" fmla="*/ 45 h 442"/>
              <a:gd name="T36" fmla="*/ 531 w 577"/>
              <a:gd name="T37" fmla="*/ 36 h 442"/>
              <a:gd name="T38" fmla="*/ 45 w 577"/>
              <a:gd name="T39" fmla="*/ 36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77" h="442">
                <a:moveTo>
                  <a:pt x="531" y="441"/>
                </a:moveTo>
                <a:lnTo>
                  <a:pt x="531" y="441"/>
                </a:lnTo>
                <a:cubicBezTo>
                  <a:pt x="45" y="441"/>
                  <a:pt x="45" y="441"/>
                  <a:pt x="45" y="441"/>
                </a:cubicBezTo>
                <a:cubicBezTo>
                  <a:pt x="18" y="441"/>
                  <a:pt x="0" y="423"/>
                  <a:pt x="0" y="387"/>
                </a:cubicBezTo>
                <a:cubicBezTo>
                  <a:pt x="0" y="45"/>
                  <a:pt x="0" y="45"/>
                  <a:pt x="0" y="45"/>
                </a:cubicBezTo>
                <a:cubicBezTo>
                  <a:pt x="0" y="18"/>
                  <a:pt x="18" y="0"/>
                  <a:pt x="45" y="0"/>
                </a:cubicBezTo>
                <a:cubicBezTo>
                  <a:pt x="531" y="0"/>
                  <a:pt x="531" y="0"/>
                  <a:pt x="531" y="0"/>
                </a:cubicBezTo>
                <a:cubicBezTo>
                  <a:pt x="558" y="0"/>
                  <a:pt x="576" y="18"/>
                  <a:pt x="576" y="45"/>
                </a:cubicBezTo>
                <a:cubicBezTo>
                  <a:pt x="576" y="387"/>
                  <a:pt x="576" y="387"/>
                  <a:pt x="576" y="387"/>
                </a:cubicBezTo>
                <a:cubicBezTo>
                  <a:pt x="576" y="423"/>
                  <a:pt x="558" y="441"/>
                  <a:pt x="531" y="441"/>
                </a:cubicBezTo>
                <a:close/>
                <a:moveTo>
                  <a:pt x="45" y="36"/>
                </a:moveTo>
                <a:lnTo>
                  <a:pt x="45" y="36"/>
                </a:lnTo>
                <a:cubicBezTo>
                  <a:pt x="36" y="36"/>
                  <a:pt x="27" y="36"/>
                  <a:pt x="27" y="45"/>
                </a:cubicBezTo>
                <a:cubicBezTo>
                  <a:pt x="27" y="387"/>
                  <a:pt x="27" y="387"/>
                  <a:pt x="27" y="387"/>
                </a:cubicBezTo>
                <a:cubicBezTo>
                  <a:pt x="27" y="396"/>
                  <a:pt x="36" y="405"/>
                  <a:pt x="45" y="405"/>
                </a:cubicBezTo>
                <a:cubicBezTo>
                  <a:pt x="531" y="405"/>
                  <a:pt x="531" y="405"/>
                  <a:pt x="531" y="405"/>
                </a:cubicBezTo>
                <a:cubicBezTo>
                  <a:pt x="540" y="405"/>
                  <a:pt x="540" y="396"/>
                  <a:pt x="540" y="387"/>
                </a:cubicBezTo>
                <a:cubicBezTo>
                  <a:pt x="540" y="45"/>
                  <a:pt x="540" y="45"/>
                  <a:pt x="540" y="45"/>
                </a:cubicBezTo>
                <a:cubicBezTo>
                  <a:pt x="540" y="36"/>
                  <a:pt x="540" y="36"/>
                  <a:pt x="531" y="36"/>
                </a:cubicBezTo>
                <a:lnTo>
                  <a:pt x="45" y="36"/>
                </a:lnTo>
                <a:close/>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0" name="Freeform 180">
            <a:extLst>
              <a:ext uri="{FF2B5EF4-FFF2-40B4-BE49-F238E27FC236}">
                <a16:creationId xmlns:a16="http://schemas.microsoft.com/office/drawing/2014/main" id="{C90ED954-80B2-47C5-BAD9-A6605321073C}"/>
              </a:ext>
            </a:extLst>
          </p:cNvPr>
          <p:cNvSpPr>
            <a:spLocks noChangeArrowheads="1"/>
          </p:cNvSpPr>
          <p:nvPr/>
        </p:nvSpPr>
        <p:spPr bwMode="auto">
          <a:xfrm>
            <a:off x="6871229" y="5110653"/>
            <a:ext cx="480045" cy="396559"/>
          </a:xfrm>
          <a:custGeom>
            <a:avLst/>
            <a:gdLst>
              <a:gd name="T0" fmla="*/ 666 w 712"/>
              <a:gd name="T1" fmla="*/ 585 h 586"/>
              <a:gd name="T2" fmla="*/ 666 w 712"/>
              <a:gd name="T3" fmla="*/ 585 h 586"/>
              <a:gd name="T4" fmla="*/ 54 w 712"/>
              <a:gd name="T5" fmla="*/ 585 h 586"/>
              <a:gd name="T6" fmla="*/ 0 w 712"/>
              <a:gd name="T7" fmla="*/ 531 h 586"/>
              <a:gd name="T8" fmla="*/ 0 w 712"/>
              <a:gd name="T9" fmla="*/ 54 h 586"/>
              <a:gd name="T10" fmla="*/ 54 w 712"/>
              <a:gd name="T11" fmla="*/ 0 h 586"/>
              <a:gd name="T12" fmla="*/ 666 w 712"/>
              <a:gd name="T13" fmla="*/ 0 h 586"/>
              <a:gd name="T14" fmla="*/ 711 w 712"/>
              <a:gd name="T15" fmla="*/ 54 h 586"/>
              <a:gd name="T16" fmla="*/ 711 w 712"/>
              <a:gd name="T17" fmla="*/ 531 h 586"/>
              <a:gd name="T18" fmla="*/ 666 w 712"/>
              <a:gd name="T19" fmla="*/ 585 h 586"/>
              <a:gd name="T20" fmla="*/ 54 w 712"/>
              <a:gd name="T21" fmla="*/ 36 h 586"/>
              <a:gd name="T22" fmla="*/ 54 w 712"/>
              <a:gd name="T23" fmla="*/ 36 h 586"/>
              <a:gd name="T24" fmla="*/ 36 w 712"/>
              <a:gd name="T25" fmla="*/ 54 h 586"/>
              <a:gd name="T26" fmla="*/ 36 w 712"/>
              <a:gd name="T27" fmla="*/ 531 h 586"/>
              <a:gd name="T28" fmla="*/ 54 w 712"/>
              <a:gd name="T29" fmla="*/ 549 h 586"/>
              <a:gd name="T30" fmla="*/ 666 w 712"/>
              <a:gd name="T31" fmla="*/ 549 h 586"/>
              <a:gd name="T32" fmla="*/ 684 w 712"/>
              <a:gd name="T33" fmla="*/ 531 h 586"/>
              <a:gd name="T34" fmla="*/ 684 w 712"/>
              <a:gd name="T35" fmla="*/ 54 h 586"/>
              <a:gd name="T36" fmla="*/ 666 w 712"/>
              <a:gd name="T37" fmla="*/ 36 h 586"/>
              <a:gd name="T38" fmla="*/ 54 w 712"/>
              <a:gd name="T39" fmla="*/ 36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2" h="586">
                <a:moveTo>
                  <a:pt x="666" y="585"/>
                </a:moveTo>
                <a:lnTo>
                  <a:pt x="666" y="585"/>
                </a:lnTo>
                <a:cubicBezTo>
                  <a:pt x="54" y="585"/>
                  <a:pt x="54" y="585"/>
                  <a:pt x="54" y="585"/>
                </a:cubicBezTo>
                <a:cubicBezTo>
                  <a:pt x="27" y="585"/>
                  <a:pt x="0" y="558"/>
                  <a:pt x="0" y="531"/>
                </a:cubicBezTo>
                <a:cubicBezTo>
                  <a:pt x="0" y="54"/>
                  <a:pt x="0" y="54"/>
                  <a:pt x="0" y="54"/>
                </a:cubicBezTo>
                <a:cubicBezTo>
                  <a:pt x="0" y="27"/>
                  <a:pt x="27" y="0"/>
                  <a:pt x="54" y="0"/>
                </a:cubicBezTo>
                <a:cubicBezTo>
                  <a:pt x="666" y="0"/>
                  <a:pt x="666" y="0"/>
                  <a:pt x="666" y="0"/>
                </a:cubicBezTo>
                <a:cubicBezTo>
                  <a:pt x="693" y="0"/>
                  <a:pt x="711" y="27"/>
                  <a:pt x="711" y="54"/>
                </a:cubicBezTo>
                <a:cubicBezTo>
                  <a:pt x="711" y="531"/>
                  <a:pt x="711" y="531"/>
                  <a:pt x="711" y="531"/>
                </a:cubicBezTo>
                <a:cubicBezTo>
                  <a:pt x="711" y="558"/>
                  <a:pt x="693" y="585"/>
                  <a:pt x="666" y="585"/>
                </a:cubicBezTo>
                <a:close/>
                <a:moveTo>
                  <a:pt x="54" y="36"/>
                </a:moveTo>
                <a:lnTo>
                  <a:pt x="54" y="36"/>
                </a:lnTo>
                <a:cubicBezTo>
                  <a:pt x="45" y="36"/>
                  <a:pt x="36" y="45"/>
                  <a:pt x="36" y="54"/>
                </a:cubicBezTo>
                <a:cubicBezTo>
                  <a:pt x="36" y="531"/>
                  <a:pt x="36" y="531"/>
                  <a:pt x="36" y="531"/>
                </a:cubicBezTo>
                <a:cubicBezTo>
                  <a:pt x="36" y="540"/>
                  <a:pt x="45" y="549"/>
                  <a:pt x="54" y="549"/>
                </a:cubicBezTo>
                <a:cubicBezTo>
                  <a:pt x="666" y="549"/>
                  <a:pt x="666" y="549"/>
                  <a:pt x="666" y="549"/>
                </a:cubicBezTo>
                <a:cubicBezTo>
                  <a:pt x="675" y="549"/>
                  <a:pt x="684" y="540"/>
                  <a:pt x="684" y="531"/>
                </a:cubicBezTo>
                <a:cubicBezTo>
                  <a:pt x="684" y="54"/>
                  <a:pt x="684" y="54"/>
                  <a:pt x="684" y="54"/>
                </a:cubicBezTo>
                <a:cubicBezTo>
                  <a:pt x="684" y="45"/>
                  <a:pt x="675" y="36"/>
                  <a:pt x="666" y="36"/>
                </a:cubicBezTo>
                <a:lnTo>
                  <a:pt x="54" y="36"/>
                </a:lnTo>
                <a:close/>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1" name="Freeform 181">
            <a:extLst>
              <a:ext uri="{FF2B5EF4-FFF2-40B4-BE49-F238E27FC236}">
                <a16:creationId xmlns:a16="http://schemas.microsoft.com/office/drawing/2014/main" id="{B94F481D-A2B3-41DA-9A1B-7D3B9CE11C2A}"/>
              </a:ext>
            </a:extLst>
          </p:cNvPr>
          <p:cNvSpPr>
            <a:spLocks noChangeArrowheads="1"/>
          </p:cNvSpPr>
          <p:nvPr/>
        </p:nvSpPr>
        <p:spPr bwMode="auto">
          <a:xfrm>
            <a:off x="7029256" y="5277626"/>
            <a:ext cx="68579" cy="68577"/>
          </a:xfrm>
          <a:custGeom>
            <a:avLst/>
            <a:gdLst>
              <a:gd name="T0" fmla="*/ 54 w 100"/>
              <a:gd name="T1" fmla="*/ 99 h 100"/>
              <a:gd name="T2" fmla="*/ 54 w 100"/>
              <a:gd name="T3" fmla="*/ 99 h 100"/>
              <a:gd name="T4" fmla="*/ 0 w 100"/>
              <a:gd name="T5" fmla="*/ 54 h 100"/>
              <a:gd name="T6" fmla="*/ 54 w 100"/>
              <a:gd name="T7" fmla="*/ 0 h 100"/>
              <a:gd name="T8" fmla="*/ 99 w 100"/>
              <a:gd name="T9" fmla="*/ 54 h 100"/>
              <a:gd name="T10" fmla="*/ 54 w 100"/>
              <a:gd name="T11" fmla="*/ 99 h 100"/>
              <a:gd name="T12" fmla="*/ 54 w 100"/>
              <a:gd name="T13" fmla="*/ 36 h 100"/>
              <a:gd name="T14" fmla="*/ 54 w 100"/>
              <a:gd name="T15" fmla="*/ 36 h 100"/>
              <a:gd name="T16" fmla="*/ 36 w 100"/>
              <a:gd name="T17" fmla="*/ 54 h 100"/>
              <a:gd name="T18" fmla="*/ 54 w 100"/>
              <a:gd name="T19" fmla="*/ 72 h 100"/>
              <a:gd name="T20" fmla="*/ 72 w 100"/>
              <a:gd name="T21" fmla="*/ 54 h 100"/>
              <a:gd name="T22" fmla="*/ 54 w 100"/>
              <a:gd name="T23" fmla="*/ 3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100">
                <a:moveTo>
                  <a:pt x="54" y="99"/>
                </a:moveTo>
                <a:lnTo>
                  <a:pt x="54" y="99"/>
                </a:lnTo>
                <a:cubicBezTo>
                  <a:pt x="27" y="99"/>
                  <a:pt x="0" y="81"/>
                  <a:pt x="0" y="54"/>
                </a:cubicBezTo>
                <a:cubicBezTo>
                  <a:pt x="0" y="27"/>
                  <a:pt x="27" y="0"/>
                  <a:pt x="54" y="0"/>
                </a:cubicBezTo>
                <a:cubicBezTo>
                  <a:pt x="81" y="0"/>
                  <a:pt x="99" y="27"/>
                  <a:pt x="99" y="54"/>
                </a:cubicBezTo>
                <a:cubicBezTo>
                  <a:pt x="99" y="81"/>
                  <a:pt x="81" y="99"/>
                  <a:pt x="54" y="99"/>
                </a:cubicBezTo>
                <a:close/>
                <a:moveTo>
                  <a:pt x="54" y="36"/>
                </a:moveTo>
                <a:lnTo>
                  <a:pt x="54" y="36"/>
                </a:lnTo>
                <a:cubicBezTo>
                  <a:pt x="45" y="36"/>
                  <a:pt x="36" y="45"/>
                  <a:pt x="36" y="54"/>
                </a:cubicBezTo>
                <a:cubicBezTo>
                  <a:pt x="36" y="63"/>
                  <a:pt x="45" y="72"/>
                  <a:pt x="54" y="72"/>
                </a:cubicBezTo>
                <a:cubicBezTo>
                  <a:pt x="63" y="72"/>
                  <a:pt x="72" y="63"/>
                  <a:pt x="72" y="54"/>
                </a:cubicBezTo>
                <a:cubicBezTo>
                  <a:pt x="72" y="45"/>
                  <a:pt x="63" y="36"/>
                  <a:pt x="54" y="36"/>
                </a:cubicBezTo>
                <a:close/>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2" name="Freeform 182">
            <a:extLst>
              <a:ext uri="{FF2B5EF4-FFF2-40B4-BE49-F238E27FC236}">
                <a16:creationId xmlns:a16="http://schemas.microsoft.com/office/drawing/2014/main" id="{8A69E815-F7F5-4186-B4C1-244DC061ECE4}"/>
              </a:ext>
            </a:extLst>
          </p:cNvPr>
          <p:cNvSpPr>
            <a:spLocks noChangeArrowheads="1"/>
          </p:cNvSpPr>
          <p:nvPr/>
        </p:nvSpPr>
        <p:spPr bwMode="auto">
          <a:xfrm>
            <a:off x="6960679" y="5209047"/>
            <a:ext cx="202753" cy="202753"/>
          </a:xfrm>
          <a:custGeom>
            <a:avLst/>
            <a:gdLst>
              <a:gd name="T0" fmla="*/ 153 w 298"/>
              <a:gd name="T1" fmla="*/ 297 h 298"/>
              <a:gd name="T2" fmla="*/ 153 w 298"/>
              <a:gd name="T3" fmla="*/ 297 h 298"/>
              <a:gd name="T4" fmla="*/ 0 w 298"/>
              <a:gd name="T5" fmla="*/ 153 h 298"/>
              <a:gd name="T6" fmla="*/ 153 w 298"/>
              <a:gd name="T7" fmla="*/ 0 h 298"/>
              <a:gd name="T8" fmla="*/ 297 w 298"/>
              <a:gd name="T9" fmla="*/ 153 h 298"/>
              <a:gd name="T10" fmla="*/ 153 w 298"/>
              <a:gd name="T11" fmla="*/ 297 h 298"/>
              <a:gd name="T12" fmla="*/ 153 w 298"/>
              <a:gd name="T13" fmla="*/ 27 h 298"/>
              <a:gd name="T14" fmla="*/ 153 w 298"/>
              <a:gd name="T15" fmla="*/ 27 h 298"/>
              <a:gd name="T16" fmla="*/ 27 w 298"/>
              <a:gd name="T17" fmla="*/ 153 h 298"/>
              <a:gd name="T18" fmla="*/ 153 w 298"/>
              <a:gd name="T19" fmla="*/ 270 h 298"/>
              <a:gd name="T20" fmla="*/ 270 w 298"/>
              <a:gd name="T21" fmla="*/ 153 h 298"/>
              <a:gd name="T22" fmla="*/ 153 w 298"/>
              <a:gd name="T23" fmla="*/ 27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8" h="298">
                <a:moveTo>
                  <a:pt x="153" y="297"/>
                </a:moveTo>
                <a:lnTo>
                  <a:pt x="153" y="297"/>
                </a:lnTo>
                <a:cubicBezTo>
                  <a:pt x="63" y="297"/>
                  <a:pt x="0" y="234"/>
                  <a:pt x="0" y="153"/>
                </a:cubicBezTo>
                <a:cubicBezTo>
                  <a:pt x="0" y="63"/>
                  <a:pt x="63" y="0"/>
                  <a:pt x="153" y="0"/>
                </a:cubicBezTo>
                <a:cubicBezTo>
                  <a:pt x="234" y="0"/>
                  <a:pt x="297" y="63"/>
                  <a:pt x="297" y="153"/>
                </a:cubicBezTo>
                <a:cubicBezTo>
                  <a:pt x="297" y="234"/>
                  <a:pt x="234" y="297"/>
                  <a:pt x="153" y="297"/>
                </a:cubicBezTo>
                <a:close/>
                <a:moveTo>
                  <a:pt x="153" y="27"/>
                </a:moveTo>
                <a:lnTo>
                  <a:pt x="153" y="27"/>
                </a:lnTo>
                <a:cubicBezTo>
                  <a:pt x="81" y="27"/>
                  <a:pt x="27" y="81"/>
                  <a:pt x="27" y="153"/>
                </a:cubicBezTo>
                <a:cubicBezTo>
                  <a:pt x="27" y="216"/>
                  <a:pt x="81" y="270"/>
                  <a:pt x="153" y="270"/>
                </a:cubicBezTo>
                <a:cubicBezTo>
                  <a:pt x="216" y="270"/>
                  <a:pt x="270" y="216"/>
                  <a:pt x="270" y="153"/>
                </a:cubicBezTo>
                <a:cubicBezTo>
                  <a:pt x="270" y="81"/>
                  <a:pt x="216" y="27"/>
                  <a:pt x="153" y="27"/>
                </a:cubicBezTo>
                <a:close/>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3" name="Freeform 183">
            <a:extLst>
              <a:ext uri="{FF2B5EF4-FFF2-40B4-BE49-F238E27FC236}">
                <a16:creationId xmlns:a16="http://schemas.microsoft.com/office/drawing/2014/main" id="{B7389A16-9CCD-4D38-A2EE-BBB97FBC3946}"/>
              </a:ext>
            </a:extLst>
          </p:cNvPr>
          <p:cNvSpPr>
            <a:spLocks noChangeArrowheads="1"/>
          </p:cNvSpPr>
          <p:nvPr/>
        </p:nvSpPr>
        <p:spPr bwMode="auto">
          <a:xfrm>
            <a:off x="7053109" y="5238863"/>
            <a:ext cx="17890" cy="29816"/>
          </a:xfrm>
          <a:custGeom>
            <a:avLst/>
            <a:gdLst>
              <a:gd name="T0" fmla="*/ 18 w 28"/>
              <a:gd name="T1" fmla="*/ 45 h 46"/>
              <a:gd name="T2" fmla="*/ 18 w 28"/>
              <a:gd name="T3" fmla="*/ 45 h 46"/>
              <a:gd name="T4" fmla="*/ 0 w 28"/>
              <a:gd name="T5" fmla="*/ 27 h 46"/>
              <a:gd name="T6" fmla="*/ 0 w 28"/>
              <a:gd name="T7" fmla="*/ 9 h 46"/>
              <a:gd name="T8" fmla="*/ 18 w 28"/>
              <a:gd name="T9" fmla="*/ 0 h 46"/>
              <a:gd name="T10" fmla="*/ 27 w 28"/>
              <a:gd name="T11" fmla="*/ 9 h 46"/>
              <a:gd name="T12" fmla="*/ 27 w 28"/>
              <a:gd name="T13" fmla="*/ 27 h 46"/>
              <a:gd name="T14" fmla="*/ 18 w 28"/>
              <a:gd name="T15" fmla="*/ 45 h 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46">
                <a:moveTo>
                  <a:pt x="18" y="45"/>
                </a:moveTo>
                <a:lnTo>
                  <a:pt x="18" y="45"/>
                </a:lnTo>
                <a:cubicBezTo>
                  <a:pt x="9" y="45"/>
                  <a:pt x="0" y="36"/>
                  <a:pt x="0" y="27"/>
                </a:cubicBezTo>
                <a:cubicBezTo>
                  <a:pt x="0" y="9"/>
                  <a:pt x="0" y="9"/>
                  <a:pt x="0" y="9"/>
                </a:cubicBezTo>
                <a:cubicBezTo>
                  <a:pt x="0" y="0"/>
                  <a:pt x="9" y="0"/>
                  <a:pt x="18" y="0"/>
                </a:cubicBezTo>
                <a:cubicBezTo>
                  <a:pt x="27" y="0"/>
                  <a:pt x="27" y="0"/>
                  <a:pt x="27" y="9"/>
                </a:cubicBezTo>
                <a:cubicBezTo>
                  <a:pt x="27" y="27"/>
                  <a:pt x="27" y="27"/>
                  <a:pt x="27" y="27"/>
                </a:cubicBezTo>
                <a:cubicBezTo>
                  <a:pt x="27" y="36"/>
                  <a:pt x="27" y="45"/>
                  <a:pt x="18" y="45"/>
                </a:cubicBez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4" name="Freeform 184">
            <a:extLst>
              <a:ext uri="{FF2B5EF4-FFF2-40B4-BE49-F238E27FC236}">
                <a16:creationId xmlns:a16="http://schemas.microsoft.com/office/drawing/2014/main" id="{17B3B71C-E628-45BF-AE6A-7ACD751E4F4D}"/>
              </a:ext>
            </a:extLst>
          </p:cNvPr>
          <p:cNvSpPr>
            <a:spLocks noChangeArrowheads="1"/>
          </p:cNvSpPr>
          <p:nvPr/>
        </p:nvSpPr>
        <p:spPr bwMode="auto">
          <a:xfrm>
            <a:off x="7088889" y="5250790"/>
            <a:ext cx="29816" cy="29816"/>
          </a:xfrm>
          <a:custGeom>
            <a:avLst/>
            <a:gdLst>
              <a:gd name="T0" fmla="*/ 18 w 46"/>
              <a:gd name="T1" fmla="*/ 45 h 46"/>
              <a:gd name="T2" fmla="*/ 18 w 46"/>
              <a:gd name="T3" fmla="*/ 45 h 46"/>
              <a:gd name="T4" fmla="*/ 0 w 46"/>
              <a:gd name="T5" fmla="*/ 45 h 46"/>
              <a:gd name="T6" fmla="*/ 0 w 46"/>
              <a:gd name="T7" fmla="*/ 18 h 46"/>
              <a:gd name="T8" fmla="*/ 18 w 46"/>
              <a:gd name="T9" fmla="*/ 9 h 46"/>
              <a:gd name="T10" fmla="*/ 36 w 46"/>
              <a:gd name="T11" fmla="*/ 9 h 46"/>
              <a:gd name="T12" fmla="*/ 36 w 46"/>
              <a:gd name="T13" fmla="*/ 36 h 46"/>
              <a:gd name="T14" fmla="*/ 27 w 46"/>
              <a:gd name="T15" fmla="*/ 45 h 46"/>
              <a:gd name="T16" fmla="*/ 18 w 46"/>
              <a:gd name="T17" fmla="*/ 4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6">
                <a:moveTo>
                  <a:pt x="18" y="45"/>
                </a:moveTo>
                <a:lnTo>
                  <a:pt x="18" y="45"/>
                </a:lnTo>
                <a:cubicBezTo>
                  <a:pt x="9" y="45"/>
                  <a:pt x="9" y="45"/>
                  <a:pt x="0" y="45"/>
                </a:cubicBezTo>
                <a:cubicBezTo>
                  <a:pt x="0" y="36"/>
                  <a:pt x="0" y="27"/>
                  <a:pt x="0" y="18"/>
                </a:cubicBezTo>
                <a:cubicBezTo>
                  <a:pt x="18" y="9"/>
                  <a:pt x="18" y="9"/>
                  <a:pt x="18" y="9"/>
                </a:cubicBezTo>
                <a:cubicBezTo>
                  <a:pt x="18" y="0"/>
                  <a:pt x="27" y="0"/>
                  <a:pt x="36" y="9"/>
                </a:cubicBezTo>
                <a:cubicBezTo>
                  <a:pt x="45" y="18"/>
                  <a:pt x="45" y="27"/>
                  <a:pt x="36" y="36"/>
                </a:cubicBezTo>
                <a:cubicBezTo>
                  <a:pt x="27" y="45"/>
                  <a:pt x="27" y="45"/>
                  <a:pt x="27" y="45"/>
                </a:cubicBezTo>
                <a:cubicBezTo>
                  <a:pt x="18" y="45"/>
                  <a:pt x="18" y="45"/>
                  <a:pt x="18" y="45"/>
                </a:cubicBez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5" name="Freeform 185">
            <a:extLst>
              <a:ext uri="{FF2B5EF4-FFF2-40B4-BE49-F238E27FC236}">
                <a16:creationId xmlns:a16="http://schemas.microsoft.com/office/drawing/2014/main" id="{371F0BC3-AED6-43EF-A22C-9C7987149CCB}"/>
              </a:ext>
            </a:extLst>
          </p:cNvPr>
          <p:cNvSpPr>
            <a:spLocks noChangeArrowheads="1"/>
          </p:cNvSpPr>
          <p:nvPr/>
        </p:nvSpPr>
        <p:spPr bwMode="auto">
          <a:xfrm>
            <a:off x="7100815" y="5301479"/>
            <a:ext cx="35780" cy="17890"/>
          </a:xfrm>
          <a:custGeom>
            <a:avLst/>
            <a:gdLst>
              <a:gd name="T0" fmla="*/ 36 w 55"/>
              <a:gd name="T1" fmla="*/ 27 h 28"/>
              <a:gd name="T2" fmla="*/ 36 w 55"/>
              <a:gd name="T3" fmla="*/ 27 h 28"/>
              <a:gd name="T4" fmla="*/ 18 w 55"/>
              <a:gd name="T5" fmla="*/ 27 h 28"/>
              <a:gd name="T6" fmla="*/ 0 w 55"/>
              <a:gd name="T7" fmla="*/ 18 h 28"/>
              <a:gd name="T8" fmla="*/ 18 w 55"/>
              <a:gd name="T9" fmla="*/ 0 h 28"/>
              <a:gd name="T10" fmla="*/ 36 w 55"/>
              <a:gd name="T11" fmla="*/ 0 h 28"/>
              <a:gd name="T12" fmla="*/ 54 w 55"/>
              <a:gd name="T13" fmla="*/ 18 h 28"/>
              <a:gd name="T14" fmla="*/ 36 w 55"/>
              <a:gd name="T15" fmla="*/ 2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5" h="28">
                <a:moveTo>
                  <a:pt x="36" y="27"/>
                </a:moveTo>
                <a:lnTo>
                  <a:pt x="36" y="27"/>
                </a:lnTo>
                <a:cubicBezTo>
                  <a:pt x="18" y="27"/>
                  <a:pt x="18" y="27"/>
                  <a:pt x="18" y="27"/>
                </a:cubicBezTo>
                <a:cubicBezTo>
                  <a:pt x="9" y="27"/>
                  <a:pt x="0" y="27"/>
                  <a:pt x="0" y="18"/>
                </a:cubicBezTo>
                <a:cubicBezTo>
                  <a:pt x="0" y="9"/>
                  <a:pt x="9" y="0"/>
                  <a:pt x="18" y="0"/>
                </a:cubicBezTo>
                <a:cubicBezTo>
                  <a:pt x="36" y="0"/>
                  <a:pt x="36" y="0"/>
                  <a:pt x="36" y="0"/>
                </a:cubicBezTo>
                <a:cubicBezTo>
                  <a:pt x="45" y="0"/>
                  <a:pt x="54" y="9"/>
                  <a:pt x="54" y="18"/>
                </a:cubicBezTo>
                <a:cubicBezTo>
                  <a:pt x="54" y="27"/>
                  <a:pt x="45" y="27"/>
                  <a:pt x="36" y="27"/>
                </a:cubicBez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6" name="Freeform 186">
            <a:extLst>
              <a:ext uri="{FF2B5EF4-FFF2-40B4-BE49-F238E27FC236}">
                <a16:creationId xmlns:a16="http://schemas.microsoft.com/office/drawing/2014/main" id="{78164741-7087-48ED-9F9D-9F8BC2D3B1A3}"/>
              </a:ext>
            </a:extLst>
          </p:cNvPr>
          <p:cNvSpPr>
            <a:spLocks noChangeArrowheads="1"/>
          </p:cNvSpPr>
          <p:nvPr/>
        </p:nvSpPr>
        <p:spPr bwMode="auto">
          <a:xfrm>
            <a:off x="7088889" y="5337258"/>
            <a:ext cx="29816" cy="29816"/>
          </a:xfrm>
          <a:custGeom>
            <a:avLst/>
            <a:gdLst>
              <a:gd name="T0" fmla="*/ 27 w 46"/>
              <a:gd name="T1" fmla="*/ 45 h 46"/>
              <a:gd name="T2" fmla="*/ 27 w 46"/>
              <a:gd name="T3" fmla="*/ 45 h 46"/>
              <a:gd name="T4" fmla="*/ 18 w 46"/>
              <a:gd name="T5" fmla="*/ 36 h 46"/>
              <a:gd name="T6" fmla="*/ 0 w 46"/>
              <a:gd name="T7" fmla="*/ 27 h 46"/>
              <a:gd name="T8" fmla="*/ 0 w 46"/>
              <a:gd name="T9" fmla="*/ 0 h 46"/>
              <a:gd name="T10" fmla="*/ 27 w 46"/>
              <a:gd name="T11" fmla="*/ 0 h 46"/>
              <a:gd name="T12" fmla="*/ 36 w 46"/>
              <a:gd name="T13" fmla="*/ 18 h 46"/>
              <a:gd name="T14" fmla="*/ 36 w 46"/>
              <a:gd name="T15" fmla="*/ 36 h 46"/>
              <a:gd name="T16" fmla="*/ 27 w 46"/>
              <a:gd name="T17" fmla="*/ 4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46">
                <a:moveTo>
                  <a:pt x="27" y="45"/>
                </a:moveTo>
                <a:lnTo>
                  <a:pt x="27" y="45"/>
                </a:lnTo>
                <a:cubicBezTo>
                  <a:pt x="27" y="45"/>
                  <a:pt x="18" y="45"/>
                  <a:pt x="18" y="36"/>
                </a:cubicBezTo>
                <a:cubicBezTo>
                  <a:pt x="0" y="27"/>
                  <a:pt x="0" y="27"/>
                  <a:pt x="0" y="27"/>
                </a:cubicBezTo>
                <a:cubicBezTo>
                  <a:pt x="0" y="18"/>
                  <a:pt x="0" y="9"/>
                  <a:pt x="0" y="0"/>
                </a:cubicBezTo>
                <a:cubicBezTo>
                  <a:pt x="9" y="0"/>
                  <a:pt x="18" y="0"/>
                  <a:pt x="27" y="0"/>
                </a:cubicBezTo>
                <a:cubicBezTo>
                  <a:pt x="36" y="18"/>
                  <a:pt x="36" y="18"/>
                  <a:pt x="36" y="18"/>
                </a:cubicBezTo>
                <a:cubicBezTo>
                  <a:pt x="45" y="18"/>
                  <a:pt x="45" y="27"/>
                  <a:pt x="36" y="36"/>
                </a:cubicBezTo>
                <a:cubicBezTo>
                  <a:pt x="36" y="45"/>
                  <a:pt x="36" y="45"/>
                  <a:pt x="27" y="45"/>
                </a:cubicBez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7" name="Freeform 187">
            <a:extLst>
              <a:ext uri="{FF2B5EF4-FFF2-40B4-BE49-F238E27FC236}">
                <a16:creationId xmlns:a16="http://schemas.microsoft.com/office/drawing/2014/main" id="{99E088A4-7059-4EE0-833C-FAA290EF4CE2}"/>
              </a:ext>
            </a:extLst>
          </p:cNvPr>
          <p:cNvSpPr>
            <a:spLocks noChangeArrowheads="1"/>
          </p:cNvSpPr>
          <p:nvPr/>
        </p:nvSpPr>
        <p:spPr bwMode="auto">
          <a:xfrm>
            <a:off x="7053109" y="5349185"/>
            <a:ext cx="23853" cy="35780"/>
          </a:xfrm>
          <a:custGeom>
            <a:avLst/>
            <a:gdLst>
              <a:gd name="T0" fmla="*/ 18 w 37"/>
              <a:gd name="T1" fmla="*/ 54 h 55"/>
              <a:gd name="T2" fmla="*/ 18 w 37"/>
              <a:gd name="T3" fmla="*/ 54 h 55"/>
              <a:gd name="T4" fmla="*/ 0 w 37"/>
              <a:gd name="T5" fmla="*/ 36 h 55"/>
              <a:gd name="T6" fmla="*/ 0 w 37"/>
              <a:gd name="T7" fmla="*/ 18 h 55"/>
              <a:gd name="T8" fmla="*/ 18 w 37"/>
              <a:gd name="T9" fmla="*/ 0 h 55"/>
              <a:gd name="T10" fmla="*/ 36 w 37"/>
              <a:gd name="T11" fmla="*/ 18 h 55"/>
              <a:gd name="T12" fmla="*/ 36 w 37"/>
              <a:gd name="T13" fmla="*/ 36 h 55"/>
              <a:gd name="T14" fmla="*/ 18 w 37"/>
              <a:gd name="T15" fmla="*/ 54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55">
                <a:moveTo>
                  <a:pt x="18" y="54"/>
                </a:moveTo>
                <a:lnTo>
                  <a:pt x="18" y="54"/>
                </a:lnTo>
                <a:cubicBezTo>
                  <a:pt x="9" y="54"/>
                  <a:pt x="0" y="45"/>
                  <a:pt x="0" y="36"/>
                </a:cubicBezTo>
                <a:cubicBezTo>
                  <a:pt x="0" y="18"/>
                  <a:pt x="0" y="18"/>
                  <a:pt x="0" y="18"/>
                </a:cubicBezTo>
                <a:cubicBezTo>
                  <a:pt x="0" y="9"/>
                  <a:pt x="9" y="0"/>
                  <a:pt x="18" y="0"/>
                </a:cubicBezTo>
                <a:cubicBezTo>
                  <a:pt x="27" y="0"/>
                  <a:pt x="36" y="9"/>
                  <a:pt x="36" y="18"/>
                </a:cubicBezTo>
                <a:cubicBezTo>
                  <a:pt x="36" y="36"/>
                  <a:pt x="36" y="36"/>
                  <a:pt x="36" y="36"/>
                </a:cubicBezTo>
                <a:cubicBezTo>
                  <a:pt x="36" y="45"/>
                  <a:pt x="27" y="54"/>
                  <a:pt x="18" y="54"/>
                </a:cubicBez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8" name="Freeform 188">
            <a:extLst>
              <a:ext uri="{FF2B5EF4-FFF2-40B4-BE49-F238E27FC236}">
                <a16:creationId xmlns:a16="http://schemas.microsoft.com/office/drawing/2014/main" id="{E1C27DA2-F772-4536-B184-A2364840FFE4}"/>
              </a:ext>
            </a:extLst>
          </p:cNvPr>
          <p:cNvSpPr>
            <a:spLocks noChangeArrowheads="1"/>
          </p:cNvSpPr>
          <p:nvPr/>
        </p:nvSpPr>
        <p:spPr bwMode="auto">
          <a:xfrm>
            <a:off x="7002422" y="5337258"/>
            <a:ext cx="35780" cy="29816"/>
          </a:xfrm>
          <a:custGeom>
            <a:avLst/>
            <a:gdLst>
              <a:gd name="T0" fmla="*/ 18 w 55"/>
              <a:gd name="T1" fmla="*/ 45 h 46"/>
              <a:gd name="T2" fmla="*/ 18 w 55"/>
              <a:gd name="T3" fmla="*/ 45 h 46"/>
              <a:gd name="T4" fmla="*/ 9 w 55"/>
              <a:gd name="T5" fmla="*/ 36 h 46"/>
              <a:gd name="T6" fmla="*/ 9 w 55"/>
              <a:gd name="T7" fmla="*/ 18 h 46"/>
              <a:gd name="T8" fmla="*/ 18 w 55"/>
              <a:gd name="T9" fmla="*/ 0 h 46"/>
              <a:gd name="T10" fmla="*/ 45 w 55"/>
              <a:gd name="T11" fmla="*/ 0 h 46"/>
              <a:gd name="T12" fmla="*/ 45 w 55"/>
              <a:gd name="T13" fmla="*/ 27 h 46"/>
              <a:gd name="T14" fmla="*/ 36 w 55"/>
              <a:gd name="T15" fmla="*/ 36 h 46"/>
              <a:gd name="T16" fmla="*/ 18 w 55"/>
              <a:gd name="T17" fmla="*/ 45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46">
                <a:moveTo>
                  <a:pt x="18" y="45"/>
                </a:moveTo>
                <a:lnTo>
                  <a:pt x="18" y="45"/>
                </a:lnTo>
                <a:cubicBezTo>
                  <a:pt x="18" y="45"/>
                  <a:pt x="18" y="45"/>
                  <a:pt x="9" y="36"/>
                </a:cubicBezTo>
                <a:cubicBezTo>
                  <a:pt x="0" y="36"/>
                  <a:pt x="0" y="18"/>
                  <a:pt x="9" y="18"/>
                </a:cubicBezTo>
                <a:cubicBezTo>
                  <a:pt x="18" y="0"/>
                  <a:pt x="18" y="0"/>
                  <a:pt x="18" y="0"/>
                </a:cubicBezTo>
                <a:cubicBezTo>
                  <a:pt x="27" y="0"/>
                  <a:pt x="36" y="0"/>
                  <a:pt x="45" y="0"/>
                </a:cubicBezTo>
                <a:cubicBezTo>
                  <a:pt x="54" y="9"/>
                  <a:pt x="54" y="18"/>
                  <a:pt x="45" y="27"/>
                </a:cubicBezTo>
                <a:cubicBezTo>
                  <a:pt x="36" y="36"/>
                  <a:pt x="36" y="36"/>
                  <a:pt x="36" y="36"/>
                </a:cubicBezTo>
                <a:cubicBezTo>
                  <a:pt x="27" y="45"/>
                  <a:pt x="27" y="45"/>
                  <a:pt x="18" y="45"/>
                </a:cubicBez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9" name="Freeform 189">
            <a:extLst>
              <a:ext uri="{FF2B5EF4-FFF2-40B4-BE49-F238E27FC236}">
                <a16:creationId xmlns:a16="http://schemas.microsoft.com/office/drawing/2014/main" id="{8CF402A8-8CEE-4F05-B7AA-1EADC54C14B7}"/>
              </a:ext>
            </a:extLst>
          </p:cNvPr>
          <p:cNvSpPr>
            <a:spLocks noChangeArrowheads="1"/>
          </p:cNvSpPr>
          <p:nvPr/>
        </p:nvSpPr>
        <p:spPr bwMode="auto">
          <a:xfrm>
            <a:off x="6990496" y="5301479"/>
            <a:ext cx="29816" cy="23853"/>
          </a:xfrm>
          <a:custGeom>
            <a:avLst/>
            <a:gdLst>
              <a:gd name="T0" fmla="*/ 27 w 46"/>
              <a:gd name="T1" fmla="*/ 36 h 37"/>
              <a:gd name="T2" fmla="*/ 27 w 46"/>
              <a:gd name="T3" fmla="*/ 36 h 37"/>
              <a:gd name="T4" fmla="*/ 9 w 46"/>
              <a:gd name="T5" fmla="*/ 36 h 37"/>
              <a:gd name="T6" fmla="*/ 0 w 46"/>
              <a:gd name="T7" fmla="*/ 18 h 37"/>
              <a:gd name="T8" fmla="*/ 9 w 46"/>
              <a:gd name="T9" fmla="*/ 0 h 37"/>
              <a:gd name="T10" fmla="*/ 27 w 46"/>
              <a:gd name="T11" fmla="*/ 0 h 37"/>
              <a:gd name="T12" fmla="*/ 45 w 46"/>
              <a:gd name="T13" fmla="*/ 18 h 37"/>
              <a:gd name="T14" fmla="*/ 27 w 46"/>
              <a:gd name="T15" fmla="*/ 36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37">
                <a:moveTo>
                  <a:pt x="27" y="36"/>
                </a:moveTo>
                <a:lnTo>
                  <a:pt x="27" y="36"/>
                </a:lnTo>
                <a:cubicBezTo>
                  <a:pt x="9" y="36"/>
                  <a:pt x="9" y="36"/>
                  <a:pt x="9" y="36"/>
                </a:cubicBezTo>
                <a:cubicBezTo>
                  <a:pt x="0" y="36"/>
                  <a:pt x="0" y="27"/>
                  <a:pt x="0" y="18"/>
                </a:cubicBezTo>
                <a:cubicBezTo>
                  <a:pt x="0" y="9"/>
                  <a:pt x="0" y="0"/>
                  <a:pt x="9" y="0"/>
                </a:cubicBezTo>
                <a:cubicBezTo>
                  <a:pt x="27" y="0"/>
                  <a:pt x="27" y="0"/>
                  <a:pt x="27" y="0"/>
                </a:cubicBezTo>
                <a:cubicBezTo>
                  <a:pt x="36" y="0"/>
                  <a:pt x="45" y="9"/>
                  <a:pt x="45" y="18"/>
                </a:cubicBezTo>
                <a:cubicBezTo>
                  <a:pt x="45" y="27"/>
                  <a:pt x="36" y="36"/>
                  <a:pt x="27" y="36"/>
                </a:cubicBez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0" name="Freeform 190">
            <a:extLst>
              <a:ext uri="{FF2B5EF4-FFF2-40B4-BE49-F238E27FC236}">
                <a16:creationId xmlns:a16="http://schemas.microsoft.com/office/drawing/2014/main" id="{278FA68A-E36F-458A-88C6-53E20E9AE15A}"/>
              </a:ext>
            </a:extLst>
          </p:cNvPr>
          <p:cNvSpPr>
            <a:spLocks noChangeArrowheads="1"/>
          </p:cNvSpPr>
          <p:nvPr/>
        </p:nvSpPr>
        <p:spPr bwMode="auto">
          <a:xfrm>
            <a:off x="7002422" y="5250790"/>
            <a:ext cx="35780" cy="35780"/>
          </a:xfrm>
          <a:custGeom>
            <a:avLst/>
            <a:gdLst>
              <a:gd name="T0" fmla="*/ 36 w 55"/>
              <a:gd name="T1" fmla="*/ 54 h 55"/>
              <a:gd name="T2" fmla="*/ 36 w 55"/>
              <a:gd name="T3" fmla="*/ 54 h 55"/>
              <a:gd name="T4" fmla="*/ 18 w 55"/>
              <a:gd name="T5" fmla="*/ 45 h 55"/>
              <a:gd name="T6" fmla="*/ 9 w 55"/>
              <a:gd name="T7" fmla="*/ 36 h 55"/>
              <a:gd name="T8" fmla="*/ 9 w 55"/>
              <a:gd name="T9" fmla="*/ 9 h 55"/>
              <a:gd name="T10" fmla="*/ 36 w 55"/>
              <a:gd name="T11" fmla="*/ 9 h 55"/>
              <a:gd name="T12" fmla="*/ 45 w 55"/>
              <a:gd name="T13" fmla="*/ 18 h 55"/>
              <a:gd name="T14" fmla="*/ 45 w 55"/>
              <a:gd name="T15" fmla="*/ 45 h 55"/>
              <a:gd name="T16" fmla="*/ 36 w 55"/>
              <a:gd name="T17" fmla="*/ 5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5">
                <a:moveTo>
                  <a:pt x="36" y="54"/>
                </a:moveTo>
                <a:lnTo>
                  <a:pt x="36" y="54"/>
                </a:lnTo>
                <a:cubicBezTo>
                  <a:pt x="27" y="54"/>
                  <a:pt x="27" y="45"/>
                  <a:pt x="18" y="45"/>
                </a:cubicBezTo>
                <a:cubicBezTo>
                  <a:pt x="9" y="36"/>
                  <a:pt x="9" y="36"/>
                  <a:pt x="9" y="36"/>
                </a:cubicBezTo>
                <a:cubicBezTo>
                  <a:pt x="0" y="27"/>
                  <a:pt x="0" y="18"/>
                  <a:pt x="9" y="9"/>
                </a:cubicBezTo>
                <a:cubicBezTo>
                  <a:pt x="18" y="0"/>
                  <a:pt x="27" y="0"/>
                  <a:pt x="36" y="9"/>
                </a:cubicBezTo>
                <a:cubicBezTo>
                  <a:pt x="45" y="18"/>
                  <a:pt x="45" y="18"/>
                  <a:pt x="45" y="18"/>
                </a:cubicBezTo>
                <a:cubicBezTo>
                  <a:pt x="54" y="27"/>
                  <a:pt x="54" y="36"/>
                  <a:pt x="45" y="45"/>
                </a:cubicBezTo>
                <a:lnTo>
                  <a:pt x="36" y="54"/>
                </a:ln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1" name="Freeform 191">
            <a:extLst>
              <a:ext uri="{FF2B5EF4-FFF2-40B4-BE49-F238E27FC236}">
                <a16:creationId xmlns:a16="http://schemas.microsoft.com/office/drawing/2014/main" id="{18EB5366-6B40-4D88-BACB-93252D1246AC}"/>
              </a:ext>
            </a:extLst>
          </p:cNvPr>
          <p:cNvSpPr>
            <a:spLocks noChangeArrowheads="1"/>
          </p:cNvSpPr>
          <p:nvPr/>
        </p:nvSpPr>
        <p:spPr bwMode="auto">
          <a:xfrm>
            <a:off x="7181322" y="5301479"/>
            <a:ext cx="98393" cy="17890"/>
          </a:xfrm>
          <a:custGeom>
            <a:avLst/>
            <a:gdLst>
              <a:gd name="T0" fmla="*/ 126 w 145"/>
              <a:gd name="T1" fmla="*/ 27 h 28"/>
              <a:gd name="T2" fmla="*/ 126 w 145"/>
              <a:gd name="T3" fmla="*/ 27 h 28"/>
              <a:gd name="T4" fmla="*/ 18 w 145"/>
              <a:gd name="T5" fmla="*/ 27 h 28"/>
              <a:gd name="T6" fmla="*/ 0 w 145"/>
              <a:gd name="T7" fmla="*/ 9 h 28"/>
              <a:gd name="T8" fmla="*/ 18 w 145"/>
              <a:gd name="T9" fmla="*/ 0 h 28"/>
              <a:gd name="T10" fmla="*/ 126 w 145"/>
              <a:gd name="T11" fmla="*/ 0 h 28"/>
              <a:gd name="T12" fmla="*/ 144 w 145"/>
              <a:gd name="T13" fmla="*/ 9 h 28"/>
              <a:gd name="T14" fmla="*/ 126 w 145"/>
              <a:gd name="T15" fmla="*/ 27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5" h="28">
                <a:moveTo>
                  <a:pt x="126" y="27"/>
                </a:moveTo>
                <a:lnTo>
                  <a:pt x="126" y="27"/>
                </a:lnTo>
                <a:cubicBezTo>
                  <a:pt x="18" y="27"/>
                  <a:pt x="18" y="27"/>
                  <a:pt x="18" y="27"/>
                </a:cubicBezTo>
                <a:cubicBezTo>
                  <a:pt x="9" y="27"/>
                  <a:pt x="0" y="18"/>
                  <a:pt x="0" y="9"/>
                </a:cubicBezTo>
                <a:cubicBezTo>
                  <a:pt x="0" y="0"/>
                  <a:pt x="9" y="0"/>
                  <a:pt x="18" y="0"/>
                </a:cubicBezTo>
                <a:cubicBezTo>
                  <a:pt x="126" y="0"/>
                  <a:pt x="126" y="0"/>
                  <a:pt x="126" y="0"/>
                </a:cubicBezTo>
                <a:cubicBezTo>
                  <a:pt x="135" y="0"/>
                  <a:pt x="144" y="0"/>
                  <a:pt x="144" y="9"/>
                </a:cubicBezTo>
                <a:cubicBezTo>
                  <a:pt x="144" y="18"/>
                  <a:pt x="135" y="27"/>
                  <a:pt x="126" y="27"/>
                </a:cubicBez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2" name="Freeform 192">
            <a:extLst>
              <a:ext uri="{FF2B5EF4-FFF2-40B4-BE49-F238E27FC236}">
                <a16:creationId xmlns:a16="http://schemas.microsoft.com/office/drawing/2014/main" id="{C6B2B3C0-4295-4049-B723-50E62CB81374}"/>
              </a:ext>
            </a:extLst>
          </p:cNvPr>
          <p:cNvSpPr>
            <a:spLocks noChangeArrowheads="1"/>
          </p:cNvSpPr>
          <p:nvPr/>
        </p:nvSpPr>
        <p:spPr bwMode="auto">
          <a:xfrm>
            <a:off x="6912972" y="5483359"/>
            <a:ext cx="163990" cy="68579"/>
          </a:xfrm>
          <a:custGeom>
            <a:avLst/>
            <a:gdLst>
              <a:gd name="T0" fmla="*/ 144 w 244"/>
              <a:gd name="T1" fmla="*/ 99 h 100"/>
              <a:gd name="T2" fmla="*/ 144 w 244"/>
              <a:gd name="T3" fmla="*/ 99 h 100"/>
              <a:gd name="T4" fmla="*/ 99 w 244"/>
              <a:gd name="T5" fmla="*/ 99 h 100"/>
              <a:gd name="T6" fmla="*/ 72 w 244"/>
              <a:gd name="T7" fmla="*/ 90 h 100"/>
              <a:gd name="T8" fmla="*/ 9 w 244"/>
              <a:gd name="T9" fmla="*/ 27 h 100"/>
              <a:gd name="T10" fmla="*/ 9 w 244"/>
              <a:gd name="T11" fmla="*/ 9 h 100"/>
              <a:gd name="T12" fmla="*/ 18 w 244"/>
              <a:gd name="T13" fmla="*/ 0 h 100"/>
              <a:gd name="T14" fmla="*/ 225 w 244"/>
              <a:gd name="T15" fmla="*/ 0 h 100"/>
              <a:gd name="T16" fmla="*/ 243 w 244"/>
              <a:gd name="T17" fmla="*/ 9 h 100"/>
              <a:gd name="T18" fmla="*/ 243 w 244"/>
              <a:gd name="T19" fmla="*/ 27 h 100"/>
              <a:gd name="T20" fmla="*/ 180 w 244"/>
              <a:gd name="T21" fmla="*/ 90 h 100"/>
              <a:gd name="T22" fmla="*/ 144 w 244"/>
              <a:gd name="T23" fmla="*/ 99 h 100"/>
              <a:gd name="T24" fmla="*/ 63 w 244"/>
              <a:gd name="T25" fmla="*/ 36 h 100"/>
              <a:gd name="T26" fmla="*/ 63 w 244"/>
              <a:gd name="T27" fmla="*/ 36 h 100"/>
              <a:gd name="T28" fmla="*/ 99 w 244"/>
              <a:gd name="T29" fmla="*/ 63 h 100"/>
              <a:gd name="T30" fmla="*/ 99 w 244"/>
              <a:gd name="T31" fmla="*/ 63 h 100"/>
              <a:gd name="T32" fmla="*/ 144 w 244"/>
              <a:gd name="T33" fmla="*/ 63 h 100"/>
              <a:gd name="T34" fmla="*/ 153 w 244"/>
              <a:gd name="T35" fmla="*/ 63 h 100"/>
              <a:gd name="T36" fmla="*/ 189 w 244"/>
              <a:gd name="T37" fmla="*/ 36 h 100"/>
              <a:gd name="T38" fmla="*/ 63 w 244"/>
              <a:gd name="T39" fmla="*/ 3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4" h="100">
                <a:moveTo>
                  <a:pt x="144" y="99"/>
                </a:moveTo>
                <a:lnTo>
                  <a:pt x="144" y="99"/>
                </a:lnTo>
                <a:cubicBezTo>
                  <a:pt x="99" y="99"/>
                  <a:pt x="99" y="99"/>
                  <a:pt x="99" y="99"/>
                </a:cubicBezTo>
                <a:cubicBezTo>
                  <a:pt x="90" y="99"/>
                  <a:pt x="81" y="99"/>
                  <a:pt x="72" y="90"/>
                </a:cubicBezTo>
                <a:cubicBezTo>
                  <a:pt x="9" y="27"/>
                  <a:pt x="9" y="27"/>
                  <a:pt x="9" y="27"/>
                </a:cubicBezTo>
                <a:cubicBezTo>
                  <a:pt x="9" y="27"/>
                  <a:pt x="0" y="18"/>
                  <a:pt x="9" y="9"/>
                </a:cubicBezTo>
                <a:cubicBezTo>
                  <a:pt x="9" y="0"/>
                  <a:pt x="18" y="0"/>
                  <a:pt x="18" y="0"/>
                </a:cubicBezTo>
                <a:cubicBezTo>
                  <a:pt x="225" y="0"/>
                  <a:pt x="225" y="0"/>
                  <a:pt x="225" y="0"/>
                </a:cubicBezTo>
                <a:cubicBezTo>
                  <a:pt x="234" y="0"/>
                  <a:pt x="243" y="0"/>
                  <a:pt x="243" y="9"/>
                </a:cubicBezTo>
                <a:cubicBezTo>
                  <a:pt x="243" y="18"/>
                  <a:pt x="243" y="27"/>
                  <a:pt x="243" y="27"/>
                </a:cubicBezTo>
                <a:cubicBezTo>
                  <a:pt x="180" y="90"/>
                  <a:pt x="180" y="90"/>
                  <a:pt x="180" y="90"/>
                </a:cubicBezTo>
                <a:cubicBezTo>
                  <a:pt x="171" y="99"/>
                  <a:pt x="162" y="99"/>
                  <a:pt x="144" y="99"/>
                </a:cubicBezTo>
                <a:close/>
                <a:moveTo>
                  <a:pt x="63" y="36"/>
                </a:moveTo>
                <a:lnTo>
                  <a:pt x="63" y="36"/>
                </a:lnTo>
                <a:cubicBezTo>
                  <a:pt x="99" y="63"/>
                  <a:pt x="99" y="63"/>
                  <a:pt x="99" y="63"/>
                </a:cubicBezTo>
                <a:lnTo>
                  <a:pt x="99" y="63"/>
                </a:lnTo>
                <a:cubicBezTo>
                  <a:pt x="144" y="63"/>
                  <a:pt x="144" y="63"/>
                  <a:pt x="144" y="63"/>
                </a:cubicBezTo>
                <a:cubicBezTo>
                  <a:pt x="153" y="63"/>
                  <a:pt x="153" y="63"/>
                  <a:pt x="153" y="63"/>
                </a:cubicBezTo>
                <a:cubicBezTo>
                  <a:pt x="189" y="36"/>
                  <a:pt x="189" y="36"/>
                  <a:pt x="189" y="36"/>
                </a:cubicBezTo>
                <a:lnTo>
                  <a:pt x="63" y="36"/>
                </a:lnTo>
                <a:close/>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3" name="Freeform 193">
            <a:extLst>
              <a:ext uri="{FF2B5EF4-FFF2-40B4-BE49-F238E27FC236}">
                <a16:creationId xmlns:a16="http://schemas.microsoft.com/office/drawing/2014/main" id="{20C0B09A-AAC9-4341-A5C4-CB88374A3DBC}"/>
              </a:ext>
            </a:extLst>
          </p:cNvPr>
          <p:cNvSpPr>
            <a:spLocks noChangeArrowheads="1"/>
          </p:cNvSpPr>
          <p:nvPr/>
        </p:nvSpPr>
        <p:spPr bwMode="auto">
          <a:xfrm>
            <a:off x="7142559" y="5483359"/>
            <a:ext cx="163992" cy="68579"/>
          </a:xfrm>
          <a:custGeom>
            <a:avLst/>
            <a:gdLst>
              <a:gd name="T0" fmla="*/ 144 w 244"/>
              <a:gd name="T1" fmla="*/ 99 h 100"/>
              <a:gd name="T2" fmla="*/ 144 w 244"/>
              <a:gd name="T3" fmla="*/ 99 h 100"/>
              <a:gd name="T4" fmla="*/ 99 w 244"/>
              <a:gd name="T5" fmla="*/ 99 h 100"/>
              <a:gd name="T6" fmla="*/ 72 w 244"/>
              <a:gd name="T7" fmla="*/ 90 h 100"/>
              <a:gd name="T8" fmla="*/ 9 w 244"/>
              <a:gd name="T9" fmla="*/ 27 h 100"/>
              <a:gd name="T10" fmla="*/ 9 w 244"/>
              <a:gd name="T11" fmla="*/ 9 h 100"/>
              <a:gd name="T12" fmla="*/ 18 w 244"/>
              <a:gd name="T13" fmla="*/ 0 h 100"/>
              <a:gd name="T14" fmla="*/ 225 w 244"/>
              <a:gd name="T15" fmla="*/ 0 h 100"/>
              <a:gd name="T16" fmla="*/ 243 w 244"/>
              <a:gd name="T17" fmla="*/ 9 h 100"/>
              <a:gd name="T18" fmla="*/ 234 w 244"/>
              <a:gd name="T19" fmla="*/ 27 h 100"/>
              <a:gd name="T20" fmla="*/ 180 w 244"/>
              <a:gd name="T21" fmla="*/ 90 h 100"/>
              <a:gd name="T22" fmla="*/ 144 w 244"/>
              <a:gd name="T23" fmla="*/ 99 h 100"/>
              <a:gd name="T24" fmla="*/ 63 w 244"/>
              <a:gd name="T25" fmla="*/ 36 h 100"/>
              <a:gd name="T26" fmla="*/ 63 w 244"/>
              <a:gd name="T27" fmla="*/ 36 h 100"/>
              <a:gd name="T28" fmla="*/ 99 w 244"/>
              <a:gd name="T29" fmla="*/ 63 h 100"/>
              <a:gd name="T30" fmla="*/ 99 w 244"/>
              <a:gd name="T31" fmla="*/ 63 h 100"/>
              <a:gd name="T32" fmla="*/ 144 w 244"/>
              <a:gd name="T33" fmla="*/ 63 h 100"/>
              <a:gd name="T34" fmla="*/ 153 w 244"/>
              <a:gd name="T35" fmla="*/ 63 h 100"/>
              <a:gd name="T36" fmla="*/ 189 w 244"/>
              <a:gd name="T37" fmla="*/ 36 h 100"/>
              <a:gd name="T38" fmla="*/ 63 w 244"/>
              <a:gd name="T39" fmla="*/ 3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44" h="100">
                <a:moveTo>
                  <a:pt x="144" y="99"/>
                </a:moveTo>
                <a:lnTo>
                  <a:pt x="144" y="99"/>
                </a:lnTo>
                <a:cubicBezTo>
                  <a:pt x="99" y="99"/>
                  <a:pt x="99" y="99"/>
                  <a:pt x="99" y="99"/>
                </a:cubicBezTo>
                <a:cubicBezTo>
                  <a:pt x="90" y="99"/>
                  <a:pt x="81" y="99"/>
                  <a:pt x="72" y="90"/>
                </a:cubicBezTo>
                <a:cubicBezTo>
                  <a:pt x="9" y="27"/>
                  <a:pt x="9" y="27"/>
                  <a:pt x="9" y="27"/>
                </a:cubicBezTo>
                <a:cubicBezTo>
                  <a:pt x="9" y="27"/>
                  <a:pt x="0" y="18"/>
                  <a:pt x="9" y="9"/>
                </a:cubicBezTo>
                <a:cubicBezTo>
                  <a:pt x="9" y="0"/>
                  <a:pt x="18" y="0"/>
                  <a:pt x="18" y="0"/>
                </a:cubicBezTo>
                <a:cubicBezTo>
                  <a:pt x="225" y="0"/>
                  <a:pt x="225" y="0"/>
                  <a:pt x="225" y="0"/>
                </a:cubicBezTo>
                <a:cubicBezTo>
                  <a:pt x="234" y="0"/>
                  <a:pt x="243" y="0"/>
                  <a:pt x="243" y="9"/>
                </a:cubicBezTo>
                <a:cubicBezTo>
                  <a:pt x="243" y="18"/>
                  <a:pt x="243" y="27"/>
                  <a:pt x="234" y="27"/>
                </a:cubicBezTo>
                <a:cubicBezTo>
                  <a:pt x="180" y="90"/>
                  <a:pt x="180" y="90"/>
                  <a:pt x="180" y="90"/>
                </a:cubicBezTo>
                <a:cubicBezTo>
                  <a:pt x="171" y="99"/>
                  <a:pt x="162" y="99"/>
                  <a:pt x="144" y="99"/>
                </a:cubicBezTo>
                <a:close/>
                <a:moveTo>
                  <a:pt x="63" y="36"/>
                </a:moveTo>
                <a:lnTo>
                  <a:pt x="63" y="36"/>
                </a:lnTo>
                <a:cubicBezTo>
                  <a:pt x="99" y="63"/>
                  <a:pt x="99" y="63"/>
                  <a:pt x="99" y="63"/>
                </a:cubicBezTo>
                <a:lnTo>
                  <a:pt x="99" y="63"/>
                </a:lnTo>
                <a:cubicBezTo>
                  <a:pt x="144" y="63"/>
                  <a:pt x="144" y="63"/>
                  <a:pt x="144" y="63"/>
                </a:cubicBezTo>
                <a:cubicBezTo>
                  <a:pt x="153" y="63"/>
                  <a:pt x="153" y="63"/>
                  <a:pt x="153" y="63"/>
                </a:cubicBezTo>
                <a:cubicBezTo>
                  <a:pt x="189" y="36"/>
                  <a:pt x="189" y="36"/>
                  <a:pt x="189" y="36"/>
                </a:cubicBezTo>
                <a:lnTo>
                  <a:pt x="63" y="36"/>
                </a:lnTo>
                <a:close/>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4" name="Freeform 194">
            <a:extLst>
              <a:ext uri="{FF2B5EF4-FFF2-40B4-BE49-F238E27FC236}">
                <a16:creationId xmlns:a16="http://schemas.microsoft.com/office/drawing/2014/main" id="{D71D9FFC-C4C1-4575-927D-0EECCCA031DA}"/>
              </a:ext>
            </a:extLst>
          </p:cNvPr>
          <p:cNvSpPr>
            <a:spLocks noChangeArrowheads="1"/>
          </p:cNvSpPr>
          <p:nvPr/>
        </p:nvSpPr>
        <p:spPr bwMode="auto">
          <a:xfrm>
            <a:off x="5058384" y="1505833"/>
            <a:ext cx="274312" cy="23853"/>
          </a:xfrm>
          <a:custGeom>
            <a:avLst/>
            <a:gdLst>
              <a:gd name="T0" fmla="*/ 387 w 405"/>
              <a:gd name="T1" fmla="*/ 36 h 37"/>
              <a:gd name="T2" fmla="*/ 387 w 405"/>
              <a:gd name="T3" fmla="*/ 36 h 37"/>
              <a:gd name="T4" fmla="*/ 387 w 405"/>
              <a:gd name="T5" fmla="*/ 36 h 37"/>
              <a:gd name="T6" fmla="*/ 18 w 405"/>
              <a:gd name="T7" fmla="*/ 36 h 37"/>
              <a:gd name="T8" fmla="*/ 0 w 405"/>
              <a:gd name="T9" fmla="*/ 18 h 37"/>
              <a:gd name="T10" fmla="*/ 18 w 405"/>
              <a:gd name="T11" fmla="*/ 0 h 37"/>
              <a:gd name="T12" fmla="*/ 18 w 405"/>
              <a:gd name="T13" fmla="*/ 0 h 37"/>
              <a:gd name="T14" fmla="*/ 387 w 405"/>
              <a:gd name="T15" fmla="*/ 0 h 37"/>
              <a:gd name="T16" fmla="*/ 404 w 405"/>
              <a:gd name="T17" fmla="*/ 18 h 37"/>
              <a:gd name="T18" fmla="*/ 387 w 405"/>
              <a:gd name="T19" fmla="*/ 3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5" h="37">
                <a:moveTo>
                  <a:pt x="387" y="36"/>
                </a:moveTo>
                <a:lnTo>
                  <a:pt x="387" y="36"/>
                </a:lnTo>
                <a:lnTo>
                  <a:pt x="387" y="36"/>
                </a:lnTo>
                <a:cubicBezTo>
                  <a:pt x="18" y="36"/>
                  <a:pt x="18" y="36"/>
                  <a:pt x="18" y="36"/>
                </a:cubicBezTo>
                <a:cubicBezTo>
                  <a:pt x="9" y="36"/>
                  <a:pt x="0" y="27"/>
                  <a:pt x="0" y="18"/>
                </a:cubicBezTo>
                <a:cubicBezTo>
                  <a:pt x="0" y="9"/>
                  <a:pt x="9" y="0"/>
                  <a:pt x="18" y="0"/>
                </a:cubicBezTo>
                <a:lnTo>
                  <a:pt x="18" y="0"/>
                </a:lnTo>
                <a:cubicBezTo>
                  <a:pt x="387" y="0"/>
                  <a:pt x="387" y="0"/>
                  <a:pt x="387" y="0"/>
                </a:cubicBezTo>
                <a:cubicBezTo>
                  <a:pt x="396" y="0"/>
                  <a:pt x="404" y="9"/>
                  <a:pt x="404" y="18"/>
                </a:cubicBezTo>
                <a:cubicBezTo>
                  <a:pt x="404" y="27"/>
                  <a:pt x="396" y="36"/>
                  <a:pt x="387" y="36"/>
                </a:cubicBez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5" name="Freeform 195">
            <a:extLst>
              <a:ext uri="{FF2B5EF4-FFF2-40B4-BE49-F238E27FC236}">
                <a16:creationId xmlns:a16="http://schemas.microsoft.com/office/drawing/2014/main" id="{E2902BB0-1CA7-4540-B6FE-8D29ACBC415B}"/>
              </a:ext>
            </a:extLst>
          </p:cNvPr>
          <p:cNvSpPr>
            <a:spLocks noChangeArrowheads="1"/>
          </p:cNvSpPr>
          <p:nvPr/>
        </p:nvSpPr>
        <p:spPr bwMode="auto">
          <a:xfrm>
            <a:off x="4870539" y="1309044"/>
            <a:ext cx="632111" cy="220642"/>
          </a:xfrm>
          <a:custGeom>
            <a:avLst/>
            <a:gdLst>
              <a:gd name="T0" fmla="*/ 882 w 936"/>
              <a:gd name="T1" fmla="*/ 324 h 325"/>
              <a:gd name="T2" fmla="*/ 882 w 936"/>
              <a:gd name="T3" fmla="*/ 324 h 325"/>
              <a:gd name="T4" fmla="*/ 855 w 936"/>
              <a:gd name="T5" fmla="*/ 324 h 325"/>
              <a:gd name="T6" fmla="*/ 837 w 936"/>
              <a:gd name="T7" fmla="*/ 306 h 325"/>
              <a:gd name="T8" fmla="*/ 855 w 936"/>
              <a:gd name="T9" fmla="*/ 288 h 325"/>
              <a:gd name="T10" fmla="*/ 855 w 936"/>
              <a:gd name="T11" fmla="*/ 288 h 325"/>
              <a:gd name="T12" fmla="*/ 882 w 936"/>
              <a:gd name="T13" fmla="*/ 288 h 325"/>
              <a:gd name="T14" fmla="*/ 882 w 936"/>
              <a:gd name="T15" fmla="*/ 288 h 325"/>
              <a:gd name="T16" fmla="*/ 899 w 936"/>
              <a:gd name="T17" fmla="*/ 288 h 325"/>
              <a:gd name="T18" fmla="*/ 899 w 936"/>
              <a:gd name="T19" fmla="*/ 261 h 325"/>
              <a:gd name="T20" fmla="*/ 873 w 936"/>
              <a:gd name="T21" fmla="*/ 180 h 325"/>
              <a:gd name="T22" fmla="*/ 837 w 936"/>
              <a:gd name="T23" fmla="*/ 171 h 325"/>
              <a:gd name="T24" fmla="*/ 765 w 936"/>
              <a:gd name="T25" fmla="*/ 135 h 325"/>
              <a:gd name="T26" fmla="*/ 675 w 936"/>
              <a:gd name="T27" fmla="*/ 54 h 325"/>
              <a:gd name="T28" fmla="*/ 549 w 936"/>
              <a:gd name="T29" fmla="*/ 27 h 325"/>
              <a:gd name="T30" fmla="*/ 549 w 936"/>
              <a:gd name="T31" fmla="*/ 27 h 325"/>
              <a:gd name="T32" fmla="*/ 468 w 936"/>
              <a:gd name="T33" fmla="*/ 27 h 325"/>
              <a:gd name="T34" fmla="*/ 459 w 936"/>
              <a:gd name="T35" fmla="*/ 27 h 325"/>
              <a:gd name="T36" fmla="*/ 63 w 936"/>
              <a:gd name="T37" fmla="*/ 27 h 325"/>
              <a:gd name="T38" fmla="*/ 45 w 936"/>
              <a:gd name="T39" fmla="*/ 45 h 325"/>
              <a:gd name="T40" fmla="*/ 45 w 936"/>
              <a:gd name="T41" fmla="*/ 45 h 325"/>
              <a:gd name="T42" fmla="*/ 27 w 936"/>
              <a:gd name="T43" fmla="*/ 270 h 325"/>
              <a:gd name="T44" fmla="*/ 45 w 936"/>
              <a:gd name="T45" fmla="*/ 288 h 325"/>
              <a:gd name="T46" fmla="*/ 99 w 936"/>
              <a:gd name="T47" fmla="*/ 288 h 325"/>
              <a:gd name="T48" fmla="*/ 117 w 936"/>
              <a:gd name="T49" fmla="*/ 306 h 325"/>
              <a:gd name="T50" fmla="*/ 99 w 936"/>
              <a:gd name="T51" fmla="*/ 324 h 325"/>
              <a:gd name="T52" fmla="*/ 45 w 936"/>
              <a:gd name="T53" fmla="*/ 324 h 325"/>
              <a:gd name="T54" fmla="*/ 0 w 936"/>
              <a:gd name="T55" fmla="*/ 270 h 325"/>
              <a:gd name="T56" fmla="*/ 0 w 936"/>
              <a:gd name="T57" fmla="*/ 270 h 325"/>
              <a:gd name="T58" fmla="*/ 18 w 936"/>
              <a:gd name="T59" fmla="*/ 45 h 325"/>
              <a:gd name="T60" fmla="*/ 63 w 936"/>
              <a:gd name="T61" fmla="*/ 0 h 325"/>
              <a:gd name="T62" fmla="*/ 459 w 936"/>
              <a:gd name="T63" fmla="*/ 0 h 325"/>
              <a:gd name="T64" fmla="*/ 468 w 936"/>
              <a:gd name="T65" fmla="*/ 0 h 325"/>
              <a:gd name="T66" fmla="*/ 549 w 936"/>
              <a:gd name="T67" fmla="*/ 0 h 325"/>
              <a:gd name="T68" fmla="*/ 549 w 936"/>
              <a:gd name="T69" fmla="*/ 0 h 325"/>
              <a:gd name="T70" fmla="*/ 683 w 936"/>
              <a:gd name="T71" fmla="*/ 27 h 325"/>
              <a:gd name="T72" fmla="*/ 791 w 936"/>
              <a:gd name="T73" fmla="*/ 108 h 325"/>
              <a:gd name="T74" fmla="*/ 846 w 936"/>
              <a:gd name="T75" fmla="*/ 144 h 325"/>
              <a:gd name="T76" fmla="*/ 891 w 936"/>
              <a:gd name="T77" fmla="*/ 153 h 325"/>
              <a:gd name="T78" fmla="*/ 935 w 936"/>
              <a:gd name="T79" fmla="*/ 261 h 325"/>
              <a:gd name="T80" fmla="*/ 918 w 936"/>
              <a:gd name="T81" fmla="*/ 306 h 325"/>
              <a:gd name="T82" fmla="*/ 882 w 936"/>
              <a:gd name="T83" fmla="*/ 324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36" h="325">
                <a:moveTo>
                  <a:pt x="882" y="324"/>
                </a:moveTo>
                <a:lnTo>
                  <a:pt x="882" y="324"/>
                </a:lnTo>
                <a:cubicBezTo>
                  <a:pt x="855" y="324"/>
                  <a:pt x="855" y="324"/>
                  <a:pt x="855" y="324"/>
                </a:cubicBezTo>
                <a:cubicBezTo>
                  <a:pt x="846" y="324"/>
                  <a:pt x="837" y="315"/>
                  <a:pt x="837" y="306"/>
                </a:cubicBezTo>
                <a:cubicBezTo>
                  <a:pt x="837" y="297"/>
                  <a:pt x="846" y="288"/>
                  <a:pt x="855" y="288"/>
                </a:cubicBezTo>
                <a:lnTo>
                  <a:pt x="855" y="288"/>
                </a:lnTo>
                <a:cubicBezTo>
                  <a:pt x="882" y="288"/>
                  <a:pt x="882" y="288"/>
                  <a:pt x="882" y="288"/>
                </a:cubicBezTo>
                <a:lnTo>
                  <a:pt x="882" y="288"/>
                </a:lnTo>
                <a:cubicBezTo>
                  <a:pt x="891" y="288"/>
                  <a:pt x="891" y="288"/>
                  <a:pt x="899" y="288"/>
                </a:cubicBezTo>
                <a:cubicBezTo>
                  <a:pt x="899" y="279"/>
                  <a:pt x="899" y="270"/>
                  <a:pt x="899" y="261"/>
                </a:cubicBezTo>
                <a:cubicBezTo>
                  <a:pt x="891" y="198"/>
                  <a:pt x="882" y="189"/>
                  <a:pt x="873" y="180"/>
                </a:cubicBezTo>
                <a:cubicBezTo>
                  <a:pt x="855" y="180"/>
                  <a:pt x="846" y="171"/>
                  <a:pt x="837" y="171"/>
                </a:cubicBezTo>
                <a:cubicBezTo>
                  <a:pt x="819" y="171"/>
                  <a:pt x="791" y="162"/>
                  <a:pt x="765" y="135"/>
                </a:cubicBezTo>
                <a:cubicBezTo>
                  <a:pt x="729" y="99"/>
                  <a:pt x="702" y="72"/>
                  <a:pt x="675" y="54"/>
                </a:cubicBezTo>
                <a:cubicBezTo>
                  <a:pt x="639" y="36"/>
                  <a:pt x="603" y="27"/>
                  <a:pt x="549" y="27"/>
                </a:cubicBezTo>
                <a:lnTo>
                  <a:pt x="549" y="27"/>
                </a:lnTo>
                <a:cubicBezTo>
                  <a:pt x="531" y="27"/>
                  <a:pt x="495" y="27"/>
                  <a:pt x="468" y="27"/>
                </a:cubicBezTo>
                <a:cubicBezTo>
                  <a:pt x="459" y="27"/>
                  <a:pt x="459" y="27"/>
                  <a:pt x="459" y="27"/>
                </a:cubicBezTo>
                <a:cubicBezTo>
                  <a:pt x="63" y="27"/>
                  <a:pt x="63" y="27"/>
                  <a:pt x="63" y="27"/>
                </a:cubicBezTo>
                <a:cubicBezTo>
                  <a:pt x="54" y="27"/>
                  <a:pt x="45" y="36"/>
                  <a:pt x="45" y="45"/>
                </a:cubicBezTo>
                <a:lnTo>
                  <a:pt x="45" y="45"/>
                </a:lnTo>
                <a:cubicBezTo>
                  <a:pt x="27" y="270"/>
                  <a:pt x="27" y="270"/>
                  <a:pt x="27" y="270"/>
                </a:cubicBezTo>
                <a:cubicBezTo>
                  <a:pt x="27" y="279"/>
                  <a:pt x="36" y="288"/>
                  <a:pt x="45" y="288"/>
                </a:cubicBezTo>
                <a:cubicBezTo>
                  <a:pt x="99" y="288"/>
                  <a:pt x="99" y="288"/>
                  <a:pt x="99" y="288"/>
                </a:cubicBezTo>
                <a:cubicBezTo>
                  <a:pt x="108" y="288"/>
                  <a:pt x="117" y="297"/>
                  <a:pt x="117" y="306"/>
                </a:cubicBezTo>
                <a:cubicBezTo>
                  <a:pt x="117" y="315"/>
                  <a:pt x="108" y="324"/>
                  <a:pt x="99" y="324"/>
                </a:cubicBezTo>
                <a:cubicBezTo>
                  <a:pt x="45" y="324"/>
                  <a:pt x="45" y="324"/>
                  <a:pt x="45" y="324"/>
                </a:cubicBezTo>
                <a:cubicBezTo>
                  <a:pt x="18" y="324"/>
                  <a:pt x="0" y="297"/>
                  <a:pt x="0" y="270"/>
                </a:cubicBezTo>
                <a:lnTo>
                  <a:pt x="0" y="270"/>
                </a:lnTo>
                <a:cubicBezTo>
                  <a:pt x="18" y="45"/>
                  <a:pt x="18" y="45"/>
                  <a:pt x="18" y="45"/>
                </a:cubicBezTo>
                <a:cubicBezTo>
                  <a:pt x="18" y="18"/>
                  <a:pt x="36" y="0"/>
                  <a:pt x="63" y="0"/>
                </a:cubicBezTo>
                <a:cubicBezTo>
                  <a:pt x="459" y="0"/>
                  <a:pt x="459" y="0"/>
                  <a:pt x="459" y="0"/>
                </a:cubicBezTo>
                <a:cubicBezTo>
                  <a:pt x="468" y="0"/>
                  <a:pt x="468" y="0"/>
                  <a:pt x="468" y="0"/>
                </a:cubicBezTo>
                <a:cubicBezTo>
                  <a:pt x="495" y="0"/>
                  <a:pt x="531" y="0"/>
                  <a:pt x="549" y="0"/>
                </a:cubicBezTo>
                <a:lnTo>
                  <a:pt x="549" y="0"/>
                </a:lnTo>
                <a:cubicBezTo>
                  <a:pt x="603" y="0"/>
                  <a:pt x="647" y="9"/>
                  <a:pt x="683" y="27"/>
                </a:cubicBezTo>
                <a:cubicBezTo>
                  <a:pt x="719" y="45"/>
                  <a:pt x="755" y="72"/>
                  <a:pt x="791" y="108"/>
                </a:cubicBezTo>
                <a:cubicBezTo>
                  <a:pt x="810" y="135"/>
                  <a:pt x="827" y="135"/>
                  <a:pt x="846" y="144"/>
                </a:cubicBezTo>
                <a:cubicBezTo>
                  <a:pt x="855" y="144"/>
                  <a:pt x="873" y="144"/>
                  <a:pt x="891" y="153"/>
                </a:cubicBezTo>
                <a:cubicBezTo>
                  <a:pt x="909" y="162"/>
                  <a:pt x="927" y="198"/>
                  <a:pt x="935" y="261"/>
                </a:cubicBezTo>
                <a:cubicBezTo>
                  <a:pt x="935" y="279"/>
                  <a:pt x="935" y="297"/>
                  <a:pt x="918" y="306"/>
                </a:cubicBezTo>
                <a:cubicBezTo>
                  <a:pt x="909" y="315"/>
                  <a:pt x="899" y="324"/>
                  <a:pt x="882" y="324"/>
                </a:cubicBez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6" name="Freeform 196">
            <a:extLst>
              <a:ext uri="{FF2B5EF4-FFF2-40B4-BE49-F238E27FC236}">
                <a16:creationId xmlns:a16="http://schemas.microsoft.com/office/drawing/2014/main" id="{221522CF-6EB0-4851-883E-FB79DEC50A81}"/>
              </a:ext>
            </a:extLst>
          </p:cNvPr>
          <p:cNvSpPr>
            <a:spLocks noChangeArrowheads="1"/>
          </p:cNvSpPr>
          <p:nvPr/>
        </p:nvSpPr>
        <p:spPr bwMode="auto">
          <a:xfrm>
            <a:off x="5246227" y="1338860"/>
            <a:ext cx="128212" cy="80505"/>
          </a:xfrm>
          <a:custGeom>
            <a:avLst/>
            <a:gdLst>
              <a:gd name="T0" fmla="*/ 180 w 190"/>
              <a:gd name="T1" fmla="*/ 117 h 118"/>
              <a:gd name="T2" fmla="*/ 180 w 190"/>
              <a:gd name="T3" fmla="*/ 117 h 118"/>
              <a:gd name="T4" fmla="*/ 180 w 190"/>
              <a:gd name="T5" fmla="*/ 117 h 118"/>
              <a:gd name="T6" fmla="*/ 99 w 190"/>
              <a:gd name="T7" fmla="*/ 108 h 118"/>
              <a:gd name="T8" fmla="*/ 9 w 190"/>
              <a:gd name="T9" fmla="*/ 108 h 118"/>
              <a:gd name="T10" fmla="*/ 0 w 190"/>
              <a:gd name="T11" fmla="*/ 90 h 118"/>
              <a:gd name="T12" fmla="*/ 0 w 190"/>
              <a:gd name="T13" fmla="*/ 9 h 118"/>
              <a:gd name="T14" fmla="*/ 9 w 190"/>
              <a:gd name="T15" fmla="*/ 0 h 118"/>
              <a:gd name="T16" fmla="*/ 9 w 190"/>
              <a:gd name="T17" fmla="*/ 0 h 118"/>
              <a:gd name="T18" fmla="*/ 81 w 190"/>
              <a:gd name="T19" fmla="*/ 9 h 118"/>
              <a:gd name="T20" fmla="*/ 153 w 190"/>
              <a:gd name="T21" fmla="*/ 63 h 118"/>
              <a:gd name="T22" fmla="*/ 189 w 190"/>
              <a:gd name="T23" fmla="*/ 108 h 118"/>
              <a:gd name="T24" fmla="*/ 189 w 190"/>
              <a:gd name="T25" fmla="*/ 117 h 118"/>
              <a:gd name="T26" fmla="*/ 180 w 190"/>
              <a:gd name="T27" fmla="*/ 117 h 118"/>
              <a:gd name="T28" fmla="*/ 18 w 190"/>
              <a:gd name="T29" fmla="*/ 81 h 118"/>
              <a:gd name="T30" fmla="*/ 18 w 190"/>
              <a:gd name="T31" fmla="*/ 81 h 118"/>
              <a:gd name="T32" fmla="*/ 99 w 190"/>
              <a:gd name="T33" fmla="*/ 90 h 118"/>
              <a:gd name="T34" fmla="*/ 153 w 190"/>
              <a:gd name="T35" fmla="*/ 99 h 118"/>
              <a:gd name="T36" fmla="*/ 72 w 190"/>
              <a:gd name="T37" fmla="*/ 27 h 118"/>
              <a:gd name="T38" fmla="*/ 18 w 190"/>
              <a:gd name="T39" fmla="*/ 18 h 118"/>
              <a:gd name="T40" fmla="*/ 18 w 190"/>
              <a:gd name="T41" fmla="*/ 8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0" h="118">
                <a:moveTo>
                  <a:pt x="180" y="117"/>
                </a:moveTo>
                <a:lnTo>
                  <a:pt x="180" y="117"/>
                </a:lnTo>
                <a:lnTo>
                  <a:pt x="180" y="117"/>
                </a:lnTo>
                <a:cubicBezTo>
                  <a:pt x="161" y="117"/>
                  <a:pt x="125" y="117"/>
                  <a:pt x="99" y="108"/>
                </a:cubicBezTo>
                <a:cubicBezTo>
                  <a:pt x="63" y="108"/>
                  <a:pt x="36" y="108"/>
                  <a:pt x="9" y="108"/>
                </a:cubicBezTo>
                <a:cubicBezTo>
                  <a:pt x="9" y="108"/>
                  <a:pt x="0" y="99"/>
                  <a:pt x="0" y="90"/>
                </a:cubicBezTo>
                <a:cubicBezTo>
                  <a:pt x="0" y="9"/>
                  <a:pt x="0" y="9"/>
                  <a:pt x="0" y="9"/>
                </a:cubicBezTo>
                <a:cubicBezTo>
                  <a:pt x="0" y="0"/>
                  <a:pt x="9" y="0"/>
                  <a:pt x="9" y="0"/>
                </a:cubicBezTo>
                <a:lnTo>
                  <a:pt x="9" y="0"/>
                </a:lnTo>
                <a:cubicBezTo>
                  <a:pt x="36" y="0"/>
                  <a:pt x="63" y="0"/>
                  <a:pt x="81" y="9"/>
                </a:cubicBezTo>
                <a:cubicBezTo>
                  <a:pt x="108" y="27"/>
                  <a:pt x="135" y="45"/>
                  <a:pt x="153" y="63"/>
                </a:cubicBezTo>
                <a:cubicBezTo>
                  <a:pt x="153" y="63"/>
                  <a:pt x="189" y="90"/>
                  <a:pt x="189" y="108"/>
                </a:cubicBezTo>
                <a:cubicBezTo>
                  <a:pt x="189" y="108"/>
                  <a:pt x="189" y="108"/>
                  <a:pt x="189" y="117"/>
                </a:cubicBezTo>
                <a:lnTo>
                  <a:pt x="180" y="117"/>
                </a:lnTo>
                <a:close/>
                <a:moveTo>
                  <a:pt x="18" y="81"/>
                </a:moveTo>
                <a:lnTo>
                  <a:pt x="18" y="81"/>
                </a:lnTo>
                <a:cubicBezTo>
                  <a:pt x="45" y="81"/>
                  <a:pt x="72" y="90"/>
                  <a:pt x="99" y="90"/>
                </a:cubicBezTo>
                <a:cubicBezTo>
                  <a:pt x="117" y="90"/>
                  <a:pt x="135" y="99"/>
                  <a:pt x="153" y="99"/>
                </a:cubicBezTo>
                <a:cubicBezTo>
                  <a:pt x="135" y="81"/>
                  <a:pt x="99" y="45"/>
                  <a:pt x="72" y="27"/>
                </a:cubicBezTo>
                <a:cubicBezTo>
                  <a:pt x="53" y="27"/>
                  <a:pt x="36" y="18"/>
                  <a:pt x="18" y="18"/>
                </a:cubicBezTo>
                <a:lnTo>
                  <a:pt x="18" y="81"/>
                </a:lnTo>
                <a:close/>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7" name="Freeform 197">
            <a:extLst>
              <a:ext uri="{FF2B5EF4-FFF2-40B4-BE49-F238E27FC236}">
                <a16:creationId xmlns:a16="http://schemas.microsoft.com/office/drawing/2014/main" id="{CB390D02-77DF-480E-B6C4-FDD00D8E68C3}"/>
              </a:ext>
            </a:extLst>
          </p:cNvPr>
          <p:cNvSpPr>
            <a:spLocks noChangeArrowheads="1"/>
          </p:cNvSpPr>
          <p:nvPr/>
        </p:nvSpPr>
        <p:spPr bwMode="auto">
          <a:xfrm>
            <a:off x="5246227" y="1425330"/>
            <a:ext cx="44726" cy="11927"/>
          </a:xfrm>
          <a:custGeom>
            <a:avLst/>
            <a:gdLst>
              <a:gd name="T0" fmla="*/ 45 w 64"/>
              <a:gd name="T1" fmla="*/ 18 h 19"/>
              <a:gd name="T2" fmla="*/ 45 w 64"/>
              <a:gd name="T3" fmla="*/ 18 h 19"/>
              <a:gd name="T4" fmla="*/ 9 w 64"/>
              <a:gd name="T5" fmla="*/ 18 h 19"/>
              <a:gd name="T6" fmla="*/ 0 w 64"/>
              <a:gd name="T7" fmla="*/ 9 h 19"/>
              <a:gd name="T8" fmla="*/ 9 w 64"/>
              <a:gd name="T9" fmla="*/ 0 h 19"/>
              <a:gd name="T10" fmla="*/ 45 w 64"/>
              <a:gd name="T11" fmla="*/ 0 h 19"/>
              <a:gd name="T12" fmla="*/ 63 w 64"/>
              <a:gd name="T13" fmla="*/ 9 h 19"/>
              <a:gd name="T14" fmla="*/ 45 w 64"/>
              <a:gd name="T15" fmla="*/ 18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19">
                <a:moveTo>
                  <a:pt x="45" y="18"/>
                </a:moveTo>
                <a:lnTo>
                  <a:pt x="45" y="18"/>
                </a:lnTo>
                <a:cubicBezTo>
                  <a:pt x="9" y="18"/>
                  <a:pt x="9" y="18"/>
                  <a:pt x="9" y="18"/>
                </a:cubicBezTo>
                <a:cubicBezTo>
                  <a:pt x="9" y="18"/>
                  <a:pt x="0" y="18"/>
                  <a:pt x="0" y="9"/>
                </a:cubicBezTo>
                <a:cubicBezTo>
                  <a:pt x="0" y="0"/>
                  <a:pt x="9" y="0"/>
                  <a:pt x="9" y="0"/>
                </a:cubicBezTo>
                <a:cubicBezTo>
                  <a:pt x="45" y="0"/>
                  <a:pt x="45" y="0"/>
                  <a:pt x="45" y="0"/>
                </a:cubicBezTo>
                <a:cubicBezTo>
                  <a:pt x="53" y="0"/>
                  <a:pt x="63" y="0"/>
                  <a:pt x="63" y="9"/>
                </a:cubicBezTo>
                <a:cubicBezTo>
                  <a:pt x="63" y="18"/>
                  <a:pt x="53" y="18"/>
                  <a:pt x="45" y="18"/>
                </a:cubicBez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8" name="Freeform 198">
            <a:extLst>
              <a:ext uri="{FF2B5EF4-FFF2-40B4-BE49-F238E27FC236}">
                <a16:creationId xmlns:a16="http://schemas.microsoft.com/office/drawing/2014/main" id="{88EB1756-4A97-4E24-AD56-9ADB2CF1D43B}"/>
              </a:ext>
            </a:extLst>
          </p:cNvPr>
          <p:cNvSpPr>
            <a:spLocks noChangeArrowheads="1"/>
          </p:cNvSpPr>
          <p:nvPr/>
        </p:nvSpPr>
        <p:spPr bwMode="auto">
          <a:xfrm>
            <a:off x="5338659" y="1467072"/>
            <a:ext cx="92430" cy="92430"/>
          </a:xfrm>
          <a:custGeom>
            <a:avLst/>
            <a:gdLst>
              <a:gd name="T0" fmla="*/ 62 w 135"/>
              <a:gd name="T1" fmla="*/ 135 h 136"/>
              <a:gd name="T2" fmla="*/ 62 w 135"/>
              <a:gd name="T3" fmla="*/ 135 h 136"/>
              <a:gd name="T4" fmla="*/ 0 w 135"/>
              <a:gd name="T5" fmla="*/ 72 h 136"/>
              <a:gd name="T6" fmla="*/ 62 w 135"/>
              <a:gd name="T7" fmla="*/ 0 h 136"/>
              <a:gd name="T8" fmla="*/ 134 w 135"/>
              <a:gd name="T9" fmla="*/ 72 h 136"/>
              <a:gd name="T10" fmla="*/ 62 w 135"/>
              <a:gd name="T11" fmla="*/ 135 h 136"/>
              <a:gd name="T12" fmla="*/ 62 w 135"/>
              <a:gd name="T13" fmla="*/ 36 h 136"/>
              <a:gd name="T14" fmla="*/ 62 w 135"/>
              <a:gd name="T15" fmla="*/ 36 h 136"/>
              <a:gd name="T16" fmla="*/ 26 w 135"/>
              <a:gd name="T17" fmla="*/ 72 h 136"/>
              <a:gd name="T18" fmla="*/ 62 w 135"/>
              <a:gd name="T19" fmla="*/ 108 h 136"/>
              <a:gd name="T20" fmla="*/ 98 w 135"/>
              <a:gd name="T21" fmla="*/ 72 h 136"/>
              <a:gd name="T22" fmla="*/ 62 w 135"/>
              <a:gd name="T23" fmla="*/ 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5" h="136">
                <a:moveTo>
                  <a:pt x="62" y="135"/>
                </a:moveTo>
                <a:lnTo>
                  <a:pt x="62" y="135"/>
                </a:lnTo>
                <a:cubicBezTo>
                  <a:pt x="26" y="135"/>
                  <a:pt x="0" y="108"/>
                  <a:pt x="0" y="72"/>
                </a:cubicBezTo>
                <a:cubicBezTo>
                  <a:pt x="0" y="27"/>
                  <a:pt x="26" y="0"/>
                  <a:pt x="62" y="0"/>
                </a:cubicBezTo>
                <a:cubicBezTo>
                  <a:pt x="108" y="0"/>
                  <a:pt x="134" y="27"/>
                  <a:pt x="134" y="72"/>
                </a:cubicBezTo>
                <a:cubicBezTo>
                  <a:pt x="134" y="108"/>
                  <a:pt x="108" y="135"/>
                  <a:pt x="62" y="135"/>
                </a:cubicBezTo>
                <a:close/>
                <a:moveTo>
                  <a:pt x="62" y="36"/>
                </a:moveTo>
                <a:lnTo>
                  <a:pt x="62" y="36"/>
                </a:lnTo>
                <a:cubicBezTo>
                  <a:pt x="45" y="36"/>
                  <a:pt x="26" y="45"/>
                  <a:pt x="26" y="72"/>
                </a:cubicBezTo>
                <a:cubicBezTo>
                  <a:pt x="26" y="90"/>
                  <a:pt x="45" y="108"/>
                  <a:pt x="62" y="108"/>
                </a:cubicBezTo>
                <a:cubicBezTo>
                  <a:pt x="90" y="108"/>
                  <a:pt x="98" y="90"/>
                  <a:pt x="98" y="72"/>
                </a:cubicBezTo>
                <a:cubicBezTo>
                  <a:pt x="98" y="45"/>
                  <a:pt x="90" y="36"/>
                  <a:pt x="62" y="36"/>
                </a:cubicBezTo>
                <a:close/>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9" name="Freeform 199">
            <a:extLst>
              <a:ext uri="{FF2B5EF4-FFF2-40B4-BE49-F238E27FC236}">
                <a16:creationId xmlns:a16="http://schemas.microsoft.com/office/drawing/2014/main" id="{6939BC37-1489-4136-8789-9CF105BB4474}"/>
              </a:ext>
            </a:extLst>
          </p:cNvPr>
          <p:cNvSpPr>
            <a:spLocks noChangeArrowheads="1"/>
          </p:cNvSpPr>
          <p:nvPr/>
        </p:nvSpPr>
        <p:spPr bwMode="auto">
          <a:xfrm>
            <a:off x="4954025" y="1467072"/>
            <a:ext cx="98395" cy="92430"/>
          </a:xfrm>
          <a:custGeom>
            <a:avLst/>
            <a:gdLst>
              <a:gd name="T0" fmla="*/ 72 w 145"/>
              <a:gd name="T1" fmla="*/ 135 h 136"/>
              <a:gd name="T2" fmla="*/ 72 w 145"/>
              <a:gd name="T3" fmla="*/ 135 h 136"/>
              <a:gd name="T4" fmla="*/ 0 w 145"/>
              <a:gd name="T5" fmla="*/ 72 h 136"/>
              <a:gd name="T6" fmla="*/ 72 w 145"/>
              <a:gd name="T7" fmla="*/ 0 h 136"/>
              <a:gd name="T8" fmla="*/ 144 w 145"/>
              <a:gd name="T9" fmla="*/ 72 h 136"/>
              <a:gd name="T10" fmla="*/ 72 w 145"/>
              <a:gd name="T11" fmla="*/ 135 h 136"/>
              <a:gd name="T12" fmla="*/ 72 w 145"/>
              <a:gd name="T13" fmla="*/ 36 h 136"/>
              <a:gd name="T14" fmla="*/ 72 w 145"/>
              <a:gd name="T15" fmla="*/ 36 h 136"/>
              <a:gd name="T16" fmla="*/ 36 w 145"/>
              <a:gd name="T17" fmla="*/ 72 h 136"/>
              <a:gd name="T18" fmla="*/ 72 w 145"/>
              <a:gd name="T19" fmla="*/ 108 h 136"/>
              <a:gd name="T20" fmla="*/ 108 w 145"/>
              <a:gd name="T21" fmla="*/ 72 h 136"/>
              <a:gd name="T22" fmla="*/ 72 w 145"/>
              <a:gd name="T23" fmla="*/ 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5" h="136">
                <a:moveTo>
                  <a:pt x="72" y="135"/>
                </a:moveTo>
                <a:lnTo>
                  <a:pt x="72" y="135"/>
                </a:lnTo>
                <a:cubicBezTo>
                  <a:pt x="36" y="135"/>
                  <a:pt x="0" y="108"/>
                  <a:pt x="0" y="72"/>
                </a:cubicBezTo>
                <a:cubicBezTo>
                  <a:pt x="0" y="27"/>
                  <a:pt x="36" y="0"/>
                  <a:pt x="72" y="0"/>
                </a:cubicBezTo>
                <a:cubicBezTo>
                  <a:pt x="108" y="0"/>
                  <a:pt x="144" y="27"/>
                  <a:pt x="144" y="72"/>
                </a:cubicBezTo>
                <a:cubicBezTo>
                  <a:pt x="144" y="108"/>
                  <a:pt x="108" y="135"/>
                  <a:pt x="72" y="135"/>
                </a:cubicBezTo>
                <a:close/>
                <a:moveTo>
                  <a:pt x="72" y="36"/>
                </a:moveTo>
                <a:lnTo>
                  <a:pt x="72" y="36"/>
                </a:lnTo>
                <a:cubicBezTo>
                  <a:pt x="54" y="36"/>
                  <a:pt x="36" y="45"/>
                  <a:pt x="36" y="72"/>
                </a:cubicBezTo>
                <a:cubicBezTo>
                  <a:pt x="36" y="90"/>
                  <a:pt x="54" y="108"/>
                  <a:pt x="72" y="108"/>
                </a:cubicBezTo>
                <a:cubicBezTo>
                  <a:pt x="90" y="108"/>
                  <a:pt x="108" y="90"/>
                  <a:pt x="108" y="72"/>
                </a:cubicBezTo>
                <a:cubicBezTo>
                  <a:pt x="108" y="45"/>
                  <a:pt x="90" y="36"/>
                  <a:pt x="72" y="36"/>
                </a:cubicBezTo>
                <a:close/>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40" name="Freeform 200">
            <a:extLst>
              <a:ext uri="{FF2B5EF4-FFF2-40B4-BE49-F238E27FC236}">
                <a16:creationId xmlns:a16="http://schemas.microsoft.com/office/drawing/2014/main" id="{FF89ED9A-E5CC-46AD-A757-B0EAEF71CE07}"/>
              </a:ext>
            </a:extLst>
          </p:cNvPr>
          <p:cNvSpPr>
            <a:spLocks noChangeArrowheads="1"/>
          </p:cNvSpPr>
          <p:nvPr/>
        </p:nvSpPr>
        <p:spPr bwMode="auto">
          <a:xfrm>
            <a:off x="5434072" y="1478999"/>
            <a:ext cx="62614" cy="11927"/>
          </a:xfrm>
          <a:custGeom>
            <a:avLst/>
            <a:gdLst>
              <a:gd name="T0" fmla="*/ 81 w 91"/>
              <a:gd name="T1" fmla="*/ 18 h 19"/>
              <a:gd name="T2" fmla="*/ 81 w 91"/>
              <a:gd name="T3" fmla="*/ 18 h 19"/>
              <a:gd name="T4" fmla="*/ 81 w 91"/>
              <a:gd name="T5" fmla="*/ 18 h 19"/>
              <a:gd name="T6" fmla="*/ 9 w 91"/>
              <a:gd name="T7" fmla="*/ 18 h 19"/>
              <a:gd name="T8" fmla="*/ 0 w 91"/>
              <a:gd name="T9" fmla="*/ 9 h 19"/>
              <a:gd name="T10" fmla="*/ 9 w 91"/>
              <a:gd name="T11" fmla="*/ 0 h 19"/>
              <a:gd name="T12" fmla="*/ 81 w 91"/>
              <a:gd name="T13" fmla="*/ 0 h 19"/>
              <a:gd name="T14" fmla="*/ 90 w 91"/>
              <a:gd name="T15" fmla="*/ 9 h 19"/>
              <a:gd name="T16" fmla="*/ 81 w 91"/>
              <a:gd name="T17"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1" h="19">
                <a:moveTo>
                  <a:pt x="81" y="18"/>
                </a:moveTo>
                <a:lnTo>
                  <a:pt x="81" y="18"/>
                </a:lnTo>
                <a:lnTo>
                  <a:pt x="81" y="18"/>
                </a:lnTo>
                <a:cubicBezTo>
                  <a:pt x="9" y="18"/>
                  <a:pt x="9" y="18"/>
                  <a:pt x="9" y="18"/>
                </a:cubicBezTo>
                <a:cubicBezTo>
                  <a:pt x="0" y="18"/>
                  <a:pt x="0" y="18"/>
                  <a:pt x="0" y="9"/>
                </a:cubicBezTo>
                <a:cubicBezTo>
                  <a:pt x="0" y="0"/>
                  <a:pt x="0" y="0"/>
                  <a:pt x="9" y="0"/>
                </a:cubicBezTo>
                <a:cubicBezTo>
                  <a:pt x="81" y="0"/>
                  <a:pt x="81" y="0"/>
                  <a:pt x="81" y="0"/>
                </a:cubicBezTo>
                <a:lnTo>
                  <a:pt x="90" y="9"/>
                </a:lnTo>
                <a:cubicBezTo>
                  <a:pt x="90" y="18"/>
                  <a:pt x="81" y="18"/>
                  <a:pt x="81" y="18"/>
                </a:cubicBez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41" name="Freeform 201">
            <a:extLst>
              <a:ext uri="{FF2B5EF4-FFF2-40B4-BE49-F238E27FC236}">
                <a16:creationId xmlns:a16="http://schemas.microsoft.com/office/drawing/2014/main" id="{5678A886-2272-4604-BDE2-348D25A3E18B}"/>
              </a:ext>
            </a:extLst>
          </p:cNvPr>
          <p:cNvSpPr>
            <a:spLocks noChangeArrowheads="1"/>
          </p:cNvSpPr>
          <p:nvPr/>
        </p:nvSpPr>
        <p:spPr bwMode="auto">
          <a:xfrm>
            <a:off x="5058384" y="1467072"/>
            <a:ext cx="268349" cy="23853"/>
          </a:xfrm>
          <a:custGeom>
            <a:avLst/>
            <a:gdLst>
              <a:gd name="T0" fmla="*/ 387 w 397"/>
              <a:gd name="T1" fmla="*/ 36 h 37"/>
              <a:gd name="T2" fmla="*/ 387 w 397"/>
              <a:gd name="T3" fmla="*/ 36 h 37"/>
              <a:gd name="T4" fmla="*/ 387 w 397"/>
              <a:gd name="T5" fmla="*/ 36 h 37"/>
              <a:gd name="T6" fmla="*/ 9 w 397"/>
              <a:gd name="T7" fmla="*/ 18 h 37"/>
              <a:gd name="T8" fmla="*/ 0 w 397"/>
              <a:gd name="T9" fmla="*/ 9 h 37"/>
              <a:gd name="T10" fmla="*/ 9 w 397"/>
              <a:gd name="T11" fmla="*/ 0 h 37"/>
              <a:gd name="T12" fmla="*/ 9 w 397"/>
              <a:gd name="T13" fmla="*/ 0 h 37"/>
              <a:gd name="T14" fmla="*/ 387 w 397"/>
              <a:gd name="T15" fmla="*/ 9 h 37"/>
              <a:gd name="T16" fmla="*/ 396 w 397"/>
              <a:gd name="T17" fmla="*/ 18 h 37"/>
              <a:gd name="T18" fmla="*/ 387 w 397"/>
              <a:gd name="T19" fmla="*/ 3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7" h="37">
                <a:moveTo>
                  <a:pt x="387" y="36"/>
                </a:moveTo>
                <a:lnTo>
                  <a:pt x="387" y="36"/>
                </a:lnTo>
                <a:lnTo>
                  <a:pt x="387" y="36"/>
                </a:lnTo>
                <a:cubicBezTo>
                  <a:pt x="9" y="18"/>
                  <a:pt x="9" y="18"/>
                  <a:pt x="9" y="18"/>
                </a:cubicBezTo>
                <a:cubicBezTo>
                  <a:pt x="0" y="18"/>
                  <a:pt x="0" y="18"/>
                  <a:pt x="0" y="9"/>
                </a:cubicBezTo>
                <a:lnTo>
                  <a:pt x="9" y="0"/>
                </a:lnTo>
                <a:lnTo>
                  <a:pt x="9" y="0"/>
                </a:lnTo>
                <a:cubicBezTo>
                  <a:pt x="387" y="9"/>
                  <a:pt x="387" y="9"/>
                  <a:pt x="387" y="9"/>
                </a:cubicBezTo>
                <a:cubicBezTo>
                  <a:pt x="396" y="9"/>
                  <a:pt x="396" y="18"/>
                  <a:pt x="396" y="18"/>
                </a:cubicBezTo>
                <a:cubicBezTo>
                  <a:pt x="396" y="27"/>
                  <a:pt x="396" y="36"/>
                  <a:pt x="387" y="36"/>
                </a:cubicBez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42" name="Freeform 202">
            <a:extLst>
              <a:ext uri="{FF2B5EF4-FFF2-40B4-BE49-F238E27FC236}">
                <a16:creationId xmlns:a16="http://schemas.microsoft.com/office/drawing/2014/main" id="{A9B9C171-3039-4431-B3E0-380AF4683C37}"/>
              </a:ext>
            </a:extLst>
          </p:cNvPr>
          <p:cNvSpPr>
            <a:spLocks noChangeArrowheads="1"/>
          </p:cNvSpPr>
          <p:nvPr/>
        </p:nvSpPr>
        <p:spPr bwMode="auto">
          <a:xfrm>
            <a:off x="4882466" y="1461109"/>
            <a:ext cx="74542" cy="17890"/>
          </a:xfrm>
          <a:custGeom>
            <a:avLst/>
            <a:gdLst>
              <a:gd name="T0" fmla="*/ 99 w 109"/>
              <a:gd name="T1" fmla="*/ 27 h 28"/>
              <a:gd name="T2" fmla="*/ 99 w 109"/>
              <a:gd name="T3" fmla="*/ 27 h 28"/>
              <a:gd name="T4" fmla="*/ 99 w 109"/>
              <a:gd name="T5" fmla="*/ 27 h 28"/>
              <a:gd name="T6" fmla="*/ 9 w 109"/>
              <a:gd name="T7" fmla="*/ 27 h 28"/>
              <a:gd name="T8" fmla="*/ 0 w 109"/>
              <a:gd name="T9" fmla="*/ 9 h 28"/>
              <a:gd name="T10" fmla="*/ 9 w 109"/>
              <a:gd name="T11" fmla="*/ 0 h 28"/>
              <a:gd name="T12" fmla="*/ 9 w 109"/>
              <a:gd name="T13" fmla="*/ 0 h 28"/>
              <a:gd name="T14" fmla="*/ 99 w 109"/>
              <a:gd name="T15" fmla="*/ 0 h 28"/>
              <a:gd name="T16" fmla="*/ 108 w 109"/>
              <a:gd name="T17" fmla="*/ 18 h 28"/>
              <a:gd name="T18" fmla="*/ 99 w 109"/>
              <a:gd name="T19" fmla="*/ 2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28">
                <a:moveTo>
                  <a:pt x="99" y="27"/>
                </a:moveTo>
                <a:lnTo>
                  <a:pt x="99" y="27"/>
                </a:lnTo>
                <a:lnTo>
                  <a:pt x="99" y="27"/>
                </a:lnTo>
                <a:cubicBezTo>
                  <a:pt x="9" y="27"/>
                  <a:pt x="9" y="27"/>
                  <a:pt x="9" y="27"/>
                </a:cubicBezTo>
                <a:cubicBezTo>
                  <a:pt x="0" y="27"/>
                  <a:pt x="0" y="18"/>
                  <a:pt x="0" y="9"/>
                </a:cubicBezTo>
                <a:cubicBezTo>
                  <a:pt x="0" y="9"/>
                  <a:pt x="0" y="0"/>
                  <a:pt x="9" y="0"/>
                </a:cubicBezTo>
                <a:lnTo>
                  <a:pt x="9" y="0"/>
                </a:lnTo>
                <a:cubicBezTo>
                  <a:pt x="99" y="0"/>
                  <a:pt x="99" y="0"/>
                  <a:pt x="99" y="0"/>
                </a:cubicBezTo>
                <a:cubicBezTo>
                  <a:pt x="99" y="9"/>
                  <a:pt x="108" y="9"/>
                  <a:pt x="108" y="18"/>
                </a:cubicBezTo>
                <a:lnTo>
                  <a:pt x="99" y="27"/>
                </a:ln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43" name="Freeform 203">
            <a:extLst>
              <a:ext uri="{FF2B5EF4-FFF2-40B4-BE49-F238E27FC236}">
                <a16:creationId xmlns:a16="http://schemas.microsoft.com/office/drawing/2014/main" id="{649BBF18-B062-405C-8347-AE2AAFDCC1C8}"/>
              </a:ext>
            </a:extLst>
          </p:cNvPr>
          <p:cNvSpPr>
            <a:spLocks noChangeArrowheads="1"/>
          </p:cNvSpPr>
          <p:nvPr/>
        </p:nvSpPr>
        <p:spPr bwMode="auto">
          <a:xfrm>
            <a:off x="3877649" y="2817760"/>
            <a:ext cx="80504" cy="134175"/>
          </a:xfrm>
          <a:custGeom>
            <a:avLst/>
            <a:gdLst>
              <a:gd name="T0" fmla="*/ 99 w 118"/>
              <a:gd name="T1" fmla="*/ 198 h 199"/>
              <a:gd name="T2" fmla="*/ 99 w 118"/>
              <a:gd name="T3" fmla="*/ 198 h 199"/>
              <a:gd name="T4" fmla="*/ 18 w 118"/>
              <a:gd name="T5" fmla="*/ 198 h 199"/>
              <a:gd name="T6" fmla="*/ 0 w 118"/>
              <a:gd name="T7" fmla="*/ 180 h 199"/>
              <a:gd name="T8" fmla="*/ 0 w 118"/>
              <a:gd name="T9" fmla="*/ 9 h 199"/>
              <a:gd name="T10" fmla="*/ 18 w 118"/>
              <a:gd name="T11" fmla="*/ 0 h 199"/>
              <a:gd name="T12" fmla="*/ 99 w 118"/>
              <a:gd name="T13" fmla="*/ 0 h 199"/>
              <a:gd name="T14" fmla="*/ 117 w 118"/>
              <a:gd name="T15" fmla="*/ 9 h 199"/>
              <a:gd name="T16" fmla="*/ 117 w 118"/>
              <a:gd name="T17" fmla="*/ 180 h 199"/>
              <a:gd name="T18" fmla="*/ 99 w 118"/>
              <a:gd name="T19" fmla="*/ 198 h 199"/>
              <a:gd name="T20" fmla="*/ 27 w 118"/>
              <a:gd name="T21" fmla="*/ 162 h 199"/>
              <a:gd name="T22" fmla="*/ 27 w 118"/>
              <a:gd name="T23" fmla="*/ 162 h 199"/>
              <a:gd name="T24" fmla="*/ 81 w 118"/>
              <a:gd name="T25" fmla="*/ 162 h 199"/>
              <a:gd name="T26" fmla="*/ 81 w 118"/>
              <a:gd name="T27" fmla="*/ 27 h 199"/>
              <a:gd name="T28" fmla="*/ 27 w 118"/>
              <a:gd name="T29" fmla="*/ 27 h 199"/>
              <a:gd name="T30" fmla="*/ 27 w 118"/>
              <a:gd name="T31" fmla="*/ 162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8" h="199">
                <a:moveTo>
                  <a:pt x="99" y="198"/>
                </a:moveTo>
                <a:lnTo>
                  <a:pt x="99" y="198"/>
                </a:lnTo>
                <a:cubicBezTo>
                  <a:pt x="18" y="198"/>
                  <a:pt x="18" y="198"/>
                  <a:pt x="18" y="198"/>
                </a:cubicBezTo>
                <a:cubicBezTo>
                  <a:pt x="9" y="198"/>
                  <a:pt x="0" y="189"/>
                  <a:pt x="0" y="180"/>
                </a:cubicBezTo>
                <a:cubicBezTo>
                  <a:pt x="0" y="9"/>
                  <a:pt x="0" y="9"/>
                  <a:pt x="0" y="9"/>
                </a:cubicBezTo>
                <a:cubicBezTo>
                  <a:pt x="0" y="0"/>
                  <a:pt x="9" y="0"/>
                  <a:pt x="18" y="0"/>
                </a:cubicBezTo>
                <a:cubicBezTo>
                  <a:pt x="99" y="0"/>
                  <a:pt x="99" y="0"/>
                  <a:pt x="99" y="0"/>
                </a:cubicBezTo>
                <a:cubicBezTo>
                  <a:pt x="108" y="0"/>
                  <a:pt x="117" y="0"/>
                  <a:pt x="117" y="9"/>
                </a:cubicBezTo>
                <a:cubicBezTo>
                  <a:pt x="117" y="180"/>
                  <a:pt x="117" y="180"/>
                  <a:pt x="117" y="180"/>
                </a:cubicBezTo>
                <a:cubicBezTo>
                  <a:pt x="117" y="189"/>
                  <a:pt x="108" y="198"/>
                  <a:pt x="99" y="198"/>
                </a:cubicBezTo>
                <a:close/>
                <a:moveTo>
                  <a:pt x="27" y="162"/>
                </a:moveTo>
                <a:lnTo>
                  <a:pt x="27" y="162"/>
                </a:lnTo>
                <a:cubicBezTo>
                  <a:pt x="81" y="162"/>
                  <a:pt x="81" y="162"/>
                  <a:pt x="81" y="162"/>
                </a:cubicBezTo>
                <a:cubicBezTo>
                  <a:pt x="81" y="27"/>
                  <a:pt x="81" y="27"/>
                  <a:pt x="81" y="27"/>
                </a:cubicBezTo>
                <a:cubicBezTo>
                  <a:pt x="27" y="27"/>
                  <a:pt x="27" y="27"/>
                  <a:pt x="27" y="27"/>
                </a:cubicBezTo>
                <a:lnTo>
                  <a:pt x="27" y="162"/>
                </a:lnTo>
                <a:close/>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44" name="Freeform 204">
            <a:extLst>
              <a:ext uri="{FF2B5EF4-FFF2-40B4-BE49-F238E27FC236}">
                <a16:creationId xmlns:a16="http://schemas.microsoft.com/office/drawing/2014/main" id="{25CC09DB-92BB-4D09-BEB7-5B8B90E8C65E}"/>
              </a:ext>
            </a:extLst>
          </p:cNvPr>
          <p:cNvSpPr>
            <a:spLocks noChangeArrowheads="1"/>
          </p:cNvSpPr>
          <p:nvPr/>
        </p:nvSpPr>
        <p:spPr bwMode="auto">
          <a:xfrm>
            <a:off x="3993933" y="2701477"/>
            <a:ext cx="80505" cy="250459"/>
          </a:xfrm>
          <a:custGeom>
            <a:avLst/>
            <a:gdLst>
              <a:gd name="T0" fmla="*/ 99 w 118"/>
              <a:gd name="T1" fmla="*/ 369 h 370"/>
              <a:gd name="T2" fmla="*/ 99 w 118"/>
              <a:gd name="T3" fmla="*/ 369 h 370"/>
              <a:gd name="T4" fmla="*/ 9 w 118"/>
              <a:gd name="T5" fmla="*/ 369 h 370"/>
              <a:gd name="T6" fmla="*/ 0 w 118"/>
              <a:gd name="T7" fmla="*/ 351 h 370"/>
              <a:gd name="T8" fmla="*/ 0 w 118"/>
              <a:gd name="T9" fmla="*/ 9 h 370"/>
              <a:gd name="T10" fmla="*/ 9 w 118"/>
              <a:gd name="T11" fmla="*/ 0 h 370"/>
              <a:gd name="T12" fmla="*/ 99 w 118"/>
              <a:gd name="T13" fmla="*/ 0 h 370"/>
              <a:gd name="T14" fmla="*/ 117 w 118"/>
              <a:gd name="T15" fmla="*/ 9 h 370"/>
              <a:gd name="T16" fmla="*/ 117 w 118"/>
              <a:gd name="T17" fmla="*/ 351 h 370"/>
              <a:gd name="T18" fmla="*/ 99 w 118"/>
              <a:gd name="T19" fmla="*/ 369 h 370"/>
              <a:gd name="T20" fmla="*/ 27 w 118"/>
              <a:gd name="T21" fmla="*/ 333 h 370"/>
              <a:gd name="T22" fmla="*/ 27 w 118"/>
              <a:gd name="T23" fmla="*/ 333 h 370"/>
              <a:gd name="T24" fmla="*/ 81 w 118"/>
              <a:gd name="T25" fmla="*/ 333 h 370"/>
              <a:gd name="T26" fmla="*/ 81 w 118"/>
              <a:gd name="T27" fmla="*/ 27 h 370"/>
              <a:gd name="T28" fmla="*/ 27 w 118"/>
              <a:gd name="T29" fmla="*/ 27 h 370"/>
              <a:gd name="T30" fmla="*/ 27 w 118"/>
              <a:gd name="T31" fmla="*/ 333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8" h="370">
                <a:moveTo>
                  <a:pt x="99" y="369"/>
                </a:moveTo>
                <a:lnTo>
                  <a:pt x="99" y="369"/>
                </a:lnTo>
                <a:cubicBezTo>
                  <a:pt x="9" y="369"/>
                  <a:pt x="9" y="369"/>
                  <a:pt x="9" y="369"/>
                </a:cubicBezTo>
                <a:cubicBezTo>
                  <a:pt x="0" y="369"/>
                  <a:pt x="0" y="360"/>
                  <a:pt x="0" y="351"/>
                </a:cubicBezTo>
                <a:cubicBezTo>
                  <a:pt x="0" y="9"/>
                  <a:pt x="0" y="9"/>
                  <a:pt x="0" y="9"/>
                </a:cubicBezTo>
                <a:cubicBezTo>
                  <a:pt x="0" y="0"/>
                  <a:pt x="0" y="0"/>
                  <a:pt x="9" y="0"/>
                </a:cubicBezTo>
                <a:cubicBezTo>
                  <a:pt x="99" y="0"/>
                  <a:pt x="99" y="0"/>
                  <a:pt x="99" y="0"/>
                </a:cubicBezTo>
                <a:cubicBezTo>
                  <a:pt x="108" y="0"/>
                  <a:pt x="117" y="0"/>
                  <a:pt x="117" y="9"/>
                </a:cubicBezTo>
                <a:cubicBezTo>
                  <a:pt x="117" y="351"/>
                  <a:pt x="117" y="351"/>
                  <a:pt x="117" y="351"/>
                </a:cubicBezTo>
                <a:cubicBezTo>
                  <a:pt x="117" y="360"/>
                  <a:pt x="108" y="369"/>
                  <a:pt x="99" y="369"/>
                </a:cubicBezTo>
                <a:close/>
                <a:moveTo>
                  <a:pt x="27" y="333"/>
                </a:moveTo>
                <a:lnTo>
                  <a:pt x="27" y="333"/>
                </a:lnTo>
                <a:cubicBezTo>
                  <a:pt x="81" y="333"/>
                  <a:pt x="81" y="333"/>
                  <a:pt x="81" y="333"/>
                </a:cubicBezTo>
                <a:cubicBezTo>
                  <a:pt x="81" y="27"/>
                  <a:pt x="81" y="27"/>
                  <a:pt x="81" y="27"/>
                </a:cubicBezTo>
                <a:cubicBezTo>
                  <a:pt x="27" y="27"/>
                  <a:pt x="27" y="27"/>
                  <a:pt x="27" y="27"/>
                </a:cubicBezTo>
                <a:lnTo>
                  <a:pt x="27" y="333"/>
                </a:lnTo>
                <a:close/>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45" name="Freeform 205">
            <a:extLst>
              <a:ext uri="{FF2B5EF4-FFF2-40B4-BE49-F238E27FC236}">
                <a16:creationId xmlns:a16="http://schemas.microsoft.com/office/drawing/2014/main" id="{D41B6BF8-B9C9-4B3F-AD7B-9DCE71AD4BDE}"/>
              </a:ext>
            </a:extLst>
          </p:cNvPr>
          <p:cNvSpPr>
            <a:spLocks noChangeArrowheads="1"/>
          </p:cNvSpPr>
          <p:nvPr/>
        </p:nvSpPr>
        <p:spPr bwMode="auto">
          <a:xfrm>
            <a:off x="4101273" y="2588174"/>
            <a:ext cx="80505" cy="366743"/>
          </a:xfrm>
          <a:custGeom>
            <a:avLst/>
            <a:gdLst>
              <a:gd name="T0" fmla="*/ 108 w 118"/>
              <a:gd name="T1" fmla="*/ 540 h 541"/>
              <a:gd name="T2" fmla="*/ 108 w 118"/>
              <a:gd name="T3" fmla="*/ 540 h 541"/>
              <a:gd name="T4" fmla="*/ 18 w 118"/>
              <a:gd name="T5" fmla="*/ 540 h 541"/>
              <a:gd name="T6" fmla="*/ 0 w 118"/>
              <a:gd name="T7" fmla="*/ 522 h 541"/>
              <a:gd name="T8" fmla="*/ 0 w 118"/>
              <a:gd name="T9" fmla="*/ 18 h 541"/>
              <a:gd name="T10" fmla="*/ 18 w 118"/>
              <a:gd name="T11" fmla="*/ 0 h 541"/>
              <a:gd name="T12" fmla="*/ 108 w 118"/>
              <a:gd name="T13" fmla="*/ 0 h 541"/>
              <a:gd name="T14" fmla="*/ 117 w 118"/>
              <a:gd name="T15" fmla="*/ 18 h 541"/>
              <a:gd name="T16" fmla="*/ 117 w 118"/>
              <a:gd name="T17" fmla="*/ 522 h 541"/>
              <a:gd name="T18" fmla="*/ 108 w 118"/>
              <a:gd name="T19" fmla="*/ 540 h 541"/>
              <a:gd name="T20" fmla="*/ 36 w 118"/>
              <a:gd name="T21" fmla="*/ 504 h 541"/>
              <a:gd name="T22" fmla="*/ 36 w 118"/>
              <a:gd name="T23" fmla="*/ 504 h 541"/>
              <a:gd name="T24" fmla="*/ 90 w 118"/>
              <a:gd name="T25" fmla="*/ 504 h 541"/>
              <a:gd name="T26" fmla="*/ 90 w 118"/>
              <a:gd name="T27" fmla="*/ 27 h 541"/>
              <a:gd name="T28" fmla="*/ 36 w 118"/>
              <a:gd name="T29" fmla="*/ 27 h 541"/>
              <a:gd name="T30" fmla="*/ 36 w 118"/>
              <a:gd name="T31" fmla="*/ 504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8" h="541">
                <a:moveTo>
                  <a:pt x="108" y="540"/>
                </a:moveTo>
                <a:lnTo>
                  <a:pt x="108" y="540"/>
                </a:lnTo>
                <a:cubicBezTo>
                  <a:pt x="18" y="540"/>
                  <a:pt x="18" y="540"/>
                  <a:pt x="18" y="540"/>
                </a:cubicBezTo>
                <a:cubicBezTo>
                  <a:pt x="9" y="540"/>
                  <a:pt x="0" y="531"/>
                  <a:pt x="0" y="522"/>
                </a:cubicBezTo>
                <a:cubicBezTo>
                  <a:pt x="0" y="18"/>
                  <a:pt x="0" y="18"/>
                  <a:pt x="0" y="18"/>
                </a:cubicBezTo>
                <a:cubicBezTo>
                  <a:pt x="0" y="9"/>
                  <a:pt x="9" y="0"/>
                  <a:pt x="18" y="0"/>
                </a:cubicBezTo>
                <a:cubicBezTo>
                  <a:pt x="108" y="0"/>
                  <a:pt x="108" y="0"/>
                  <a:pt x="108" y="0"/>
                </a:cubicBezTo>
                <a:cubicBezTo>
                  <a:pt x="117" y="0"/>
                  <a:pt x="117" y="9"/>
                  <a:pt x="117" y="18"/>
                </a:cubicBezTo>
                <a:cubicBezTo>
                  <a:pt x="117" y="522"/>
                  <a:pt x="117" y="522"/>
                  <a:pt x="117" y="522"/>
                </a:cubicBezTo>
                <a:cubicBezTo>
                  <a:pt x="117" y="531"/>
                  <a:pt x="117" y="540"/>
                  <a:pt x="108" y="540"/>
                </a:cubicBezTo>
                <a:close/>
                <a:moveTo>
                  <a:pt x="36" y="504"/>
                </a:moveTo>
                <a:lnTo>
                  <a:pt x="36" y="504"/>
                </a:lnTo>
                <a:cubicBezTo>
                  <a:pt x="90" y="504"/>
                  <a:pt x="90" y="504"/>
                  <a:pt x="90" y="504"/>
                </a:cubicBezTo>
                <a:cubicBezTo>
                  <a:pt x="90" y="27"/>
                  <a:pt x="90" y="27"/>
                  <a:pt x="90" y="27"/>
                </a:cubicBezTo>
                <a:cubicBezTo>
                  <a:pt x="36" y="27"/>
                  <a:pt x="36" y="27"/>
                  <a:pt x="36" y="27"/>
                </a:cubicBezTo>
                <a:lnTo>
                  <a:pt x="36" y="504"/>
                </a:lnTo>
                <a:close/>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46" name="Freeform 206">
            <a:extLst>
              <a:ext uri="{FF2B5EF4-FFF2-40B4-BE49-F238E27FC236}">
                <a16:creationId xmlns:a16="http://schemas.microsoft.com/office/drawing/2014/main" id="{63E56389-32B9-4912-9C7D-C660FD961969}"/>
              </a:ext>
            </a:extLst>
          </p:cNvPr>
          <p:cNvSpPr>
            <a:spLocks noChangeArrowheads="1"/>
          </p:cNvSpPr>
          <p:nvPr/>
        </p:nvSpPr>
        <p:spPr bwMode="auto">
          <a:xfrm>
            <a:off x="8043018" y="4022348"/>
            <a:ext cx="23853" cy="310092"/>
          </a:xfrm>
          <a:custGeom>
            <a:avLst/>
            <a:gdLst>
              <a:gd name="T0" fmla="*/ 18 w 37"/>
              <a:gd name="T1" fmla="*/ 459 h 460"/>
              <a:gd name="T2" fmla="*/ 18 w 37"/>
              <a:gd name="T3" fmla="*/ 459 h 460"/>
              <a:gd name="T4" fmla="*/ 0 w 37"/>
              <a:gd name="T5" fmla="*/ 441 h 460"/>
              <a:gd name="T6" fmla="*/ 0 w 37"/>
              <a:gd name="T7" fmla="*/ 18 h 460"/>
              <a:gd name="T8" fmla="*/ 18 w 37"/>
              <a:gd name="T9" fmla="*/ 0 h 460"/>
              <a:gd name="T10" fmla="*/ 36 w 37"/>
              <a:gd name="T11" fmla="*/ 18 h 460"/>
              <a:gd name="T12" fmla="*/ 36 w 37"/>
              <a:gd name="T13" fmla="*/ 441 h 460"/>
              <a:gd name="T14" fmla="*/ 18 w 37"/>
              <a:gd name="T15" fmla="*/ 459 h 4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460">
                <a:moveTo>
                  <a:pt x="18" y="459"/>
                </a:moveTo>
                <a:lnTo>
                  <a:pt x="18" y="459"/>
                </a:lnTo>
                <a:cubicBezTo>
                  <a:pt x="9" y="459"/>
                  <a:pt x="0" y="450"/>
                  <a:pt x="0" y="441"/>
                </a:cubicBezTo>
                <a:cubicBezTo>
                  <a:pt x="0" y="18"/>
                  <a:pt x="0" y="18"/>
                  <a:pt x="0" y="18"/>
                </a:cubicBezTo>
                <a:cubicBezTo>
                  <a:pt x="0" y="9"/>
                  <a:pt x="9" y="0"/>
                  <a:pt x="18" y="0"/>
                </a:cubicBezTo>
                <a:cubicBezTo>
                  <a:pt x="27" y="0"/>
                  <a:pt x="36" y="9"/>
                  <a:pt x="36" y="18"/>
                </a:cubicBezTo>
                <a:cubicBezTo>
                  <a:pt x="36" y="441"/>
                  <a:pt x="36" y="441"/>
                  <a:pt x="36" y="441"/>
                </a:cubicBezTo>
                <a:cubicBezTo>
                  <a:pt x="36" y="450"/>
                  <a:pt x="27" y="459"/>
                  <a:pt x="18" y="459"/>
                </a:cubicBez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47" name="Freeform 207">
            <a:extLst>
              <a:ext uri="{FF2B5EF4-FFF2-40B4-BE49-F238E27FC236}">
                <a16:creationId xmlns:a16="http://schemas.microsoft.com/office/drawing/2014/main" id="{48B4C997-BF81-400A-8383-2E3C86D0B8CD}"/>
              </a:ext>
            </a:extLst>
          </p:cNvPr>
          <p:cNvSpPr>
            <a:spLocks noChangeArrowheads="1"/>
          </p:cNvSpPr>
          <p:nvPr/>
        </p:nvSpPr>
        <p:spPr bwMode="auto">
          <a:xfrm>
            <a:off x="8043018" y="4308587"/>
            <a:ext cx="310092" cy="23853"/>
          </a:xfrm>
          <a:custGeom>
            <a:avLst/>
            <a:gdLst>
              <a:gd name="T0" fmla="*/ 441 w 460"/>
              <a:gd name="T1" fmla="*/ 36 h 37"/>
              <a:gd name="T2" fmla="*/ 441 w 460"/>
              <a:gd name="T3" fmla="*/ 36 h 37"/>
              <a:gd name="T4" fmla="*/ 18 w 460"/>
              <a:gd name="T5" fmla="*/ 36 h 37"/>
              <a:gd name="T6" fmla="*/ 0 w 460"/>
              <a:gd name="T7" fmla="*/ 18 h 37"/>
              <a:gd name="T8" fmla="*/ 18 w 460"/>
              <a:gd name="T9" fmla="*/ 0 h 37"/>
              <a:gd name="T10" fmla="*/ 441 w 460"/>
              <a:gd name="T11" fmla="*/ 0 h 37"/>
              <a:gd name="T12" fmla="*/ 459 w 460"/>
              <a:gd name="T13" fmla="*/ 18 h 37"/>
              <a:gd name="T14" fmla="*/ 441 w 460"/>
              <a:gd name="T15" fmla="*/ 36 h 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0" h="37">
                <a:moveTo>
                  <a:pt x="441" y="36"/>
                </a:moveTo>
                <a:lnTo>
                  <a:pt x="441" y="36"/>
                </a:lnTo>
                <a:cubicBezTo>
                  <a:pt x="18" y="36"/>
                  <a:pt x="18" y="36"/>
                  <a:pt x="18" y="36"/>
                </a:cubicBezTo>
                <a:cubicBezTo>
                  <a:pt x="9" y="36"/>
                  <a:pt x="0" y="27"/>
                  <a:pt x="0" y="18"/>
                </a:cubicBezTo>
                <a:cubicBezTo>
                  <a:pt x="0" y="9"/>
                  <a:pt x="9" y="0"/>
                  <a:pt x="18" y="0"/>
                </a:cubicBezTo>
                <a:cubicBezTo>
                  <a:pt x="441" y="0"/>
                  <a:pt x="441" y="0"/>
                  <a:pt x="441" y="0"/>
                </a:cubicBezTo>
                <a:cubicBezTo>
                  <a:pt x="450" y="0"/>
                  <a:pt x="459" y="9"/>
                  <a:pt x="459" y="18"/>
                </a:cubicBezTo>
                <a:cubicBezTo>
                  <a:pt x="459" y="27"/>
                  <a:pt x="450" y="36"/>
                  <a:pt x="441" y="36"/>
                </a:cubicBez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48" name="Freeform 208">
            <a:extLst>
              <a:ext uri="{FF2B5EF4-FFF2-40B4-BE49-F238E27FC236}">
                <a16:creationId xmlns:a16="http://schemas.microsoft.com/office/drawing/2014/main" id="{2D256E7A-568B-4A12-9974-A592C84A9376}"/>
              </a:ext>
            </a:extLst>
          </p:cNvPr>
          <p:cNvSpPr>
            <a:spLocks noChangeArrowheads="1"/>
          </p:cNvSpPr>
          <p:nvPr/>
        </p:nvSpPr>
        <p:spPr bwMode="auto">
          <a:xfrm>
            <a:off x="8087744" y="4076018"/>
            <a:ext cx="268349" cy="220642"/>
          </a:xfrm>
          <a:custGeom>
            <a:avLst/>
            <a:gdLst>
              <a:gd name="T0" fmla="*/ 207 w 397"/>
              <a:gd name="T1" fmla="*/ 324 h 325"/>
              <a:gd name="T2" fmla="*/ 207 w 397"/>
              <a:gd name="T3" fmla="*/ 324 h 325"/>
              <a:gd name="T4" fmla="*/ 198 w 397"/>
              <a:gd name="T5" fmla="*/ 315 h 325"/>
              <a:gd name="T6" fmla="*/ 126 w 397"/>
              <a:gd name="T7" fmla="*/ 216 h 325"/>
              <a:gd name="T8" fmla="*/ 27 w 397"/>
              <a:gd name="T9" fmla="*/ 315 h 325"/>
              <a:gd name="T10" fmla="*/ 9 w 397"/>
              <a:gd name="T11" fmla="*/ 315 h 325"/>
              <a:gd name="T12" fmla="*/ 9 w 397"/>
              <a:gd name="T13" fmla="*/ 297 h 325"/>
              <a:gd name="T14" fmla="*/ 117 w 397"/>
              <a:gd name="T15" fmla="*/ 180 h 325"/>
              <a:gd name="T16" fmla="*/ 126 w 397"/>
              <a:gd name="T17" fmla="*/ 180 h 325"/>
              <a:gd name="T18" fmla="*/ 135 w 397"/>
              <a:gd name="T19" fmla="*/ 180 h 325"/>
              <a:gd name="T20" fmla="*/ 207 w 397"/>
              <a:gd name="T21" fmla="*/ 279 h 325"/>
              <a:gd name="T22" fmla="*/ 369 w 397"/>
              <a:gd name="T23" fmla="*/ 18 h 325"/>
              <a:gd name="T24" fmla="*/ 387 w 397"/>
              <a:gd name="T25" fmla="*/ 9 h 325"/>
              <a:gd name="T26" fmla="*/ 396 w 397"/>
              <a:gd name="T27" fmla="*/ 27 h 325"/>
              <a:gd name="T28" fmla="*/ 225 w 397"/>
              <a:gd name="T29" fmla="*/ 315 h 325"/>
              <a:gd name="T30" fmla="*/ 216 w 397"/>
              <a:gd name="T31" fmla="*/ 324 h 325"/>
              <a:gd name="T32" fmla="*/ 207 w 397"/>
              <a:gd name="T33" fmla="*/ 324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97" h="325">
                <a:moveTo>
                  <a:pt x="207" y="324"/>
                </a:moveTo>
                <a:lnTo>
                  <a:pt x="207" y="324"/>
                </a:lnTo>
                <a:cubicBezTo>
                  <a:pt x="207" y="324"/>
                  <a:pt x="198" y="324"/>
                  <a:pt x="198" y="315"/>
                </a:cubicBezTo>
                <a:cubicBezTo>
                  <a:pt x="126" y="216"/>
                  <a:pt x="126" y="216"/>
                  <a:pt x="126" y="216"/>
                </a:cubicBezTo>
                <a:cubicBezTo>
                  <a:pt x="27" y="315"/>
                  <a:pt x="27" y="315"/>
                  <a:pt x="27" y="315"/>
                </a:cubicBezTo>
                <a:cubicBezTo>
                  <a:pt x="27" y="324"/>
                  <a:pt x="18" y="324"/>
                  <a:pt x="9" y="315"/>
                </a:cubicBezTo>
                <a:cubicBezTo>
                  <a:pt x="0" y="315"/>
                  <a:pt x="0" y="306"/>
                  <a:pt x="9" y="297"/>
                </a:cubicBezTo>
                <a:cubicBezTo>
                  <a:pt x="117" y="180"/>
                  <a:pt x="117" y="180"/>
                  <a:pt x="117" y="180"/>
                </a:cubicBezTo>
                <a:cubicBezTo>
                  <a:pt x="117" y="180"/>
                  <a:pt x="117" y="180"/>
                  <a:pt x="126" y="180"/>
                </a:cubicBezTo>
                <a:cubicBezTo>
                  <a:pt x="135" y="180"/>
                  <a:pt x="135" y="180"/>
                  <a:pt x="135" y="180"/>
                </a:cubicBezTo>
                <a:cubicBezTo>
                  <a:pt x="207" y="279"/>
                  <a:pt x="207" y="279"/>
                  <a:pt x="207" y="279"/>
                </a:cubicBezTo>
                <a:cubicBezTo>
                  <a:pt x="369" y="18"/>
                  <a:pt x="369" y="18"/>
                  <a:pt x="369" y="18"/>
                </a:cubicBezTo>
                <a:cubicBezTo>
                  <a:pt x="369" y="9"/>
                  <a:pt x="378" y="0"/>
                  <a:pt x="387" y="9"/>
                </a:cubicBezTo>
                <a:cubicBezTo>
                  <a:pt x="396" y="9"/>
                  <a:pt x="396" y="27"/>
                  <a:pt x="396" y="27"/>
                </a:cubicBezTo>
                <a:cubicBezTo>
                  <a:pt x="225" y="315"/>
                  <a:pt x="225" y="315"/>
                  <a:pt x="225" y="315"/>
                </a:cubicBezTo>
                <a:cubicBezTo>
                  <a:pt x="225" y="324"/>
                  <a:pt x="216" y="324"/>
                  <a:pt x="216" y="324"/>
                </a:cubicBezTo>
                <a:cubicBezTo>
                  <a:pt x="216" y="324"/>
                  <a:pt x="216" y="324"/>
                  <a:pt x="207" y="324"/>
                </a:cubicBez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49" name="Freeform 209">
            <a:extLst>
              <a:ext uri="{FF2B5EF4-FFF2-40B4-BE49-F238E27FC236}">
                <a16:creationId xmlns:a16="http://schemas.microsoft.com/office/drawing/2014/main" id="{B3D7D973-376F-495B-9C54-624872AEE059}"/>
              </a:ext>
            </a:extLst>
          </p:cNvPr>
          <p:cNvSpPr>
            <a:spLocks noChangeArrowheads="1"/>
          </p:cNvSpPr>
          <p:nvPr/>
        </p:nvSpPr>
        <p:spPr bwMode="auto">
          <a:xfrm>
            <a:off x="8329257" y="4076018"/>
            <a:ext cx="35780" cy="68579"/>
          </a:xfrm>
          <a:custGeom>
            <a:avLst/>
            <a:gdLst>
              <a:gd name="T0" fmla="*/ 36 w 55"/>
              <a:gd name="T1" fmla="*/ 99 h 100"/>
              <a:gd name="T2" fmla="*/ 36 w 55"/>
              <a:gd name="T3" fmla="*/ 99 h 100"/>
              <a:gd name="T4" fmla="*/ 18 w 55"/>
              <a:gd name="T5" fmla="*/ 90 h 100"/>
              <a:gd name="T6" fmla="*/ 0 w 55"/>
              <a:gd name="T7" fmla="*/ 27 h 100"/>
              <a:gd name="T8" fmla="*/ 18 w 55"/>
              <a:gd name="T9" fmla="*/ 9 h 100"/>
              <a:gd name="T10" fmla="*/ 36 w 55"/>
              <a:gd name="T11" fmla="*/ 18 h 100"/>
              <a:gd name="T12" fmla="*/ 54 w 55"/>
              <a:gd name="T13" fmla="*/ 81 h 100"/>
              <a:gd name="T14" fmla="*/ 45 w 55"/>
              <a:gd name="T15" fmla="*/ 99 h 100"/>
              <a:gd name="T16" fmla="*/ 36 w 55"/>
              <a:gd name="T17" fmla="*/ 9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100">
                <a:moveTo>
                  <a:pt x="36" y="99"/>
                </a:moveTo>
                <a:lnTo>
                  <a:pt x="36" y="99"/>
                </a:lnTo>
                <a:cubicBezTo>
                  <a:pt x="27" y="99"/>
                  <a:pt x="27" y="90"/>
                  <a:pt x="18" y="90"/>
                </a:cubicBezTo>
                <a:cubicBezTo>
                  <a:pt x="0" y="27"/>
                  <a:pt x="0" y="27"/>
                  <a:pt x="0" y="27"/>
                </a:cubicBezTo>
                <a:cubicBezTo>
                  <a:pt x="0" y="18"/>
                  <a:pt x="9" y="9"/>
                  <a:pt x="18" y="9"/>
                </a:cubicBezTo>
                <a:cubicBezTo>
                  <a:pt x="27" y="0"/>
                  <a:pt x="36" y="9"/>
                  <a:pt x="36" y="18"/>
                </a:cubicBezTo>
                <a:cubicBezTo>
                  <a:pt x="54" y="81"/>
                  <a:pt x="54" y="81"/>
                  <a:pt x="54" y="81"/>
                </a:cubicBezTo>
                <a:cubicBezTo>
                  <a:pt x="54" y="90"/>
                  <a:pt x="54" y="99"/>
                  <a:pt x="45" y="99"/>
                </a:cubicBezTo>
                <a:lnTo>
                  <a:pt x="36" y="99"/>
                </a:ln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50" name="Freeform 210">
            <a:extLst>
              <a:ext uri="{FF2B5EF4-FFF2-40B4-BE49-F238E27FC236}">
                <a16:creationId xmlns:a16="http://schemas.microsoft.com/office/drawing/2014/main" id="{12D41255-5665-4E4D-B435-1A908BA1B824}"/>
              </a:ext>
            </a:extLst>
          </p:cNvPr>
          <p:cNvSpPr>
            <a:spLocks noChangeArrowheads="1"/>
          </p:cNvSpPr>
          <p:nvPr/>
        </p:nvSpPr>
        <p:spPr bwMode="auto">
          <a:xfrm>
            <a:off x="8293477" y="4076018"/>
            <a:ext cx="62616" cy="35780"/>
          </a:xfrm>
          <a:custGeom>
            <a:avLst/>
            <a:gdLst>
              <a:gd name="T0" fmla="*/ 18 w 91"/>
              <a:gd name="T1" fmla="*/ 54 h 55"/>
              <a:gd name="T2" fmla="*/ 18 w 91"/>
              <a:gd name="T3" fmla="*/ 54 h 55"/>
              <a:gd name="T4" fmla="*/ 0 w 91"/>
              <a:gd name="T5" fmla="*/ 45 h 55"/>
              <a:gd name="T6" fmla="*/ 9 w 91"/>
              <a:gd name="T7" fmla="*/ 27 h 55"/>
              <a:gd name="T8" fmla="*/ 72 w 91"/>
              <a:gd name="T9" fmla="*/ 9 h 55"/>
              <a:gd name="T10" fmla="*/ 90 w 91"/>
              <a:gd name="T11" fmla="*/ 18 h 55"/>
              <a:gd name="T12" fmla="*/ 81 w 91"/>
              <a:gd name="T13" fmla="*/ 36 h 55"/>
              <a:gd name="T14" fmla="*/ 18 w 91"/>
              <a:gd name="T15" fmla="*/ 54 h 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1" h="55">
                <a:moveTo>
                  <a:pt x="18" y="54"/>
                </a:moveTo>
                <a:lnTo>
                  <a:pt x="18" y="54"/>
                </a:lnTo>
                <a:cubicBezTo>
                  <a:pt x="9" y="54"/>
                  <a:pt x="0" y="54"/>
                  <a:pt x="0" y="45"/>
                </a:cubicBezTo>
                <a:cubicBezTo>
                  <a:pt x="0" y="36"/>
                  <a:pt x="0" y="27"/>
                  <a:pt x="9" y="27"/>
                </a:cubicBezTo>
                <a:cubicBezTo>
                  <a:pt x="72" y="9"/>
                  <a:pt x="72" y="9"/>
                  <a:pt x="72" y="9"/>
                </a:cubicBezTo>
                <a:cubicBezTo>
                  <a:pt x="81" y="0"/>
                  <a:pt x="90" y="9"/>
                  <a:pt x="90" y="18"/>
                </a:cubicBezTo>
                <a:cubicBezTo>
                  <a:pt x="90" y="27"/>
                  <a:pt x="90" y="36"/>
                  <a:pt x="81" y="36"/>
                </a:cubicBezTo>
                <a:cubicBezTo>
                  <a:pt x="18" y="54"/>
                  <a:pt x="18" y="54"/>
                  <a:pt x="18" y="54"/>
                </a:cubicBezTo>
              </a:path>
            </a:pathLst>
          </a:custGeom>
          <a:solidFill>
            <a:srgbClr val="FFFFFF"/>
          </a:solidFill>
          <a:ln>
            <a:noFill/>
          </a:ln>
          <a:effectLst/>
          <a:extLst>
            <a:ext uri="{91240B29-F687-4F45-9708-019B960494DF}">
              <a14:hiddenLine xmlns:a14="http://schemas.microsoft.com/office/drawing/2010/main" w="9525" cap="flat">
                <a:solidFill>
                  <a:srgbClr val="B4B4B5"/>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52" name="Rectangle 51">
            <a:extLst>
              <a:ext uri="{FF2B5EF4-FFF2-40B4-BE49-F238E27FC236}">
                <a16:creationId xmlns:a16="http://schemas.microsoft.com/office/drawing/2014/main" id="{269EE20E-96E2-4251-817C-D52CBE0F5ECE}"/>
              </a:ext>
            </a:extLst>
          </p:cNvPr>
          <p:cNvSpPr/>
          <p:nvPr/>
        </p:nvSpPr>
        <p:spPr>
          <a:xfrm>
            <a:off x="4292973" y="2915927"/>
            <a:ext cx="3826693"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lumMod val="75000"/>
                    <a:lumOff val="25000"/>
                  </a:prstClr>
                </a:solidFill>
                <a:effectLst/>
                <a:uLnTx/>
                <a:uFillTx/>
                <a:latin typeface="Soleto"/>
                <a:ea typeface="+mn-ea"/>
                <a:cs typeface="+mn-cs"/>
              </a:rPr>
              <a:t>What is the value of building your network?</a:t>
            </a:r>
          </a:p>
        </p:txBody>
      </p:sp>
    </p:spTree>
    <p:extLst>
      <p:ext uri="{BB962C8B-B14F-4D97-AF65-F5344CB8AC3E}">
        <p14:creationId xmlns:p14="http://schemas.microsoft.com/office/powerpoint/2010/main" val="36727232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38375-42C2-4E67-B3CE-CFB0F301B6FB}"/>
              </a:ext>
            </a:extLst>
          </p:cNvPr>
          <p:cNvSpPr>
            <a:spLocks noGrp="1"/>
          </p:cNvSpPr>
          <p:nvPr>
            <p:ph type="title"/>
          </p:nvPr>
        </p:nvSpPr>
        <p:spPr/>
        <p:txBody>
          <a:bodyPr>
            <a:normAutofit fontScale="90000"/>
          </a:bodyPr>
          <a:lstStyle/>
          <a:p>
            <a:r>
              <a:rPr lang="en-US"/>
              <a:t>The value of consciously developing &amp; nurturing a strong network of professional contacts…</a:t>
            </a:r>
            <a:endParaRPr lang="en-GB"/>
          </a:p>
        </p:txBody>
      </p:sp>
      <p:grpSp>
        <p:nvGrpSpPr>
          <p:cNvPr id="42" name="Group 41">
            <a:extLst>
              <a:ext uri="{FF2B5EF4-FFF2-40B4-BE49-F238E27FC236}">
                <a16:creationId xmlns:a16="http://schemas.microsoft.com/office/drawing/2014/main" id="{DF80A521-8BCE-43C0-846A-DC4384EAD507}"/>
              </a:ext>
            </a:extLst>
          </p:cNvPr>
          <p:cNvGrpSpPr/>
          <p:nvPr/>
        </p:nvGrpSpPr>
        <p:grpSpPr>
          <a:xfrm>
            <a:off x="3652405" y="2236791"/>
            <a:ext cx="4887189" cy="3632382"/>
            <a:chOff x="6932968" y="4450556"/>
            <a:chExt cx="11315190" cy="8409967"/>
          </a:xfrm>
        </p:grpSpPr>
        <p:sp>
          <p:nvSpPr>
            <p:cNvPr id="3" name="Freeform 75">
              <a:extLst>
                <a:ext uri="{FF2B5EF4-FFF2-40B4-BE49-F238E27FC236}">
                  <a16:creationId xmlns:a16="http://schemas.microsoft.com/office/drawing/2014/main" id="{E58CE112-F396-433F-BCAA-824144A0659F}"/>
                </a:ext>
              </a:extLst>
            </p:cNvPr>
            <p:cNvSpPr>
              <a:spLocks noChangeArrowheads="1"/>
            </p:cNvSpPr>
            <p:nvPr/>
          </p:nvSpPr>
          <p:spPr bwMode="auto">
            <a:xfrm>
              <a:off x="13670061" y="7302941"/>
              <a:ext cx="3776872" cy="2027813"/>
            </a:xfrm>
            <a:custGeom>
              <a:avLst/>
              <a:gdLst>
                <a:gd name="T0" fmla="*/ 0 w 3047"/>
                <a:gd name="T1" fmla="*/ 1637 h 1638"/>
                <a:gd name="T2" fmla="*/ 0 w 3047"/>
                <a:gd name="T3" fmla="*/ 1637 h 1638"/>
                <a:gd name="T4" fmla="*/ 0 w 3047"/>
                <a:gd name="T5" fmla="*/ 1637 h 1638"/>
                <a:gd name="T6" fmla="*/ 1638 w 3047"/>
                <a:gd name="T7" fmla="*/ 0 h 1638"/>
                <a:gd name="T8" fmla="*/ 3046 w 3047"/>
                <a:gd name="T9" fmla="*/ 0 h 1638"/>
              </a:gdLst>
              <a:ahLst/>
              <a:cxnLst>
                <a:cxn ang="0">
                  <a:pos x="T0" y="T1"/>
                </a:cxn>
                <a:cxn ang="0">
                  <a:pos x="T2" y="T3"/>
                </a:cxn>
                <a:cxn ang="0">
                  <a:pos x="T4" y="T5"/>
                </a:cxn>
                <a:cxn ang="0">
                  <a:pos x="T6" y="T7"/>
                </a:cxn>
                <a:cxn ang="0">
                  <a:pos x="T8" y="T9"/>
                </a:cxn>
              </a:cxnLst>
              <a:rect l="0" t="0" r="r" b="b"/>
              <a:pathLst>
                <a:path w="3047" h="1638">
                  <a:moveTo>
                    <a:pt x="0" y="1637"/>
                  </a:moveTo>
                  <a:lnTo>
                    <a:pt x="0" y="1637"/>
                  </a:lnTo>
                  <a:lnTo>
                    <a:pt x="0" y="1637"/>
                  </a:lnTo>
                  <a:cubicBezTo>
                    <a:pt x="0" y="734"/>
                    <a:pt x="734" y="0"/>
                    <a:pt x="1638" y="0"/>
                  </a:cubicBezTo>
                  <a:cubicBezTo>
                    <a:pt x="3046" y="0"/>
                    <a:pt x="3046" y="0"/>
                    <a:pt x="3046" y="0"/>
                  </a:cubicBezTo>
                </a:path>
              </a:pathLst>
            </a:custGeom>
            <a:noFill/>
            <a:ln w="38100" cap="flat">
              <a:solidFill>
                <a:schemeClr val="bg1">
                  <a:lumMod val="50000"/>
                  <a:alpha val="50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4" name="Freeform 76">
              <a:extLst>
                <a:ext uri="{FF2B5EF4-FFF2-40B4-BE49-F238E27FC236}">
                  <a16:creationId xmlns:a16="http://schemas.microsoft.com/office/drawing/2014/main" id="{23ADE788-90A3-492A-8732-2DB26399B42A}"/>
                </a:ext>
              </a:extLst>
            </p:cNvPr>
            <p:cNvSpPr>
              <a:spLocks noChangeArrowheads="1"/>
            </p:cNvSpPr>
            <p:nvPr/>
          </p:nvSpPr>
          <p:spPr bwMode="auto">
            <a:xfrm>
              <a:off x="12959506" y="5122082"/>
              <a:ext cx="4487427" cy="4203208"/>
            </a:xfrm>
            <a:custGeom>
              <a:avLst/>
              <a:gdLst>
                <a:gd name="T0" fmla="*/ 0 w 3621"/>
                <a:gd name="T1" fmla="*/ 3388 h 3389"/>
                <a:gd name="T2" fmla="*/ 0 w 3621"/>
                <a:gd name="T3" fmla="*/ 3388 h 3389"/>
                <a:gd name="T4" fmla="*/ 0 w 3621"/>
                <a:gd name="T5" fmla="*/ 3388 h 3389"/>
                <a:gd name="T6" fmla="*/ 3390 w 3621"/>
                <a:gd name="T7" fmla="*/ 0 h 3389"/>
                <a:gd name="T8" fmla="*/ 3620 w 3621"/>
                <a:gd name="T9" fmla="*/ 0 h 3389"/>
              </a:gdLst>
              <a:ahLst/>
              <a:cxnLst>
                <a:cxn ang="0">
                  <a:pos x="T0" y="T1"/>
                </a:cxn>
                <a:cxn ang="0">
                  <a:pos x="T2" y="T3"/>
                </a:cxn>
                <a:cxn ang="0">
                  <a:pos x="T4" y="T5"/>
                </a:cxn>
                <a:cxn ang="0">
                  <a:pos x="T6" y="T7"/>
                </a:cxn>
                <a:cxn ang="0">
                  <a:pos x="T8" y="T9"/>
                </a:cxn>
              </a:cxnLst>
              <a:rect l="0" t="0" r="r" b="b"/>
              <a:pathLst>
                <a:path w="3621" h="3389">
                  <a:moveTo>
                    <a:pt x="0" y="3388"/>
                  </a:moveTo>
                  <a:lnTo>
                    <a:pt x="0" y="3388"/>
                  </a:lnTo>
                  <a:lnTo>
                    <a:pt x="0" y="3388"/>
                  </a:lnTo>
                  <a:cubicBezTo>
                    <a:pt x="0" y="1515"/>
                    <a:pt x="1515" y="0"/>
                    <a:pt x="3390" y="0"/>
                  </a:cubicBezTo>
                  <a:cubicBezTo>
                    <a:pt x="3620" y="0"/>
                    <a:pt x="3620" y="0"/>
                    <a:pt x="3620" y="0"/>
                  </a:cubicBezTo>
                </a:path>
              </a:pathLst>
            </a:custGeom>
            <a:noFill/>
            <a:ln w="38100" cap="flat">
              <a:solidFill>
                <a:schemeClr val="bg1">
                  <a:lumMod val="50000"/>
                  <a:alpha val="50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5" name="Freeform 77">
              <a:extLst>
                <a:ext uri="{FF2B5EF4-FFF2-40B4-BE49-F238E27FC236}">
                  <a16:creationId xmlns:a16="http://schemas.microsoft.com/office/drawing/2014/main" id="{1D20E6EE-9539-4814-8FE9-6118E4988659}"/>
                </a:ext>
              </a:extLst>
            </p:cNvPr>
            <p:cNvSpPr>
              <a:spLocks noChangeArrowheads="1"/>
            </p:cNvSpPr>
            <p:nvPr/>
          </p:nvSpPr>
          <p:spPr bwMode="auto">
            <a:xfrm>
              <a:off x="7734194" y="7302941"/>
              <a:ext cx="3787803" cy="2027813"/>
            </a:xfrm>
            <a:custGeom>
              <a:avLst/>
              <a:gdLst>
                <a:gd name="T0" fmla="*/ 3053 w 3054"/>
                <a:gd name="T1" fmla="*/ 1637 h 1638"/>
                <a:gd name="T2" fmla="*/ 3053 w 3054"/>
                <a:gd name="T3" fmla="*/ 1637 h 1638"/>
                <a:gd name="T4" fmla="*/ 3053 w 3054"/>
                <a:gd name="T5" fmla="*/ 1637 h 1638"/>
                <a:gd name="T6" fmla="*/ 1408 w 3054"/>
                <a:gd name="T7" fmla="*/ 0 h 1638"/>
                <a:gd name="T8" fmla="*/ 0 w 3054"/>
                <a:gd name="T9" fmla="*/ 0 h 1638"/>
              </a:gdLst>
              <a:ahLst/>
              <a:cxnLst>
                <a:cxn ang="0">
                  <a:pos x="T0" y="T1"/>
                </a:cxn>
                <a:cxn ang="0">
                  <a:pos x="T2" y="T3"/>
                </a:cxn>
                <a:cxn ang="0">
                  <a:pos x="T4" y="T5"/>
                </a:cxn>
                <a:cxn ang="0">
                  <a:pos x="T6" y="T7"/>
                </a:cxn>
                <a:cxn ang="0">
                  <a:pos x="T8" y="T9"/>
                </a:cxn>
              </a:cxnLst>
              <a:rect l="0" t="0" r="r" b="b"/>
              <a:pathLst>
                <a:path w="3054" h="1638">
                  <a:moveTo>
                    <a:pt x="3053" y="1637"/>
                  </a:moveTo>
                  <a:lnTo>
                    <a:pt x="3053" y="1637"/>
                  </a:lnTo>
                  <a:lnTo>
                    <a:pt x="3053" y="1637"/>
                  </a:lnTo>
                  <a:cubicBezTo>
                    <a:pt x="3053" y="734"/>
                    <a:pt x="2318" y="0"/>
                    <a:pt x="1408" y="0"/>
                  </a:cubicBezTo>
                  <a:cubicBezTo>
                    <a:pt x="0" y="0"/>
                    <a:pt x="0" y="0"/>
                    <a:pt x="0" y="0"/>
                  </a:cubicBezTo>
                </a:path>
              </a:pathLst>
            </a:custGeom>
            <a:noFill/>
            <a:ln w="38100" cap="flat">
              <a:solidFill>
                <a:schemeClr val="bg1">
                  <a:lumMod val="50000"/>
                  <a:alpha val="50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6" name="Freeform 78">
              <a:extLst>
                <a:ext uri="{FF2B5EF4-FFF2-40B4-BE49-F238E27FC236}">
                  <a16:creationId xmlns:a16="http://schemas.microsoft.com/office/drawing/2014/main" id="{F02FFB75-D7F4-4305-97EB-889073B915F5}"/>
                </a:ext>
              </a:extLst>
            </p:cNvPr>
            <p:cNvSpPr>
              <a:spLocks noChangeArrowheads="1"/>
            </p:cNvSpPr>
            <p:nvPr/>
          </p:nvSpPr>
          <p:spPr bwMode="auto">
            <a:xfrm>
              <a:off x="7734194" y="5122082"/>
              <a:ext cx="4498358" cy="4203208"/>
            </a:xfrm>
            <a:custGeom>
              <a:avLst/>
              <a:gdLst>
                <a:gd name="T0" fmla="*/ 3626 w 3627"/>
                <a:gd name="T1" fmla="*/ 3388 h 3389"/>
                <a:gd name="T2" fmla="*/ 3626 w 3627"/>
                <a:gd name="T3" fmla="*/ 3388 h 3389"/>
                <a:gd name="T4" fmla="*/ 3626 w 3627"/>
                <a:gd name="T5" fmla="*/ 3388 h 3389"/>
                <a:gd name="T6" fmla="*/ 229 w 3627"/>
                <a:gd name="T7" fmla="*/ 0 h 3389"/>
                <a:gd name="T8" fmla="*/ 0 w 3627"/>
                <a:gd name="T9" fmla="*/ 0 h 3389"/>
              </a:gdLst>
              <a:ahLst/>
              <a:cxnLst>
                <a:cxn ang="0">
                  <a:pos x="T0" y="T1"/>
                </a:cxn>
                <a:cxn ang="0">
                  <a:pos x="T2" y="T3"/>
                </a:cxn>
                <a:cxn ang="0">
                  <a:pos x="T4" y="T5"/>
                </a:cxn>
                <a:cxn ang="0">
                  <a:pos x="T6" y="T7"/>
                </a:cxn>
                <a:cxn ang="0">
                  <a:pos x="T8" y="T9"/>
                </a:cxn>
              </a:cxnLst>
              <a:rect l="0" t="0" r="r" b="b"/>
              <a:pathLst>
                <a:path w="3627" h="3389">
                  <a:moveTo>
                    <a:pt x="3626" y="3388"/>
                  </a:moveTo>
                  <a:lnTo>
                    <a:pt x="3626" y="3388"/>
                  </a:lnTo>
                  <a:lnTo>
                    <a:pt x="3626" y="3388"/>
                  </a:lnTo>
                  <a:cubicBezTo>
                    <a:pt x="3626" y="1515"/>
                    <a:pt x="2104" y="0"/>
                    <a:pt x="229" y="0"/>
                  </a:cubicBezTo>
                  <a:cubicBezTo>
                    <a:pt x="0" y="0"/>
                    <a:pt x="0" y="0"/>
                    <a:pt x="0" y="0"/>
                  </a:cubicBezTo>
                </a:path>
              </a:pathLst>
            </a:custGeom>
            <a:noFill/>
            <a:ln w="38100" cap="flat">
              <a:solidFill>
                <a:schemeClr val="bg1">
                  <a:lumMod val="50000"/>
                  <a:alpha val="50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7" name="Freeform 234">
              <a:extLst>
                <a:ext uri="{FF2B5EF4-FFF2-40B4-BE49-F238E27FC236}">
                  <a16:creationId xmlns:a16="http://schemas.microsoft.com/office/drawing/2014/main" id="{D3AE0312-154F-4087-BB61-B449D1F3CC7F}"/>
                </a:ext>
              </a:extLst>
            </p:cNvPr>
            <p:cNvSpPr>
              <a:spLocks noChangeArrowheads="1"/>
            </p:cNvSpPr>
            <p:nvPr/>
          </p:nvSpPr>
          <p:spPr bwMode="auto">
            <a:xfrm>
              <a:off x="6932968" y="4496081"/>
              <a:ext cx="1602451" cy="1434042"/>
            </a:xfrm>
            <a:custGeom>
              <a:avLst/>
              <a:gdLst>
                <a:gd name="T0" fmla="*/ 941 w 1386"/>
                <a:gd name="T1" fmla="*/ 0 h 1241"/>
                <a:gd name="T2" fmla="*/ 941 w 1386"/>
                <a:gd name="T3" fmla="*/ 0 h 1241"/>
                <a:gd name="T4" fmla="*/ 444 w 1386"/>
                <a:gd name="T5" fmla="*/ 0 h 1241"/>
                <a:gd name="T6" fmla="*/ 283 w 1386"/>
                <a:gd name="T7" fmla="*/ 100 h 1241"/>
                <a:gd name="T8" fmla="*/ 38 w 1386"/>
                <a:gd name="T9" fmla="*/ 528 h 1241"/>
                <a:gd name="T10" fmla="*/ 38 w 1386"/>
                <a:gd name="T11" fmla="*/ 719 h 1241"/>
                <a:gd name="T12" fmla="*/ 283 w 1386"/>
                <a:gd name="T13" fmla="*/ 1140 h 1241"/>
                <a:gd name="T14" fmla="*/ 444 w 1386"/>
                <a:gd name="T15" fmla="*/ 1240 h 1241"/>
                <a:gd name="T16" fmla="*/ 941 w 1386"/>
                <a:gd name="T17" fmla="*/ 1240 h 1241"/>
                <a:gd name="T18" fmla="*/ 1102 w 1386"/>
                <a:gd name="T19" fmla="*/ 1140 h 1241"/>
                <a:gd name="T20" fmla="*/ 1355 w 1386"/>
                <a:gd name="T21" fmla="*/ 719 h 1241"/>
                <a:gd name="T22" fmla="*/ 1355 w 1386"/>
                <a:gd name="T23" fmla="*/ 528 h 1241"/>
                <a:gd name="T24" fmla="*/ 1102 w 1386"/>
                <a:gd name="T25" fmla="*/ 100 h 1241"/>
                <a:gd name="T26" fmla="*/ 941 w 1386"/>
                <a:gd name="T27" fmla="*/ 0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86" h="1241">
                  <a:moveTo>
                    <a:pt x="941" y="0"/>
                  </a:moveTo>
                  <a:lnTo>
                    <a:pt x="941" y="0"/>
                  </a:lnTo>
                  <a:cubicBezTo>
                    <a:pt x="444" y="0"/>
                    <a:pt x="444" y="0"/>
                    <a:pt x="444" y="0"/>
                  </a:cubicBezTo>
                  <a:cubicBezTo>
                    <a:pt x="375" y="0"/>
                    <a:pt x="314" y="39"/>
                    <a:pt x="283" y="100"/>
                  </a:cubicBezTo>
                  <a:cubicBezTo>
                    <a:pt x="38" y="528"/>
                    <a:pt x="38" y="528"/>
                    <a:pt x="38" y="528"/>
                  </a:cubicBezTo>
                  <a:cubicBezTo>
                    <a:pt x="0" y="582"/>
                    <a:pt x="0" y="658"/>
                    <a:pt x="38" y="719"/>
                  </a:cubicBezTo>
                  <a:cubicBezTo>
                    <a:pt x="283" y="1140"/>
                    <a:pt x="283" y="1140"/>
                    <a:pt x="283" y="1140"/>
                  </a:cubicBezTo>
                  <a:cubicBezTo>
                    <a:pt x="314" y="1202"/>
                    <a:pt x="375" y="1240"/>
                    <a:pt x="444" y="1240"/>
                  </a:cubicBezTo>
                  <a:cubicBezTo>
                    <a:pt x="941" y="1240"/>
                    <a:pt x="941" y="1240"/>
                    <a:pt x="941" y="1240"/>
                  </a:cubicBezTo>
                  <a:cubicBezTo>
                    <a:pt x="1010" y="1240"/>
                    <a:pt x="1072" y="1202"/>
                    <a:pt x="1102" y="1140"/>
                  </a:cubicBezTo>
                  <a:cubicBezTo>
                    <a:pt x="1355" y="719"/>
                    <a:pt x="1355" y="719"/>
                    <a:pt x="1355" y="719"/>
                  </a:cubicBezTo>
                  <a:cubicBezTo>
                    <a:pt x="1385" y="658"/>
                    <a:pt x="1385" y="582"/>
                    <a:pt x="1355" y="528"/>
                  </a:cubicBezTo>
                  <a:cubicBezTo>
                    <a:pt x="1102" y="100"/>
                    <a:pt x="1102" y="100"/>
                    <a:pt x="1102" y="100"/>
                  </a:cubicBezTo>
                  <a:cubicBezTo>
                    <a:pt x="1072" y="39"/>
                    <a:pt x="1010" y="0"/>
                    <a:pt x="941" y="0"/>
                  </a:cubicBezTo>
                </a:path>
              </a:pathLst>
            </a:custGeom>
            <a:solidFill>
              <a:schemeClr val="accent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8" name="Freeform 234">
              <a:extLst>
                <a:ext uri="{FF2B5EF4-FFF2-40B4-BE49-F238E27FC236}">
                  <a16:creationId xmlns:a16="http://schemas.microsoft.com/office/drawing/2014/main" id="{96D443A0-6838-481D-B853-484FF7B9356C}"/>
                </a:ext>
              </a:extLst>
            </p:cNvPr>
            <p:cNvSpPr>
              <a:spLocks noChangeArrowheads="1"/>
            </p:cNvSpPr>
            <p:nvPr/>
          </p:nvSpPr>
          <p:spPr bwMode="auto">
            <a:xfrm>
              <a:off x="16630572" y="4450556"/>
              <a:ext cx="1602451" cy="1434042"/>
            </a:xfrm>
            <a:custGeom>
              <a:avLst/>
              <a:gdLst>
                <a:gd name="T0" fmla="*/ 941 w 1386"/>
                <a:gd name="T1" fmla="*/ 0 h 1241"/>
                <a:gd name="T2" fmla="*/ 941 w 1386"/>
                <a:gd name="T3" fmla="*/ 0 h 1241"/>
                <a:gd name="T4" fmla="*/ 444 w 1386"/>
                <a:gd name="T5" fmla="*/ 0 h 1241"/>
                <a:gd name="T6" fmla="*/ 283 w 1386"/>
                <a:gd name="T7" fmla="*/ 100 h 1241"/>
                <a:gd name="T8" fmla="*/ 38 w 1386"/>
                <a:gd name="T9" fmla="*/ 528 h 1241"/>
                <a:gd name="T10" fmla="*/ 38 w 1386"/>
                <a:gd name="T11" fmla="*/ 719 h 1241"/>
                <a:gd name="T12" fmla="*/ 283 w 1386"/>
                <a:gd name="T13" fmla="*/ 1140 h 1241"/>
                <a:gd name="T14" fmla="*/ 444 w 1386"/>
                <a:gd name="T15" fmla="*/ 1240 h 1241"/>
                <a:gd name="T16" fmla="*/ 941 w 1386"/>
                <a:gd name="T17" fmla="*/ 1240 h 1241"/>
                <a:gd name="T18" fmla="*/ 1102 w 1386"/>
                <a:gd name="T19" fmla="*/ 1140 h 1241"/>
                <a:gd name="T20" fmla="*/ 1355 w 1386"/>
                <a:gd name="T21" fmla="*/ 719 h 1241"/>
                <a:gd name="T22" fmla="*/ 1355 w 1386"/>
                <a:gd name="T23" fmla="*/ 528 h 1241"/>
                <a:gd name="T24" fmla="*/ 1102 w 1386"/>
                <a:gd name="T25" fmla="*/ 100 h 1241"/>
                <a:gd name="T26" fmla="*/ 941 w 1386"/>
                <a:gd name="T27" fmla="*/ 0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86" h="1241">
                  <a:moveTo>
                    <a:pt x="941" y="0"/>
                  </a:moveTo>
                  <a:lnTo>
                    <a:pt x="941" y="0"/>
                  </a:lnTo>
                  <a:cubicBezTo>
                    <a:pt x="444" y="0"/>
                    <a:pt x="444" y="0"/>
                    <a:pt x="444" y="0"/>
                  </a:cubicBezTo>
                  <a:cubicBezTo>
                    <a:pt x="375" y="0"/>
                    <a:pt x="314" y="39"/>
                    <a:pt x="283" y="100"/>
                  </a:cubicBezTo>
                  <a:cubicBezTo>
                    <a:pt x="38" y="528"/>
                    <a:pt x="38" y="528"/>
                    <a:pt x="38" y="528"/>
                  </a:cubicBezTo>
                  <a:cubicBezTo>
                    <a:pt x="0" y="582"/>
                    <a:pt x="0" y="658"/>
                    <a:pt x="38" y="719"/>
                  </a:cubicBezTo>
                  <a:cubicBezTo>
                    <a:pt x="283" y="1140"/>
                    <a:pt x="283" y="1140"/>
                    <a:pt x="283" y="1140"/>
                  </a:cubicBezTo>
                  <a:cubicBezTo>
                    <a:pt x="314" y="1202"/>
                    <a:pt x="375" y="1240"/>
                    <a:pt x="444" y="1240"/>
                  </a:cubicBezTo>
                  <a:cubicBezTo>
                    <a:pt x="941" y="1240"/>
                    <a:pt x="941" y="1240"/>
                    <a:pt x="941" y="1240"/>
                  </a:cubicBezTo>
                  <a:cubicBezTo>
                    <a:pt x="1010" y="1240"/>
                    <a:pt x="1072" y="1202"/>
                    <a:pt x="1102" y="1140"/>
                  </a:cubicBezTo>
                  <a:cubicBezTo>
                    <a:pt x="1355" y="719"/>
                    <a:pt x="1355" y="719"/>
                    <a:pt x="1355" y="719"/>
                  </a:cubicBezTo>
                  <a:cubicBezTo>
                    <a:pt x="1385" y="658"/>
                    <a:pt x="1385" y="582"/>
                    <a:pt x="1355" y="528"/>
                  </a:cubicBezTo>
                  <a:cubicBezTo>
                    <a:pt x="1102" y="100"/>
                    <a:pt x="1102" y="100"/>
                    <a:pt x="1102" y="100"/>
                  </a:cubicBezTo>
                  <a:cubicBezTo>
                    <a:pt x="1072" y="39"/>
                    <a:pt x="1010" y="0"/>
                    <a:pt x="941" y="0"/>
                  </a:cubicBezTo>
                </a:path>
              </a:pathLst>
            </a:custGeom>
            <a:solidFill>
              <a:schemeClr val="accent2"/>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9" name="Freeform 234">
              <a:extLst>
                <a:ext uri="{FF2B5EF4-FFF2-40B4-BE49-F238E27FC236}">
                  <a16:creationId xmlns:a16="http://schemas.microsoft.com/office/drawing/2014/main" id="{5E4055E4-BE6A-43D6-ADA6-9162C9D8EF65}"/>
                </a:ext>
              </a:extLst>
            </p:cNvPr>
            <p:cNvSpPr>
              <a:spLocks noChangeArrowheads="1"/>
            </p:cNvSpPr>
            <p:nvPr/>
          </p:nvSpPr>
          <p:spPr bwMode="auto">
            <a:xfrm>
              <a:off x="16645707" y="6605291"/>
              <a:ext cx="1602451" cy="1434042"/>
            </a:xfrm>
            <a:custGeom>
              <a:avLst/>
              <a:gdLst>
                <a:gd name="T0" fmla="*/ 941 w 1386"/>
                <a:gd name="T1" fmla="*/ 0 h 1241"/>
                <a:gd name="T2" fmla="*/ 941 w 1386"/>
                <a:gd name="T3" fmla="*/ 0 h 1241"/>
                <a:gd name="T4" fmla="*/ 444 w 1386"/>
                <a:gd name="T5" fmla="*/ 0 h 1241"/>
                <a:gd name="T6" fmla="*/ 283 w 1386"/>
                <a:gd name="T7" fmla="*/ 100 h 1241"/>
                <a:gd name="T8" fmla="*/ 38 w 1386"/>
                <a:gd name="T9" fmla="*/ 528 h 1241"/>
                <a:gd name="T10" fmla="*/ 38 w 1386"/>
                <a:gd name="T11" fmla="*/ 719 h 1241"/>
                <a:gd name="T12" fmla="*/ 283 w 1386"/>
                <a:gd name="T13" fmla="*/ 1140 h 1241"/>
                <a:gd name="T14" fmla="*/ 444 w 1386"/>
                <a:gd name="T15" fmla="*/ 1240 h 1241"/>
                <a:gd name="T16" fmla="*/ 941 w 1386"/>
                <a:gd name="T17" fmla="*/ 1240 h 1241"/>
                <a:gd name="T18" fmla="*/ 1102 w 1386"/>
                <a:gd name="T19" fmla="*/ 1140 h 1241"/>
                <a:gd name="T20" fmla="*/ 1355 w 1386"/>
                <a:gd name="T21" fmla="*/ 719 h 1241"/>
                <a:gd name="T22" fmla="*/ 1355 w 1386"/>
                <a:gd name="T23" fmla="*/ 528 h 1241"/>
                <a:gd name="T24" fmla="*/ 1102 w 1386"/>
                <a:gd name="T25" fmla="*/ 100 h 1241"/>
                <a:gd name="T26" fmla="*/ 941 w 1386"/>
                <a:gd name="T27" fmla="*/ 0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86" h="1241">
                  <a:moveTo>
                    <a:pt x="941" y="0"/>
                  </a:moveTo>
                  <a:lnTo>
                    <a:pt x="941" y="0"/>
                  </a:lnTo>
                  <a:cubicBezTo>
                    <a:pt x="444" y="0"/>
                    <a:pt x="444" y="0"/>
                    <a:pt x="444" y="0"/>
                  </a:cubicBezTo>
                  <a:cubicBezTo>
                    <a:pt x="375" y="0"/>
                    <a:pt x="314" y="39"/>
                    <a:pt x="283" y="100"/>
                  </a:cubicBezTo>
                  <a:cubicBezTo>
                    <a:pt x="38" y="528"/>
                    <a:pt x="38" y="528"/>
                    <a:pt x="38" y="528"/>
                  </a:cubicBezTo>
                  <a:cubicBezTo>
                    <a:pt x="0" y="582"/>
                    <a:pt x="0" y="658"/>
                    <a:pt x="38" y="719"/>
                  </a:cubicBezTo>
                  <a:cubicBezTo>
                    <a:pt x="283" y="1140"/>
                    <a:pt x="283" y="1140"/>
                    <a:pt x="283" y="1140"/>
                  </a:cubicBezTo>
                  <a:cubicBezTo>
                    <a:pt x="314" y="1202"/>
                    <a:pt x="375" y="1240"/>
                    <a:pt x="444" y="1240"/>
                  </a:cubicBezTo>
                  <a:cubicBezTo>
                    <a:pt x="941" y="1240"/>
                    <a:pt x="941" y="1240"/>
                    <a:pt x="941" y="1240"/>
                  </a:cubicBezTo>
                  <a:cubicBezTo>
                    <a:pt x="1010" y="1240"/>
                    <a:pt x="1072" y="1202"/>
                    <a:pt x="1102" y="1140"/>
                  </a:cubicBezTo>
                  <a:cubicBezTo>
                    <a:pt x="1355" y="719"/>
                    <a:pt x="1355" y="719"/>
                    <a:pt x="1355" y="719"/>
                  </a:cubicBezTo>
                  <a:cubicBezTo>
                    <a:pt x="1385" y="658"/>
                    <a:pt x="1385" y="582"/>
                    <a:pt x="1355" y="528"/>
                  </a:cubicBezTo>
                  <a:cubicBezTo>
                    <a:pt x="1102" y="100"/>
                    <a:pt x="1102" y="100"/>
                    <a:pt x="1102" y="100"/>
                  </a:cubicBezTo>
                  <a:cubicBezTo>
                    <a:pt x="1072" y="39"/>
                    <a:pt x="1010" y="0"/>
                    <a:pt x="941" y="0"/>
                  </a:cubicBezTo>
                </a:path>
              </a:pathLst>
            </a:custGeom>
            <a:solidFill>
              <a:schemeClr val="accent3"/>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0" name="Freeform 234">
              <a:extLst>
                <a:ext uri="{FF2B5EF4-FFF2-40B4-BE49-F238E27FC236}">
                  <a16:creationId xmlns:a16="http://schemas.microsoft.com/office/drawing/2014/main" id="{132030CE-FF90-4B76-B10D-7319E9DBCFA7}"/>
                </a:ext>
              </a:extLst>
            </p:cNvPr>
            <p:cNvSpPr>
              <a:spLocks noChangeArrowheads="1"/>
            </p:cNvSpPr>
            <p:nvPr/>
          </p:nvSpPr>
          <p:spPr bwMode="auto">
            <a:xfrm>
              <a:off x="6942220" y="6638086"/>
              <a:ext cx="1602451" cy="1434042"/>
            </a:xfrm>
            <a:custGeom>
              <a:avLst/>
              <a:gdLst>
                <a:gd name="T0" fmla="*/ 941 w 1386"/>
                <a:gd name="T1" fmla="*/ 0 h 1241"/>
                <a:gd name="T2" fmla="*/ 941 w 1386"/>
                <a:gd name="T3" fmla="*/ 0 h 1241"/>
                <a:gd name="T4" fmla="*/ 444 w 1386"/>
                <a:gd name="T5" fmla="*/ 0 h 1241"/>
                <a:gd name="T6" fmla="*/ 283 w 1386"/>
                <a:gd name="T7" fmla="*/ 100 h 1241"/>
                <a:gd name="T8" fmla="*/ 38 w 1386"/>
                <a:gd name="T9" fmla="*/ 528 h 1241"/>
                <a:gd name="T10" fmla="*/ 38 w 1386"/>
                <a:gd name="T11" fmla="*/ 719 h 1241"/>
                <a:gd name="T12" fmla="*/ 283 w 1386"/>
                <a:gd name="T13" fmla="*/ 1140 h 1241"/>
                <a:gd name="T14" fmla="*/ 444 w 1386"/>
                <a:gd name="T15" fmla="*/ 1240 h 1241"/>
                <a:gd name="T16" fmla="*/ 941 w 1386"/>
                <a:gd name="T17" fmla="*/ 1240 h 1241"/>
                <a:gd name="T18" fmla="*/ 1102 w 1386"/>
                <a:gd name="T19" fmla="*/ 1140 h 1241"/>
                <a:gd name="T20" fmla="*/ 1355 w 1386"/>
                <a:gd name="T21" fmla="*/ 719 h 1241"/>
                <a:gd name="T22" fmla="*/ 1355 w 1386"/>
                <a:gd name="T23" fmla="*/ 528 h 1241"/>
                <a:gd name="T24" fmla="*/ 1102 w 1386"/>
                <a:gd name="T25" fmla="*/ 100 h 1241"/>
                <a:gd name="T26" fmla="*/ 941 w 1386"/>
                <a:gd name="T27" fmla="*/ 0 h 1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86" h="1241">
                  <a:moveTo>
                    <a:pt x="941" y="0"/>
                  </a:moveTo>
                  <a:lnTo>
                    <a:pt x="941" y="0"/>
                  </a:lnTo>
                  <a:cubicBezTo>
                    <a:pt x="444" y="0"/>
                    <a:pt x="444" y="0"/>
                    <a:pt x="444" y="0"/>
                  </a:cubicBezTo>
                  <a:cubicBezTo>
                    <a:pt x="375" y="0"/>
                    <a:pt x="314" y="39"/>
                    <a:pt x="283" y="100"/>
                  </a:cubicBezTo>
                  <a:cubicBezTo>
                    <a:pt x="38" y="528"/>
                    <a:pt x="38" y="528"/>
                    <a:pt x="38" y="528"/>
                  </a:cubicBezTo>
                  <a:cubicBezTo>
                    <a:pt x="0" y="582"/>
                    <a:pt x="0" y="658"/>
                    <a:pt x="38" y="719"/>
                  </a:cubicBezTo>
                  <a:cubicBezTo>
                    <a:pt x="283" y="1140"/>
                    <a:pt x="283" y="1140"/>
                    <a:pt x="283" y="1140"/>
                  </a:cubicBezTo>
                  <a:cubicBezTo>
                    <a:pt x="314" y="1202"/>
                    <a:pt x="375" y="1240"/>
                    <a:pt x="444" y="1240"/>
                  </a:cubicBezTo>
                  <a:cubicBezTo>
                    <a:pt x="941" y="1240"/>
                    <a:pt x="941" y="1240"/>
                    <a:pt x="941" y="1240"/>
                  </a:cubicBezTo>
                  <a:cubicBezTo>
                    <a:pt x="1010" y="1240"/>
                    <a:pt x="1072" y="1202"/>
                    <a:pt x="1102" y="1140"/>
                  </a:cubicBezTo>
                  <a:cubicBezTo>
                    <a:pt x="1355" y="719"/>
                    <a:pt x="1355" y="719"/>
                    <a:pt x="1355" y="719"/>
                  </a:cubicBezTo>
                  <a:cubicBezTo>
                    <a:pt x="1385" y="658"/>
                    <a:pt x="1385" y="582"/>
                    <a:pt x="1355" y="528"/>
                  </a:cubicBezTo>
                  <a:cubicBezTo>
                    <a:pt x="1102" y="100"/>
                    <a:pt x="1102" y="100"/>
                    <a:pt x="1102" y="100"/>
                  </a:cubicBezTo>
                  <a:cubicBezTo>
                    <a:pt x="1072" y="39"/>
                    <a:pt x="1010" y="0"/>
                    <a:pt x="941" y="0"/>
                  </a:cubicBezTo>
                </a:path>
              </a:pathLst>
            </a:custGeom>
            <a:solidFill>
              <a:schemeClr val="accent4"/>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1" name="Freeform 219">
              <a:extLst>
                <a:ext uri="{FF2B5EF4-FFF2-40B4-BE49-F238E27FC236}">
                  <a16:creationId xmlns:a16="http://schemas.microsoft.com/office/drawing/2014/main" id="{F0BDE466-8CC7-44DF-9597-58E1E34A6B12}"/>
                </a:ext>
              </a:extLst>
            </p:cNvPr>
            <p:cNvSpPr>
              <a:spLocks noChangeArrowheads="1"/>
            </p:cNvSpPr>
            <p:nvPr/>
          </p:nvSpPr>
          <p:spPr bwMode="auto">
            <a:xfrm>
              <a:off x="10089367" y="6293030"/>
              <a:ext cx="3414422" cy="4797052"/>
            </a:xfrm>
            <a:custGeom>
              <a:avLst/>
              <a:gdLst>
                <a:gd name="T0" fmla="*/ 841 w 3571"/>
                <a:gd name="T1" fmla="*/ 3164 h 5018"/>
                <a:gd name="T2" fmla="*/ 841 w 3571"/>
                <a:gd name="T3" fmla="*/ 3164 h 5018"/>
                <a:gd name="T4" fmla="*/ 1853 w 3571"/>
                <a:gd name="T5" fmla="*/ 579 h 5018"/>
                <a:gd name="T6" fmla="*/ 3118 w 3571"/>
                <a:gd name="T7" fmla="*/ 471 h 5018"/>
                <a:gd name="T8" fmla="*/ 3208 w 3571"/>
                <a:gd name="T9" fmla="*/ 127 h 5018"/>
                <a:gd name="T10" fmla="*/ 1709 w 3571"/>
                <a:gd name="T11" fmla="*/ 254 h 5018"/>
                <a:gd name="T12" fmla="*/ 515 w 3571"/>
                <a:gd name="T13" fmla="*/ 3308 h 5018"/>
                <a:gd name="T14" fmla="*/ 3570 w 3571"/>
                <a:gd name="T15" fmla="*/ 4501 h 5018"/>
                <a:gd name="T16" fmla="*/ 3425 w 3571"/>
                <a:gd name="T17" fmla="*/ 4176 h 5018"/>
                <a:gd name="T18" fmla="*/ 841 w 3571"/>
                <a:gd name="T19" fmla="*/ 3164 h 50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71" h="5018">
                  <a:moveTo>
                    <a:pt x="841" y="3164"/>
                  </a:moveTo>
                  <a:lnTo>
                    <a:pt x="841" y="3164"/>
                  </a:lnTo>
                  <a:cubicBezTo>
                    <a:pt x="407" y="2169"/>
                    <a:pt x="859" y="1013"/>
                    <a:pt x="1853" y="579"/>
                  </a:cubicBezTo>
                  <a:cubicBezTo>
                    <a:pt x="2269" y="398"/>
                    <a:pt x="2711" y="371"/>
                    <a:pt x="3118" y="471"/>
                  </a:cubicBezTo>
                  <a:cubicBezTo>
                    <a:pt x="3208" y="127"/>
                    <a:pt x="3208" y="127"/>
                    <a:pt x="3208" y="127"/>
                  </a:cubicBezTo>
                  <a:cubicBezTo>
                    <a:pt x="2720" y="0"/>
                    <a:pt x="2197" y="37"/>
                    <a:pt x="1709" y="254"/>
                  </a:cubicBezTo>
                  <a:cubicBezTo>
                    <a:pt x="533" y="769"/>
                    <a:pt x="0" y="2133"/>
                    <a:pt x="515" y="3308"/>
                  </a:cubicBezTo>
                  <a:cubicBezTo>
                    <a:pt x="1022" y="4483"/>
                    <a:pt x="2395" y="5017"/>
                    <a:pt x="3570" y="4501"/>
                  </a:cubicBezTo>
                  <a:cubicBezTo>
                    <a:pt x="3425" y="4176"/>
                    <a:pt x="3425" y="4176"/>
                    <a:pt x="3425" y="4176"/>
                  </a:cubicBezTo>
                  <a:cubicBezTo>
                    <a:pt x="2431" y="4610"/>
                    <a:pt x="1275" y="4158"/>
                    <a:pt x="841" y="3164"/>
                  </a:cubicBezTo>
                </a:path>
              </a:pathLst>
            </a:custGeom>
            <a:solidFill>
              <a:schemeClr val="accent2"/>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2" name="Freeform 220">
              <a:extLst>
                <a:ext uri="{FF2B5EF4-FFF2-40B4-BE49-F238E27FC236}">
                  <a16:creationId xmlns:a16="http://schemas.microsoft.com/office/drawing/2014/main" id="{2BDD64C8-351D-4B5A-AD60-C9869C567119}"/>
                </a:ext>
              </a:extLst>
            </p:cNvPr>
            <p:cNvSpPr>
              <a:spLocks noChangeArrowheads="1"/>
            </p:cNvSpPr>
            <p:nvPr/>
          </p:nvSpPr>
          <p:spPr bwMode="auto">
            <a:xfrm>
              <a:off x="13073825" y="6415273"/>
              <a:ext cx="2065515" cy="4181613"/>
            </a:xfrm>
            <a:custGeom>
              <a:avLst/>
              <a:gdLst>
                <a:gd name="T0" fmla="*/ 1645 w 2162"/>
                <a:gd name="T1" fmla="*/ 1319 h 4375"/>
                <a:gd name="T2" fmla="*/ 1645 w 2162"/>
                <a:gd name="T3" fmla="*/ 1319 h 4375"/>
                <a:gd name="T4" fmla="*/ 90 w 2162"/>
                <a:gd name="T5" fmla="*/ 0 h 4375"/>
                <a:gd name="T6" fmla="*/ 0 w 2162"/>
                <a:gd name="T7" fmla="*/ 344 h 4375"/>
                <a:gd name="T8" fmla="*/ 1311 w 2162"/>
                <a:gd name="T9" fmla="*/ 1463 h 4375"/>
                <a:gd name="T10" fmla="*/ 307 w 2162"/>
                <a:gd name="T11" fmla="*/ 4049 h 4375"/>
                <a:gd name="T12" fmla="*/ 452 w 2162"/>
                <a:gd name="T13" fmla="*/ 4374 h 4375"/>
                <a:gd name="T14" fmla="*/ 1645 w 2162"/>
                <a:gd name="T15" fmla="*/ 1319 h 43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2" h="4375">
                  <a:moveTo>
                    <a:pt x="1645" y="1319"/>
                  </a:moveTo>
                  <a:lnTo>
                    <a:pt x="1645" y="1319"/>
                  </a:lnTo>
                  <a:cubicBezTo>
                    <a:pt x="1347" y="633"/>
                    <a:pt x="759" y="172"/>
                    <a:pt x="90" y="0"/>
                  </a:cubicBezTo>
                  <a:cubicBezTo>
                    <a:pt x="0" y="344"/>
                    <a:pt x="0" y="344"/>
                    <a:pt x="0" y="344"/>
                  </a:cubicBezTo>
                  <a:cubicBezTo>
                    <a:pt x="570" y="488"/>
                    <a:pt x="1067" y="886"/>
                    <a:pt x="1311" y="1463"/>
                  </a:cubicBezTo>
                  <a:cubicBezTo>
                    <a:pt x="1754" y="2458"/>
                    <a:pt x="1302" y="3615"/>
                    <a:pt x="307" y="4049"/>
                  </a:cubicBezTo>
                  <a:cubicBezTo>
                    <a:pt x="452" y="4374"/>
                    <a:pt x="452" y="4374"/>
                    <a:pt x="452" y="4374"/>
                  </a:cubicBezTo>
                  <a:cubicBezTo>
                    <a:pt x="1618" y="3859"/>
                    <a:pt x="2161" y="2494"/>
                    <a:pt x="1645" y="1319"/>
                  </a:cubicBezTo>
                </a:path>
              </a:pathLst>
            </a:custGeom>
            <a:solidFill>
              <a:schemeClr val="accent3"/>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3" name="Freeform 221">
              <a:extLst>
                <a:ext uri="{FF2B5EF4-FFF2-40B4-BE49-F238E27FC236}">
                  <a16:creationId xmlns:a16="http://schemas.microsoft.com/office/drawing/2014/main" id="{0334DF1D-87A5-48DE-8B15-07F898B08980}"/>
                </a:ext>
              </a:extLst>
            </p:cNvPr>
            <p:cNvSpPr>
              <a:spLocks noChangeArrowheads="1"/>
            </p:cNvSpPr>
            <p:nvPr/>
          </p:nvSpPr>
          <p:spPr bwMode="auto">
            <a:xfrm>
              <a:off x="9528729" y="7907502"/>
              <a:ext cx="6162821" cy="4236414"/>
            </a:xfrm>
            <a:custGeom>
              <a:avLst/>
              <a:gdLst>
                <a:gd name="T0" fmla="*/ 6319 w 6446"/>
                <a:gd name="T1" fmla="*/ 4429 h 4430"/>
                <a:gd name="T2" fmla="*/ 6319 w 6446"/>
                <a:gd name="T3" fmla="*/ 4429 h 4430"/>
                <a:gd name="T4" fmla="*/ 127 w 6446"/>
                <a:gd name="T5" fmla="*/ 4429 h 4430"/>
                <a:gd name="T6" fmla="*/ 0 w 6446"/>
                <a:gd name="T7" fmla="*/ 4303 h 4430"/>
                <a:gd name="T8" fmla="*/ 0 w 6446"/>
                <a:gd name="T9" fmla="*/ 126 h 4430"/>
                <a:gd name="T10" fmla="*/ 127 w 6446"/>
                <a:gd name="T11" fmla="*/ 0 h 4430"/>
                <a:gd name="T12" fmla="*/ 6319 w 6446"/>
                <a:gd name="T13" fmla="*/ 0 h 4430"/>
                <a:gd name="T14" fmla="*/ 6445 w 6446"/>
                <a:gd name="T15" fmla="*/ 126 h 4430"/>
                <a:gd name="T16" fmla="*/ 6445 w 6446"/>
                <a:gd name="T17" fmla="*/ 4303 h 4430"/>
                <a:gd name="T18" fmla="*/ 6319 w 6446"/>
                <a:gd name="T19" fmla="*/ 4429 h 4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46" h="4430">
                  <a:moveTo>
                    <a:pt x="6319" y="4429"/>
                  </a:moveTo>
                  <a:lnTo>
                    <a:pt x="6319" y="4429"/>
                  </a:lnTo>
                  <a:cubicBezTo>
                    <a:pt x="127" y="4429"/>
                    <a:pt x="127" y="4429"/>
                    <a:pt x="127" y="4429"/>
                  </a:cubicBezTo>
                  <a:cubicBezTo>
                    <a:pt x="55" y="4429"/>
                    <a:pt x="0" y="4366"/>
                    <a:pt x="0" y="4303"/>
                  </a:cubicBezTo>
                  <a:cubicBezTo>
                    <a:pt x="0" y="126"/>
                    <a:pt x="0" y="126"/>
                    <a:pt x="0" y="126"/>
                  </a:cubicBezTo>
                  <a:cubicBezTo>
                    <a:pt x="0" y="54"/>
                    <a:pt x="55" y="0"/>
                    <a:pt x="127" y="0"/>
                  </a:cubicBezTo>
                  <a:cubicBezTo>
                    <a:pt x="6319" y="0"/>
                    <a:pt x="6319" y="0"/>
                    <a:pt x="6319" y="0"/>
                  </a:cubicBezTo>
                  <a:cubicBezTo>
                    <a:pt x="6391" y="0"/>
                    <a:pt x="6445" y="54"/>
                    <a:pt x="6445" y="126"/>
                  </a:cubicBezTo>
                  <a:cubicBezTo>
                    <a:pt x="6445" y="4303"/>
                    <a:pt x="6445" y="4303"/>
                    <a:pt x="6445" y="4303"/>
                  </a:cubicBezTo>
                  <a:cubicBezTo>
                    <a:pt x="6445" y="4366"/>
                    <a:pt x="6391" y="4429"/>
                    <a:pt x="6319" y="4429"/>
                  </a:cubicBezTo>
                </a:path>
              </a:pathLst>
            </a:custGeom>
            <a:solidFill>
              <a:schemeClr val="tx1">
                <a:lumMod val="60000"/>
                <a:lumOff val="40000"/>
              </a:schemeClr>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4" name="Freeform 222">
              <a:extLst>
                <a:ext uri="{FF2B5EF4-FFF2-40B4-BE49-F238E27FC236}">
                  <a16:creationId xmlns:a16="http://schemas.microsoft.com/office/drawing/2014/main" id="{187FADF0-7EFE-40A6-A946-33FE3BF60F68}"/>
                </a:ext>
              </a:extLst>
            </p:cNvPr>
            <p:cNvSpPr>
              <a:spLocks noChangeArrowheads="1"/>
            </p:cNvSpPr>
            <p:nvPr/>
          </p:nvSpPr>
          <p:spPr bwMode="auto">
            <a:xfrm>
              <a:off x="9726848" y="8071902"/>
              <a:ext cx="5762365" cy="3224730"/>
            </a:xfrm>
            <a:custGeom>
              <a:avLst/>
              <a:gdLst>
                <a:gd name="T0" fmla="*/ 5903 w 6030"/>
                <a:gd name="T1" fmla="*/ 3372 h 3373"/>
                <a:gd name="T2" fmla="*/ 5903 w 6030"/>
                <a:gd name="T3" fmla="*/ 3372 h 3373"/>
                <a:gd name="T4" fmla="*/ 127 w 6030"/>
                <a:gd name="T5" fmla="*/ 3372 h 3373"/>
                <a:gd name="T6" fmla="*/ 0 w 6030"/>
                <a:gd name="T7" fmla="*/ 3245 h 3373"/>
                <a:gd name="T8" fmla="*/ 0 w 6030"/>
                <a:gd name="T9" fmla="*/ 126 h 3373"/>
                <a:gd name="T10" fmla="*/ 127 w 6030"/>
                <a:gd name="T11" fmla="*/ 0 h 3373"/>
                <a:gd name="T12" fmla="*/ 5903 w 6030"/>
                <a:gd name="T13" fmla="*/ 0 h 3373"/>
                <a:gd name="T14" fmla="*/ 6029 w 6030"/>
                <a:gd name="T15" fmla="*/ 126 h 3373"/>
                <a:gd name="T16" fmla="*/ 6029 w 6030"/>
                <a:gd name="T17" fmla="*/ 3245 h 3373"/>
                <a:gd name="T18" fmla="*/ 5903 w 6030"/>
                <a:gd name="T19" fmla="*/ 3372 h 3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30" h="3373">
                  <a:moveTo>
                    <a:pt x="5903" y="3372"/>
                  </a:moveTo>
                  <a:lnTo>
                    <a:pt x="5903" y="3372"/>
                  </a:lnTo>
                  <a:cubicBezTo>
                    <a:pt x="127" y="3372"/>
                    <a:pt x="127" y="3372"/>
                    <a:pt x="127" y="3372"/>
                  </a:cubicBezTo>
                  <a:cubicBezTo>
                    <a:pt x="55" y="3372"/>
                    <a:pt x="0" y="3317"/>
                    <a:pt x="0" y="3245"/>
                  </a:cubicBezTo>
                  <a:cubicBezTo>
                    <a:pt x="0" y="126"/>
                    <a:pt x="0" y="126"/>
                    <a:pt x="0" y="126"/>
                  </a:cubicBezTo>
                  <a:cubicBezTo>
                    <a:pt x="0" y="54"/>
                    <a:pt x="55" y="0"/>
                    <a:pt x="127" y="0"/>
                  </a:cubicBezTo>
                  <a:cubicBezTo>
                    <a:pt x="5903" y="0"/>
                    <a:pt x="5903" y="0"/>
                    <a:pt x="5903" y="0"/>
                  </a:cubicBezTo>
                  <a:cubicBezTo>
                    <a:pt x="5975" y="0"/>
                    <a:pt x="6029" y="54"/>
                    <a:pt x="6029" y="126"/>
                  </a:cubicBezTo>
                  <a:cubicBezTo>
                    <a:pt x="6029" y="3245"/>
                    <a:pt x="6029" y="3245"/>
                    <a:pt x="6029" y="3245"/>
                  </a:cubicBezTo>
                  <a:cubicBezTo>
                    <a:pt x="6029" y="3317"/>
                    <a:pt x="5975" y="3372"/>
                    <a:pt x="5903" y="3372"/>
                  </a:cubicBezTo>
                </a:path>
              </a:pathLst>
            </a:custGeom>
            <a:solidFill>
              <a:schemeClr val="accent1">
                <a:lumMod val="20000"/>
                <a:lumOff val="80000"/>
              </a:schemeClr>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5" name="Freeform 223">
              <a:extLst>
                <a:ext uri="{FF2B5EF4-FFF2-40B4-BE49-F238E27FC236}">
                  <a16:creationId xmlns:a16="http://schemas.microsoft.com/office/drawing/2014/main" id="{DD344ACF-CCAC-4CAF-91A2-6DCFD24F6AC2}"/>
                </a:ext>
              </a:extLst>
            </p:cNvPr>
            <p:cNvSpPr>
              <a:spLocks noChangeArrowheads="1"/>
            </p:cNvSpPr>
            <p:nvPr/>
          </p:nvSpPr>
          <p:spPr bwMode="auto">
            <a:xfrm>
              <a:off x="12416233" y="11536908"/>
              <a:ext cx="400458" cy="396242"/>
            </a:xfrm>
            <a:custGeom>
              <a:avLst/>
              <a:gdLst>
                <a:gd name="T0" fmla="*/ 416 w 417"/>
                <a:gd name="T1" fmla="*/ 208 h 416"/>
                <a:gd name="T2" fmla="*/ 416 w 417"/>
                <a:gd name="T3" fmla="*/ 208 h 416"/>
                <a:gd name="T4" fmla="*/ 208 w 417"/>
                <a:gd name="T5" fmla="*/ 415 h 416"/>
                <a:gd name="T6" fmla="*/ 0 w 417"/>
                <a:gd name="T7" fmla="*/ 208 h 416"/>
                <a:gd name="T8" fmla="*/ 208 w 417"/>
                <a:gd name="T9" fmla="*/ 0 h 416"/>
                <a:gd name="T10" fmla="*/ 416 w 417"/>
                <a:gd name="T11" fmla="*/ 208 h 416"/>
              </a:gdLst>
              <a:ahLst/>
              <a:cxnLst>
                <a:cxn ang="0">
                  <a:pos x="T0" y="T1"/>
                </a:cxn>
                <a:cxn ang="0">
                  <a:pos x="T2" y="T3"/>
                </a:cxn>
                <a:cxn ang="0">
                  <a:pos x="T4" y="T5"/>
                </a:cxn>
                <a:cxn ang="0">
                  <a:pos x="T6" y="T7"/>
                </a:cxn>
                <a:cxn ang="0">
                  <a:pos x="T8" y="T9"/>
                </a:cxn>
                <a:cxn ang="0">
                  <a:pos x="T10" y="T11"/>
                </a:cxn>
              </a:cxnLst>
              <a:rect l="0" t="0" r="r" b="b"/>
              <a:pathLst>
                <a:path w="417" h="416">
                  <a:moveTo>
                    <a:pt x="416" y="208"/>
                  </a:moveTo>
                  <a:lnTo>
                    <a:pt x="416" y="208"/>
                  </a:lnTo>
                  <a:cubicBezTo>
                    <a:pt x="416" y="316"/>
                    <a:pt x="316" y="415"/>
                    <a:pt x="208" y="415"/>
                  </a:cubicBezTo>
                  <a:cubicBezTo>
                    <a:pt x="90" y="415"/>
                    <a:pt x="0" y="316"/>
                    <a:pt x="0" y="208"/>
                  </a:cubicBezTo>
                  <a:cubicBezTo>
                    <a:pt x="0" y="90"/>
                    <a:pt x="90" y="0"/>
                    <a:pt x="208" y="0"/>
                  </a:cubicBezTo>
                  <a:cubicBezTo>
                    <a:pt x="316" y="0"/>
                    <a:pt x="416" y="90"/>
                    <a:pt x="416" y="208"/>
                  </a:cubicBezTo>
                </a:path>
              </a:pathLst>
            </a:custGeom>
            <a:solidFill>
              <a:schemeClr val="tx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6" name="Freeform 224">
              <a:extLst>
                <a:ext uri="{FF2B5EF4-FFF2-40B4-BE49-F238E27FC236}">
                  <a16:creationId xmlns:a16="http://schemas.microsoft.com/office/drawing/2014/main" id="{B62B4596-8436-4933-91FA-4FA057A072B8}"/>
                </a:ext>
              </a:extLst>
            </p:cNvPr>
            <p:cNvSpPr>
              <a:spLocks noChangeArrowheads="1"/>
            </p:cNvSpPr>
            <p:nvPr/>
          </p:nvSpPr>
          <p:spPr bwMode="auto">
            <a:xfrm>
              <a:off x="11493076" y="12139699"/>
              <a:ext cx="2238342" cy="598578"/>
            </a:xfrm>
            <a:custGeom>
              <a:avLst/>
              <a:gdLst>
                <a:gd name="T0" fmla="*/ 2340 w 2341"/>
                <a:gd name="T1" fmla="*/ 624 h 625"/>
                <a:gd name="T2" fmla="*/ 0 w 2341"/>
                <a:gd name="T3" fmla="*/ 624 h 625"/>
                <a:gd name="T4" fmla="*/ 0 w 2341"/>
                <a:gd name="T5" fmla="*/ 0 h 625"/>
                <a:gd name="T6" fmla="*/ 2340 w 2341"/>
                <a:gd name="T7" fmla="*/ 0 h 625"/>
                <a:gd name="T8" fmla="*/ 2340 w 2341"/>
                <a:gd name="T9" fmla="*/ 624 h 625"/>
              </a:gdLst>
              <a:ahLst/>
              <a:cxnLst>
                <a:cxn ang="0">
                  <a:pos x="T0" y="T1"/>
                </a:cxn>
                <a:cxn ang="0">
                  <a:pos x="T2" y="T3"/>
                </a:cxn>
                <a:cxn ang="0">
                  <a:pos x="T4" y="T5"/>
                </a:cxn>
                <a:cxn ang="0">
                  <a:pos x="T6" y="T7"/>
                </a:cxn>
                <a:cxn ang="0">
                  <a:pos x="T8" y="T9"/>
                </a:cxn>
              </a:cxnLst>
              <a:rect l="0" t="0" r="r" b="b"/>
              <a:pathLst>
                <a:path w="2341" h="625">
                  <a:moveTo>
                    <a:pt x="2340" y="624"/>
                  </a:moveTo>
                  <a:lnTo>
                    <a:pt x="0" y="624"/>
                  </a:lnTo>
                  <a:lnTo>
                    <a:pt x="0" y="0"/>
                  </a:lnTo>
                  <a:lnTo>
                    <a:pt x="2340" y="0"/>
                  </a:lnTo>
                  <a:lnTo>
                    <a:pt x="2340" y="624"/>
                  </a:lnTo>
                </a:path>
              </a:pathLst>
            </a:custGeom>
            <a:solidFill>
              <a:schemeClr val="tx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7" name="Freeform 225">
              <a:extLst>
                <a:ext uri="{FF2B5EF4-FFF2-40B4-BE49-F238E27FC236}">
                  <a16:creationId xmlns:a16="http://schemas.microsoft.com/office/drawing/2014/main" id="{8A148041-C763-4D72-951E-9753314CE7C6}"/>
                </a:ext>
              </a:extLst>
            </p:cNvPr>
            <p:cNvSpPr>
              <a:spLocks noChangeArrowheads="1"/>
            </p:cNvSpPr>
            <p:nvPr/>
          </p:nvSpPr>
          <p:spPr bwMode="auto">
            <a:xfrm>
              <a:off x="10671084" y="12738277"/>
              <a:ext cx="3878109" cy="122246"/>
            </a:xfrm>
            <a:custGeom>
              <a:avLst/>
              <a:gdLst>
                <a:gd name="T0" fmla="*/ 4058 w 4059"/>
                <a:gd name="T1" fmla="*/ 127 h 128"/>
                <a:gd name="T2" fmla="*/ 0 w 4059"/>
                <a:gd name="T3" fmla="*/ 127 h 128"/>
                <a:gd name="T4" fmla="*/ 0 w 4059"/>
                <a:gd name="T5" fmla="*/ 0 h 128"/>
                <a:gd name="T6" fmla="*/ 4058 w 4059"/>
                <a:gd name="T7" fmla="*/ 0 h 128"/>
                <a:gd name="T8" fmla="*/ 4058 w 4059"/>
                <a:gd name="T9" fmla="*/ 127 h 128"/>
              </a:gdLst>
              <a:ahLst/>
              <a:cxnLst>
                <a:cxn ang="0">
                  <a:pos x="T0" y="T1"/>
                </a:cxn>
                <a:cxn ang="0">
                  <a:pos x="T2" y="T3"/>
                </a:cxn>
                <a:cxn ang="0">
                  <a:pos x="T4" y="T5"/>
                </a:cxn>
                <a:cxn ang="0">
                  <a:pos x="T6" y="T7"/>
                </a:cxn>
                <a:cxn ang="0">
                  <a:pos x="T8" y="T9"/>
                </a:cxn>
              </a:cxnLst>
              <a:rect l="0" t="0" r="r" b="b"/>
              <a:pathLst>
                <a:path w="4059" h="128">
                  <a:moveTo>
                    <a:pt x="4058" y="127"/>
                  </a:moveTo>
                  <a:lnTo>
                    <a:pt x="0" y="127"/>
                  </a:lnTo>
                  <a:lnTo>
                    <a:pt x="0" y="0"/>
                  </a:lnTo>
                  <a:lnTo>
                    <a:pt x="4058" y="0"/>
                  </a:lnTo>
                  <a:lnTo>
                    <a:pt x="4058" y="127"/>
                  </a:lnTo>
                </a:path>
              </a:pathLst>
            </a:custGeom>
            <a:solidFill>
              <a:schemeClr val="tx1">
                <a:lumMod val="60000"/>
                <a:lumOff val="40000"/>
              </a:schemeClr>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8" name="Freeform 226">
              <a:extLst>
                <a:ext uri="{FF2B5EF4-FFF2-40B4-BE49-F238E27FC236}">
                  <a16:creationId xmlns:a16="http://schemas.microsoft.com/office/drawing/2014/main" id="{ACBF6FA5-AFD7-4ADB-9FFF-63CD9E14E410}"/>
                </a:ext>
              </a:extLst>
            </p:cNvPr>
            <p:cNvSpPr>
              <a:spLocks noChangeArrowheads="1"/>
            </p:cNvSpPr>
            <p:nvPr/>
          </p:nvSpPr>
          <p:spPr bwMode="auto">
            <a:xfrm>
              <a:off x="13200285" y="9766467"/>
              <a:ext cx="741899" cy="459470"/>
            </a:xfrm>
            <a:custGeom>
              <a:avLst/>
              <a:gdLst>
                <a:gd name="T0" fmla="*/ 0 w 778"/>
                <a:gd name="T1" fmla="*/ 72 h 480"/>
                <a:gd name="T2" fmla="*/ 0 w 778"/>
                <a:gd name="T3" fmla="*/ 72 h 480"/>
                <a:gd name="T4" fmla="*/ 27 w 778"/>
                <a:gd name="T5" fmla="*/ 81 h 480"/>
                <a:gd name="T6" fmla="*/ 217 w 778"/>
                <a:gd name="T7" fmla="*/ 108 h 480"/>
                <a:gd name="T8" fmla="*/ 217 w 778"/>
                <a:gd name="T9" fmla="*/ 108 h 480"/>
                <a:gd name="T10" fmla="*/ 632 w 778"/>
                <a:gd name="T11" fmla="*/ 9 h 480"/>
                <a:gd name="T12" fmla="*/ 641 w 778"/>
                <a:gd name="T13" fmla="*/ 0 h 480"/>
                <a:gd name="T14" fmla="*/ 777 w 778"/>
                <a:gd name="T15" fmla="*/ 334 h 480"/>
                <a:gd name="T16" fmla="*/ 298 w 778"/>
                <a:gd name="T17" fmla="*/ 479 h 480"/>
                <a:gd name="T18" fmla="*/ 0 w 778"/>
                <a:gd name="T19" fmla="*/ 72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8" h="480">
                  <a:moveTo>
                    <a:pt x="0" y="72"/>
                  </a:moveTo>
                  <a:lnTo>
                    <a:pt x="0" y="72"/>
                  </a:lnTo>
                  <a:cubicBezTo>
                    <a:pt x="27" y="81"/>
                    <a:pt x="27" y="81"/>
                    <a:pt x="27" y="81"/>
                  </a:cubicBezTo>
                  <a:cubicBezTo>
                    <a:pt x="27" y="81"/>
                    <a:pt x="108" y="108"/>
                    <a:pt x="217" y="108"/>
                  </a:cubicBezTo>
                  <a:lnTo>
                    <a:pt x="217" y="108"/>
                  </a:lnTo>
                  <a:cubicBezTo>
                    <a:pt x="325" y="108"/>
                    <a:pt x="470" y="90"/>
                    <a:pt x="632" y="9"/>
                  </a:cubicBezTo>
                  <a:cubicBezTo>
                    <a:pt x="641" y="0"/>
                    <a:pt x="641" y="0"/>
                    <a:pt x="641" y="0"/>
                  </a:cubicBezTo>
                  <a:cubicBezTo>
                    <a:pt x="777" y="334"/>
                    <a:pt x="777" y="334"/>
                    <a:pt x="777" y="334"/>
                  </a:cubicBezTo>
                  <a:cubicBezTo>
                    <a:pt x="298" y="479"/>
                    <a:pt x="298" y="479"/>
                    <a:pt x="298" y="479"/>
                  </a:cubicBezTo>
                  <a:lnTo>
                    <a:pt x="0" y="72"/>
                  </a:lnTo>
                </a:path>
              </a:pathLst>
            </a:custGeom>
            <a:solidFill>
              <a:srgbClr val="F2BB79"/>
            </a:solidFill>
            <a:ln>
              <a:noFill/>
            </a:ln>
            <a:effectLst/>
            <a:extLst>
              <a:ext uri="{91240B29-F687-4F45-9708-019B960494DF}">
                <a14:hiddenLine xmlns:a14="http://schemas.microsoft.com/office/drawing/2010/main" w="9525" cap="flat">
                  <a:solidFill>
                    <a:srgbClr val="D3D3D3"/>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9" name="Freeform 227">
              <a:extLst>
                <a:ext uri="{FF2B5EF4-FFF2-40B4-BE49-F238E27FC236}">
                  <a16:creationId xmlns:a16="http://schemas.microsoft.com/office/drawing/2014/main" id="{5D8204E1-63FC-4F54-B5BA-AA5B3CBA05C4}"/>
                </a:ext>
              </a:extLst>
            </p:cNvPr>
            <p:cNvSpPr>
              <a:spLocks noChangeArrowheads="1"/>
            </p:cNvSpPr>
            <p:nvPr/>
          </p:nvSpPr>
          <p:spPr bwMode="auto">
            <a:xfrm>
              <a:off x="13166563" y="9758036"/>
              <a:ext cx="796700" cy="484762"/>
            </a:xfrm>
            <a:custGeom>
              <a:avLst/>
              <a:gdLst>
                <a:gd name="T0" fmla="*/ 669 w 833"/>
                <a:gd name="T1" fmla="*/ 28 h 508"/>
                <a:gd name="T2" fmla="*/ 669 w 833"/>
                <a:gd name="T3" fmla="*/ 28 h 508"/>
                <a:gd name="T4" fmla="*/ 796 w 833"/>
                <a:gd name="T5" fmla="*/ 335 h 508"/>
                <a:gd name="T6" fmla="*/ 335 w 833"/>
                <a:gd name="T7" fmla="*/ 480 h 508"/>
                <a:gd name="T8" fmla="*/ 64 w 833"/>
                <a:gd name="T9" fmla="*/ 109 h 508"/>
                <a:gd name="T10" fmla="*/ 254 w 833"/>
                <a:gd name="T11" fmla="*/ 127 h 508"/>
                <a:gd name="T12" fmla="*/ 669 w 833"/>
                <a:gd name="T13" fmla="*/ 28 h 508"/>
                <a:gd name="T14" fmla="*/ 688 w 833"/>
                <a:gd name="T15" fmla="*/ 0 h 508"/>
                <a:gd name="T16" fmla="*/ 688 w 833"/>
                <a:gd name="T17" fmla="*/ 0 h 508"/>
                <a:gd name="T18" fmla="*/ 660 w 833"/>
                <a:gd name="T19" fmla="*/ 10 h 508"/>
                <a:gd name="T20" fmla="*/ 254 w 833"/>
                <a:gd name="T21" fmla="*/ 100 h 508"/>
                <a:gd name="T22" fmla="*/ 73 w 833"/>
                <a:gd name="T23" fmla="*/ 82 h 508"/>
                <a:gd name="T24" fmla="*/ 0 w 833"/>
                <a:gd name="T25" fmla="*/ 64 h 508"/>
                <a:gd name="T26" fmla="*/ 46 w 833"/>
                <a:gd name="T27" fmla="*/ 118 h 508"/>
                <a:gd name="T28" fmla="*/ 317 w 833"/>
                <a:gd name="T29" fmla="*/ 489 h 508"/>
                <a:gd name="T30" fmla="*/ 326 w 833"/>
                <a:gd name="T31" fmla="*/ 507 h 508"/>
                <a:gd name="T32" fmla="*/ 344 w 833"/>
                <a:gd name="T33" fmla="*/ 498 h 508"/>
                <a:gd name="T34" fmla="*/ 805 w 833"/>
                <a:gd name="T35" fmla="*/ 362 h 508"/>
                <a:gd name="T36" fmla="*/ 832 w 833"/>
                <a:gd name="T37" fmla="*/ 353 h 508"/>
                <a:gd name="T38" fmla="*/ 823 w 833"/>
                <a:gd name="T39" fmla="*/ 326 h 508"/>
                <a:gd name="T40" fmla="*/ 697 w 833"/>
                <a:gd name="T41" fmla="*/ 19 h 508"/>
                <a:gd name="T42" fmla="*/ 688 w 833"/>
                <a:gd name="T43" fmla="*/ 0 h 508"/>
                <a:gd name="T44" fmla="*/ 669 w 833"/>
                <a:gd name="T45" fmla="*/ 28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33" h="508">
                  <a:moveTo>
                    <a:pt x="669" y="28"/>
                  </a:moveTo>
                  <a:lnTo>
                    <a:pt x="669" y="28"/>
                  </a:lnTo>
                  <a:cubicBezTo>
                    <a:pt x="796" y="335"/>
                    <a:pt x="796" y="335"/>
                    <a:pt x="796" y="335"/>
                  </a:cubicBezTo>
                  <a:cubicBezTo>
                    <a:pt x="335" y="480"/>
                    <a:pt x="335" y="480"/>
                    <a:pt x="335" y="480"/>
                  </a:cubicBezTo>
                  <a:cubicBezTo>
                    <a:pt x="64" y="109"/>
                    <a:pt x="64" y="109"/>
                    <a:pt x="64" y="109"/>
                  </a:cubicBezTo>
                  <a:cubicBezTo>
                    <a:pt x="64" y="109"/>
                    <a:pt x="145" y="127"/>
                    <a:pt x="254" y="127"/>
                  </a:cubicBezTo>
                  <a:cubicBezTo>
                    <a:pt x="371" y="127"/>
                    <a:pt x="516" y="109"/>
                    <a:pt x="669" y="28"/>
                  </a:cubicBezTo>
                  <a:lnTo>
                    <a:pt x="688" y="0"/>
                  </a:lnTo>
                  <a:lnTo>
                    <a:pt x="688" y="0"/>
                  </a:lnTo>
                  <a:cubicBezTo>
                    <a:pt x="660" y="10"/>
                    <a:pt x="660" y="10"/>
                    <a:pt x="660" y="10"/>
                  </a:cubicBezTo>
                  <a:cubicBezTo>
                    <a:pt x="507" y="82"/>
                    <a:pt x="353" y="100"/>
                    <a:pt x="254" y="100"/>
                  </a:cubicBezTo>
                  <a:cubicBezTo>
                    <a:pt x="145" y="100"/>
                    <a:pt x="73" y="82"/>
                    <a:pt x="73" y="82"/>
                  </a:cubicBezTo>
                  <a:cubicBezTo>
                    <a:pt x="0" y="64"/>
                    <a:pt x="0" y="64"/>
                    <a:pt x="0" y="64"/>
                  </a:cubicBezTo>
                  <a:cubicBezTo>
                    <a:pt x="46" y="118"/>
                    <a:pt x="46" y="118"/>
                    <a:pt x="46" y="118"/>
                  </a:cubicBezTo>
                  <a:cubicBezTo>
                    <a:pt x="317" y="489"/>
                    <a:pt x="317" y="489"/>
                    <a:pt x="317" y="489"/>
                  </a:cubicBezTo>
                  <a:cubicBezTo>
                    <a:pt x="326" y="507"/>
                    <a:pt x="326" y="507"/>
                    <a:pt x="326" y="507"/>
                  </a:cubicBezTo>
                  <a:cubicBezTo>
                    <a:pt x="344" y="498"/>
                    <a:pt x="344" y="498"/>
                    <a:pt x="344" y="498"/>
                  </a:cubicBezTo>
                  <a:cubicBezTo>
                    <a:pt x="805" y="362"/>
                    <a:pt x="805" y="362"/>
                    <a:pt x="805" y="362"/>
                  </a:cubicBezTo>
                  <a:cubicBezTo>
                    <a:pt x="832" y="353"/>
                    <a:pt x="832" y="353"/>
                    <a:pt x="832" y="353"/>
                  </a:cubicBezTo>
                  <a:cubicBezTo>
                    <a:pt x="823" y="326"/>
                    <a:pt x="823" y="326"/>
                    <a:pt x="823" y="326"/>
                  </a:cubicBezTo>
                  <a:cubicBezTo>
                    <a:pt x="697" y="19"/>
                    <a:pt x="697" y="19"/>
                    <a:pt x="697" y="19"/>
                  </a:cubicBezTo>
                  <a:cubicBezTo>
                    <a:pt x="688" y="0"/>
                    <a:pt x="688" y="0"/>
                    <a:pt x="688" y="0"/>
                  </a:cubicBezTo>
                  <a:lnTo>
                    <a:pt x="669" y="28"/>
                  </a:lnTo>
                </a:path>
              </a:pathLst>
            </a:custGeom>
            <a:solidFill>
              <a:srgbClr val="EFAB60"/>
            </a:solidFill>
            <a:ln>
              <a:noFill/>
            </a:ln>
            <a:effectLst/>
            <a:extLst>
              <a:ext uri="{91240B29-F687-4F45-9708-019B960494DF}">
                <a14:hiddenLine xmlns:a14="http://schemas.microsoft.com/office/drawing/2010/main" w="9525" cap="flat">
                  <a:solidFill>
                    <a:srgbClr val="D3D3D3"/>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0" name="Freeform 228">
              <a:extLst>
                <a:ext uri="{FF2B5EF4-FFF2-40B4-BE49-F238E27FC236}">
                  <a16:creationId xmlns:a16="http://schemas.microsoft.com/office/drawing/2014/main" id="{C9B67D78-6ED1-4E1F-8927-A62D5138079C}"/>
                </a:ext>
              </a:extLst>
            </p:cNvPr>
            <p:cNvSpPr>
              <a:spLocks noChangeArrowheads="1"/>
            </p:cNvSpPr>
            <p:nvPr/>
          </p:nvSpPr>
          <p:spPr bwMode="auto">
            <a:xfrm>
              <a:off x="11792363" y="9547269"/>
              <a:ext cx="1028542" cy="1028542"/>
            </a:xfrm>
            <a:custGeom>
              <a:avLst/>
              <a:gdLst>
                <a:gd name="T0" fmla="*/ 163 w 1076"/>
                <a:gd name="T1" fmla="*/ 1076 h 1077"/>
                <a:gd name="T2" fmla="*/ 163 w 1076"/>
                <a:gd name="T3" fmla="*/ 1076 h 1077"/>
                <a:gd name="T4" fmla="*/ 45 w 1076"/>
                <a:gd name="T5" fmla="*/ 1022 h 1077"/>
                <a:gd name="T6" fmla="*/ 0 w 1076"/>
                <a:gd name="T7" fmla="*/ 904 h 1077"/>
                <a:gd name="T8" fmla="*/ 45 w 1076"/>
                <a:gd name="T9" fmla="*/ 787 h 1077"/>
                <a:gd name="T10" fmla="*/ 840 w 1076"/>
                <a:gd name="T11" fmla="*/ 0 h 1077"/>
                <a:gd name="T12" fmla="*/ 1075 w 1076"/>
                <a:gd name="T13" fmla="*/ 236 h 1077"/>
                <a:gd name="T14" fmla="*/ 280 w 1076"/>
                <a:gd name="T15" fmla="*/ 1022 h 1077"/>
                <a:gd name="T16" fmla="*/ 163 w 1076"/>
                <a:gd name="T17" fmla="*/ 1076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6" h="1077">
                  <a:moveTo>
                    <a:pt x="163" y="1076"/>
                  </a:moveTo>
                  <a:lnTo>
                    <a:pt x="163" y="1076"/>
                  </a:lnTo>
                  <a:cubicBezTo>
                    <a:pt x="117" y="1076"/>
                    <a:pt x="72" y="1058"/>
                    <a:pt x="45" y="1022"/>
                  </a:cubicBezTo>
                  <a:cubicBezTo>
                    <a:pt x="9" y="995"/>
                    <a:pt x="0" y="950"/>
                    <a:pt x="0" y="904"/>
                  </a:cubicBezTo>
                  <a:cubicBezTo>
                    <a:pt x="0" y="859"/>
                    <a:pt x="9" y="823"/>
                    <a:pt x="45" y="787"/>
                  </a:cubicBezTo>
                  <a:cubicBezTo>
                    <a:pt x="840" y="0"/>
                    <a:pt x="840" y="0"/>
                    <a:pt x="840" y="0"/>
                  </a:cubicBezTo>
                  <a:cubicBezTo>
                    <a:pt x="1075" y="236"/>
                    <a:pt x="1075" y="236"/>
                    <a:pt x="1075" y="236"/>
                  </a:cubicBezTo>
                  <a:cubicBezTo>
                    <a:pt x="280" y="1022"/>
                    <a:pt x="280" y="1022"/>
                    <a:pt x="280" y="1022"/>
                  </a:cubicBezTo>
                  <a:cubicBezTo>
                    <a:pt x="244" y="1058"/>
                    <a:pt x="208" y="1076"/>
                    <a:pt x="163" y="1076"/>
                  </a:cubicBezTo>
                </a:path>
              </a:pathLst>
            </a:custGeom>
            <a:solidFill>
              <a:srgbClr val="F2BB79"/>
            </a:solidFill>
            <a:ln>
              <a:noFill/>
            </a:ln>
            <a:effectLst/>
            <a:extLst>
              <a:ext uri="{91240B29-F687-4F45-9708-019B960494DF}">
                <a14:hiddenLine xmlns:a14="http://schemas.microsoft.com/office/drawing/2010/main" w="9525" cap="flat">
                  <a:solidFill>
                    <a:srgbClr val="D3D3D3"/>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1" name="Freeform 229">
              <a:extLst>
                <a:ext uri="{FF2B5EF4-FFF2-40B4-BE49-F238E27FC236}">
                  <a16:creationId xmlns:a16="http://schemas.microsoft.com/office/drawing/2014/main" id="{931908A3-802A-4525-865E-481D08ED5394}"/>
                </a:ext>
              </a:extLst>
            </p:cNvPr>
            <p:cNvSpPr>
              <a:spLocks noChangeArrowheads="1"/>
            </p:cNvSpPr>
            <p:nvPr/>
          </p:nvSpPr>
          <p:spPr bwMode="auto">
            <a:xfrm>
              <a:off x="11775502" y="9530408"/>
              <a:ext cx="1053834" cy="1053834"/>
            </a:xfrm>
            <a:custGeom>
              <a:avLst/>
              <a:gdLst>
                <a:gd name="T0" fmla="*/ 858 w 1103"/>
                <a:gd name="T1" fmla="*/ 37 h 1104"/>
                <a:gd name="T2" fmla="*/ 858 w 1103"/>
                <a:gd name="T3" fmla="*/ 37 h 1104"/>
                <a:gd name="T4" fmla="*/ 1075 w 1103"/>
                <a:gd name="T5" fmla="*/ 254 h 1104"/>
                <a:gd name="T6" fmla="*/ 289 w 1103"/>
                <a:gd name="T7" fmla="*/ 1031 h 1104"/>
                <a:gd name="T8" fmla="*/ 181 w 1103"/>
                <a:gd name="T9" fmla="*/ 1076 h 1104"/>
                <a:gd name="T10" fmla="*/ 72 w 1103"/>
                <a:gd name="T11" fmla="*/ 1031 h 1104"/>
                <a:gd name="T12" fmla="*/ 72 w 1103"/>
                <a:gd name="T13" fmla="*/ 814 h 1104"/>
                <a:gd name="T14" fmla="*/ 858 w 1103"/>
                <a:gd name="T15" fmla="*/ 37 h 1104"/>
                <a:gd name="T16" fmla="*/ 858 w 1103"/>
                <a:gd name="T17" fmla="*/ 0 h 1104"/>
                <a:gd name="T18" fmla="*/ 858 w 1103"/>
                <a:gd name="T19" fmla="*/ 0 h 1104"/>
                <a:gd name="T20" fmla="*/ 840 w 1103"/>
                <a:gd name="T21" fmla="*/ 18 h 1104"/>
                <a:gd name="T22" fmla="*/ 54 w 1103"/>
                <a:gd name="T23" fmla="*/ 796 h 1104"/>
                <a:gd name="T24" fmla="*/ 0 w 1103"/>
                <a:gd name="T25" fmla="*/ 922 h 1104"/>
                <a:gd name="T26" fmla="*/ 54 w 1103"/>
                <a:gd name="T27" fmla="*/ 1049 h 1104"/>
                <a:gd name="T28" fmla="*/ 181 w 1103"/>
                <a:gd name="T29" fmla="*/ 1103 h 1104"/>
                <a:gd name="T30" fmla="*/ 307 w 1103"/>
                <a:gd name="T31" fmla="*/ 1049 h 1104"/>
                <a:gd name="T32" fmla="*/ 1093 w 1103"/>
                <a:gd name="T33" fmla="*/ 272 h 1104"/>
                <a:gd name="T34" fmla="*/ 1102 w 1103"/>
                <a:gd name="T35" fmla="*/ 254 h 1104"/>
                <a:gd name="T36" fmla="*/ 1093 w 1103"/>
                <a:gd name="T37" fmla="*/ 235 h 1104"/>
                <a:gd name="T38" fmla="*/ 876 w 1103"/>
                <a:gd name="T39" fmla="*/ 18 h 1104"/>
                <a:gd name="T40" fmla="*/ 858 w 1103"/>
                <a:gd name="T41" fmla="*/ 0 h 1104"/>
                <a:gd name="T42" fmla="*/ 858 w 1103"/>
                <a:gd name="T43" fmla="*/ 37 h 1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3" h="1104">
                  <a:moveTo>
                    <a:pt x="858" y="37"/>
                  </a:moveTo>
                  <a:lnTo>
                    <a:pt x="858" y="37"/>
                  </a:lnTo>
                  <a:cubicBezTo>
                    <a:pt x="1075" y="254"/>
                    <a:pt x="1075" y="254"/>
                    <a:pt x="1075" y="254"/>
                  </a:cubicBezTo>
                  <a:cubicBezTo>
                    <a:pt x="289" y="1031"/>
                    <a:pt x="289" y="1031"/>
                    <a:pt x="289" y="1031"/>
                  </a:cubicBezTo>
                  <a:cubicBezTo>
                    <a:pt x="262" y="1067"/>
                    <a:pt x="217" y="1076"/>
                    <a:pt x="181" y="1076"/>
                  </a:cubicBezTo>
                  <a:cubicBezTo>
                    <a:pt x="135" y="1076"/>
                    <a:pt x="99" y="1067"/>
                    <a:pt x="72" y="1031"/>
                  </a:cubicBezTo>
                  <a:cubicBezTo>
                    <a:pt x="9" y="977"/>
                    <a:pt x="9" y="877"/>
                    <a:pt x="72" y="814"/>
                  </a:cubicBezTo>
                  <a:cubicBezTo>
                    <a:pt x="858" y="37"/>
                    <a:pt x="858" y="37"/>
                    <a:pt x="858" y="37"/>
                  </a:cubicBezTo>
                  <a:lnTo>
                    <a:pt x="858" y="0"/>
                  </a:lnTo>
                  <a:lnTo>
                    <a:pt x="858" y="0"/>
                  </a:lnTo>
                  <a:cubicBezTo>
                    <a:pt x="840" y="18"/>
                    <a:pt x="840" y="18"/>
                    <a:pt x="840" y="18"/>
                  </a:cubicBezTo>
                  <a:cubicBezTo>
                    <a:pt x="54" y="796"/>
                    <a:pt x="54" y="796"/>
                    <a:pt x="54" y="796"/>
                  </a:cubicBezTo>
                  <a:cubicBezTo>
                    <a:pt x="18" y="832"/>
                    <a:pt x="0" y="877"/>
                    <a:pt x="0" y="922"/>
                  </a:cubicBezTo>
                  <a:cubicBezTo>
                    <a:pt x="0" y="968"/>
                    <a:pt x="18" y="1013"/>
                    <a:pt x="54" y="1049"/>
                  </a:cubicBezTo>
                  <a:cubicBezTo>
                    <a:pt x="90" y="1085"/>
                    <a:pt x="135" y="1103"/>
                    <a:pt x="181" y="1103"/>
                  </a:cubicBezTo>
                  <a:cubicBezTo>
                    <a:pt x="226" y="1103"/>
                    <a:pt x="271" y="1085"/>
                    <a:pt x="307" y="1049"/>
                  </a:cubicBezTo>
                  <a:cubicBezTo>
                    <a:pt x="1093" y="272"/>
                    <a:pt x="1093" y="272"/>
                    <a:pt x="1093" y="272"/>
                  </a:cubicBezTo>
                  <a:cubicBezTo>
                    <a:pt x="1102" y="254"/>
                    <a:pt x="1102" y="254"/>
                    <a:pt x="1102" y="254"/>
                  </a:cubicBezTo>
                  <a:cubicBezTo>
                    <a:pt x="1093" y="235"/>
                    <a:pt x="1093" y="235"/>
                    <a:pt x="1093" y="235"/>
                  </a:cubicBezTo>
                  <a:cubicBezTo>
                    <a:pt x="876" y="18"/>
                    <a:pt x="876" y="18"/>
                    <a:pt x="876" y="18"/>
                  </a:cubicBezTo>
                  <a:cubicBezTo>
                    <a:pt x="858" y="0"/>
                    <a:pt x="858" y="0"/>
                    <a:pt x="858" y="0"/>
                  </a:cubicBezTo>
                  <a:lnTo>
                    <a:pt x="858" y="37"/>
                  </a:lnTo>
                </a:path>
              </a:pathLst>
            </a:custGeom>
            <a:solidFill>
              <a:srgbClr val="EFAB60"/>
            </a:solidFill>
            <a:ln>
              <a:noFill/>
            </a:ln>
            <a:effectLst/>
            <a:extLst>
              <a:ext uri="{91240B29-F687-4F45-9708-019B960494DF}">
                <a14:hiddenLine xmlns:a14="http://schemas.microsoft.com/office/drawing/2010/main" w="9525" cap="flat">
                  <a:solidFill>
                    <a:srgbClr val="D3D3D3"/>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2" name="Freeform 230">
              <a:extLst>
                <a:ext uri="{FF2B5EF4-FFF2-40B4-BE49-F238E27FC236}">
                  <a16:creationId xmlns:a16="http://schemas.microsoft.com/office/drawing/2014/main" id="{5880F321-D6A5-474E-A830-2D186F1CBE87}"/>
                </a:ext>
              </a:extLst>
            </p:cNvPr>
            <p:cNvSpPr>
              <a:spLocks noChangeArrowheads="1"/>
            </p:cNvSpPr>
            <p:nvPr/>
          </p:nvSpPr>
          <p:spPr bwMode="auto">
            <a:xfrm>
              <a:off x="12019991" y="9758036"/>
              <a:ext cx="1003250" cy="1011681"/>
            </a:xfrm>
            <a:custGeom>
              <a:avLst/>
              <a:gdLst>
                <a:gd name="T0" fmla="*/ 163 w 1049"/>
                <a:gd name="T1" fmla="*/ 1058 h 1059"/>
                <a:gd name="T2" fmla="*/ 163 w 1049"/>
                <a:gd name="T3" fmla="*/ 1058 h 1059"/>
                <a:gd name="T4" fmla="*/ 45 w 1049"/>
                <a:gd name="T5" fmla="*/ 1004 h 1059"/>
                <a:gd name="T6" fmla="*/ 0 w 1049"/>
                <a:gd name="T7" fmla="*/ 886 h 1059"/>
                <a:gd name="T8" fmla="*/ 45 w 1049"/>
                <a:gd name="T9" fmla="*/ 769 h 1059"/>
                <a:gd name="T10" fmla="*/ 822 w 1049"/>
                <a:gd name="T11" fmla="*/ 0 h 1059"/>
                <a:gd name="T12" fmla="*/ 1048 w 1049"/>
                <a:gd name="T13" fmla="*/ 236 h 1059"/>
                <a:gd name="T14" fmla="*/ 280 w 1049"/>
                <a:gd name="T15" fmla="*/ 1004 h 1059"/>
                <a:gd name="T16" fmla="*/ 163 w 1049"/>
                <a:gd name="T17" fmla="*/ 1058 h 1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9" h="1059">
                  <a:moveTo>
                    <a:pt x="163" y="1058"/>
                  </a:moveTo>
                  <a:lnTo>
                    <a:pt x="163" y="1058"/>
                  </a:lnTo>
                  <a:cubicBezTo>
                    <a:pt x="118" y="1058"/>
                    <a:pt x="72" y="1040"/>
                    <a:pt x="45" y="1004"/>
                  </a:cubicBezTo>
                  <a:cubicBezTo>
                    <a:pt x="18" y="977"/>
                    <a:pt x="0" y="932"/>
                    <a:pt x="0" y="886"/>
                  </a:cubicBezTo>
                  <a:cubicBezTo>
                    <a:pt x="0" y="841"/>
                    <a:pt x="18" y="805"/>
                    <a:pt x="45" y="769"/>
                  </a:cubicBezTo>
                  <a:cubicBezTo>
                    <a:pt x="822" y="0"/>
                    <a:pt x="822" y="0"/>
                    <a:pt x="822" y="0"/>
                  </a:cubicBezTo>
                  <a:cubicBezTo>
                    <a:pt x="1048" y="236"/>
                    <a:pt x="1048" y="236"/>
                    <a:pt x="1048" y="236"/>
                  </a:cubicBezTo>
                  <a:cubicBezTo>
                    <a:pt x="280" y="1004"/>
                    <a:pt x="280" y="1004"/>
                    <a:pt x="280" y="1004"/>
                  </a:cubicBezTo>
                  <a:cubicBezTo>
                    <a:pt x="244" y="1040"/>
                    <a:pt x="208" y="1058"/>
                    <a:pt x="163" y="1058"/>
                  </a:cubicBezTo>
                </a:path>
              </a:pathLst>
            </a:custGeom>
            <a:solidFill>
              <a:srgbClr val="F2BB79"/>
            </a:solidFill>
            <a:ln>
              <a:noFill/>
            </a:ln>
            <a:effectLst/>
            <a:extLst>
              <a:ext uri="{91240B29-F687-4F45-9708-019B960494DF}">
                <a14:hiddenLine xmlns:a14="http://schemas.microsoft.com/office/drawing/2010/main" w="9525" cap="flat">
                  <a:solidFill>
                    <a:srgbClr val="D3D3D3"/>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3" name="Freeform 231">
              <a:extLst>
                <a:ext uri="{FF2B5EF4-FFF2-40B4-BE49-F238E27FC236}">
                  <a16:creationId xmlns:a16="http://schemas.microsoft.com/office/drawing/2014/main" id="{24CDBB2B-DBB7-4681-928A-E5DF576F5FEA}"/>
                </a:ext>
              </a:extLst>
            </p:cNvPr>
            <p:cNvSpPr>
              <a:spLocks noChangeArrowheads="1"/>
            </p:cNvSpPr>
            <p:nvPr/>
          </p:nvSpPr>
          <p:spPr bwMode="auto">
            <a:xfrm>
              <a:off x="12003130" y="9749605"/>
              <a:ext cx="1036973" cy="1028542"/>
            </a:xfrm>
            <a:custGeom>
              <a:avLst/>
              <a:gdLst>
                <a:gd name="T0" fmla="*/ 840 w 1085"/>
                <a:gd name="T1" fmla="*/ 28 h 1077"/>
                <a:gd name="T2" fmla="*/ 840 w 1085"/>
                <a:gd name="T3" fmla="*/ 28 h 1077"/>
                <a:gd name="T4" fmla="*/ 1057 w 1085"/>
                <a:gd name="T5" fmla="*/ 245 h 1077"/>
                <a:gd name="T6" fmla="*/ 289 w 1085"/>
                <a:gd name="T7" fmla="*/ 1004 h 1077"/>
                <a:gd name="T8" fmla="*/ 181 w 1085"/>
                <a:gd name="T9" fmla="*/ 1049 h 1077"/>
                <a:gd name="T10" fmla="*/ 72 w 1085"/>
                <a:gd name="T11" fmla="*/ 1004 h 1077"/>
                <a:gd name="T12" fmla="*/ 72 w 1085"/>
                <a:gd name="T13" fmla="*/ 787 h 1077"/>
                <a:gd name="T14" fmla="*/ 840 w 1085"/>
                <a:gd name="T15" fmla="*/ 28 h 1077"/>
                <a:gd name="T16" fmla="*/ 840 w 1085"/>
                <a:gd name="T17" fmla="*/ 0 h 1077"/>
                <a:gd name="T18" fmla="*/ 840 w 1085"/>
                <a:gd name="T19" fmla="*/ 0 h 1077"/>
                <a:gd name="T20" fmla="*/ 821 w 1085"/>
                <a:gd name="T21" fmla="*/ 9 h 1077"/>
                <a:gd name="T22" fmla="*/ 54 w 1085"/>
                <a:gd name="T23" fmla="*/ 769 h 1077"/>
                <a:gd name="T24" fmla="*/ 0 w 1085"/>
                <a:gd name="T25" fmla="*/ 895 h 1077"/>
                <a:gd name="T26" fmla="*/ 54 w 1085"/>
                <a:gd name="T27" fmla="*/ 1022 h 1077"/>
                <a:gd name="T28" fmla="*/ 181 w 1085"/>
                <a:gd name="T29" fmla="*/ 1076 h 1077"/>
                <a:gd name="T30" fmla="*/ 307 w 1085"/>
                <a:gd name="T31" fmla="*/ 1022 h 1077"/>
                <a:gd name="T32" fmla="*/ 1066 w 1085"/>
                <a:gd name="T33" fmla="*/ 262 h 1077"/>
                <a:gd name="T34" fmla="*/ 1084 w 1085"/>
                <a:gd name="T35" fmla="*/ 245 h 1077"/>
                <a:gd name="T36" fmla="*/ 1066 w 1085"/>
                <a:gd name="T37" fmla="*/ 236 h 1077"/>
                <a:gd name="T38" fmla="*/ 858 w 1085"/>
                <a:gd name="T39" fmla="*/ 9 h 1077"/>
                <a:gd name="T40" fmla="*/ 840 w 1085"/>
                <a:gd name="T41" fmla="*/ 0 h 1077"/>
                <a:gd name="T42" fmla="*/ 840 w 1085"/>
                <a:gd name="T43" fmla="*/ 2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5" h="1077">
                  <a:moveTo>
                    <a:pt x="840" y="28"/>
                  </a:moveTo>
                  <a:lnTo>
                    <a:pt x="840" y="28"/>
                  </a:lnTo>
                  <a:cubicBezTo>
                    <a:pt x="1057" y="245"/>
                    <a:pt x="1057" y="245"/>
                    <a:pt x="1057" y="245"/>
                  </a:cubicBezTo>
                  <a:cubicBezTo>
                    <a:pt x="289" y="1004"/>
                    <a:pt x="289" y="1004"/>
                    <a:pt x="289" y="1004"/>
                  </a:cubicBezTo>
                  <a:cubicBezTo>
                    <a:pt x="262" y="1040"/>
                    <a:pt x="217" y="1049"/>
                    <a:pt x="181" y="1049"/>
                  </a:cubicBezTo>
                  <a:cubicBezTo>
                    <a:pt x="145" y="1049"/>
                    <a:pt x="100" y="1040"/>
                    <a:pt x="72" y="1004"/>
                  </a:cubicBezTo>
                  <a:cubicBezTo>
                    <a:pt x="9" y="941"/>
                    <a:pt x="9" y="850"/>
                    <a:pt x="72" y="787"/>
                  </a:cubicBezTo>
                  <a:cubicBezTo>
                    <a:pt x="840" y="28"/>
                    <a:pt x="840" y="28"/>
                    <a:pt x="840" y="28"/>
                  </a:cubicBezTo>
                  <a:lnTo>
                    <a:pt x="840" y="0"/>
                  </a:lnTo>
                  <a:lnTo>
                    <a:pt x="840" y="0"/>
                  </a:lnTo>
                  <a:cubicBezTo>
                    <a:pt x="821" y="9"/>
                    <a:pt x="821" y="9"/>
                    <a:pt x="821" y="9"/>
                  </a:cubicBezTo>
                  <a:cubicBezTo>
                    <a:pt x="54" y="769"/>
                    <a:pt x="54" y="769"/>
                    <a:pt x="54" y="769"/>
                  </a:cubicBezTo>
                  <a:cubicBezTo>
                    <a:pt x="18" y="805"/>
                    <a:pt x="0" y="850"/>
                    <a:pt x="0" y="895"/>
                  </a:cubicBezTo>
                  <a:cubicBezTo>
                    <a:pt x="0" y="941"/>
                    <a:pt x="18" y="986"/>
                    <a:pt x="54" y="1022"/>
                  </a:cubicBezTo>
                  <a:cubicBezTo>
                    <a:pt x="90" y="1058"/>
                    <a:pt x="136" y="1076"/>
                    <a:pt x="181" y="1076"/>
                  </a:cubicBezTo>
                  <a:cubicBezTo>
                    <a:pt x="226" y="1076"/>
                    <a:pt x="271" y="1058"/>
                    <a:pt x="307" y="1022"/>
                  </a:cubicBezTo>
                  <a:cubicBezTo>
                    <a:pt x="1066" y="262"/>
                    <a:pt x="1066" y="262"/>
                    <a:pt x="1066" y="262"/>
                  </a:cubicBezTo>
                  <a:cubicBezTo>
                    <a:pt x="1084" y="245"/>
                    <a:pt x="1084" y="245"/>
                    <a:pt x="1084" y="245"/>
                  </a:cubicBezTo>
                  <a:cubicBezTo>
                    <a:pt x="1066" y="236"/>
                    <a:pt x="1066" y="236"/>
                    <a:pt x="1066" y="236"/>
                  </a:cubicBezTo>
                  <a:cubicBezTo>
                    <a:pt x="858" y="9"/>
                    <a:pt x="858" y="9"/>
                    <a:pt x="858" y="9"/>
                  </a:cubicBezTo>
                  <a:cubicBezTo>
                    <a:pt x="840" y="0"/>
                    <a:pt x="840" y="0"/>
                    <a:pt x="840" y="0"/>
                  </a:cubicBezTo>
                  <a:lnTo>
                    <a:pt x="840" y="28"/>
                  </a:lnTo>
                </a:path>
              </a:pathLst>
            </a:custGeom>
            <a:solidFill>
              <a:srgbClr val="EFAB60"/>
            </a:solidFill>
            <a:ln>
              <a:noFill/>
            </a:ln>
            <a:effectLst/>
            <a:extLst>
              <a:ext uri="{91240B29-F687-4F45-9708-019B960494DF}">
                <a14:hiddenLine xmlns:a14="http://schemas.microsoft.com/office/drawing/2010/main" w="9525" cap="flat">
                  <a:solidFill>
                    <a:srgbClr val="D3D3D3"/>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4" name="Freeform 232">
              <a:extLst>
                <a:ext uri="{FF2B5EF4-FFF2-40B4-BE49-F238E27FC236}">
                  <a16:creationId xmlns:a16="http://schemas.microsoft.com/office/drawing/2014/main" id="{91B1B627-9ED2-4FA0-AD4C-3C25BF1E01A8}"/>
                </a:ext>
              </a:extLst>
            </p:cNvPr>
            <p:cNvSpPr>
              <a:spLocks noChangeArrowheads="1"/>
            </p:cNvSpPr>
            <p:nvPr/>
          </p:nvSpPr>
          <p:spPr bwMode="auto">
            <a:xfrm>
              <a:off x="12234975" y="9973017"/>
              <a:ext cx="994819" cy="977958"/>
            </a:xfrm>
            <a:custGeom>
              <a:avLst/>
              <a:gdLst>
                <a:gd name="T0" fmla="*/ 180 w 1040"/>
                <a:gd name="T1" fmla="*/ 1021 h 1022"/>
                <a:gd name="T2" fmla="*/ 180 w 1040"/>
                <a:gd name="T3" fmla="*/ 1021 h 1022"/>
                <a:gd name="T4" fmla="*/ 63 w 1040"/>
                <a:gd name="T5" fmla="*/ 967 h 1022"/>
                <a:gd name="T6" fmla="*/ 63 w 1040"/>
                <a:gd name="T7" fmla="*/ 741 h 1022"/>
                <a:gd name="T8" fmla="*/ 813 w 1040"/>
                <a:gd name="T9" fmla="*/ 0 h 1022"/>
                <a:gd name="T10" fmla="*/ 1039 w 1040"/>
                <a:gd name="T11" fmla="*/ 234 h 1022"/>
                <a:gd name="T12" fmla="*/ 297 w 1040"/>
                <a:gd name="T13" fmla="*/ 976 h 1022"/>
                <a:gd name="T14" fmla="*/ 180 w 1040"/>
                <a:gd name="T15" fmla="*/ 1021 h 10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0" h="1022">
                  <a:moveTo>
                    <a:pt x="180" y="1021"/>
                  </a:moveTo>
                  <a:lnTo>
                    <a:pt x="180" y="1021"/>
                  </a:lnTo>
                  <a:cubicBezTo>
                    <a:pt x="135" y="1021"/>
                    <a:pt x="89" y="1003"/>
                    <a:pt x="63" y="967"/>
                  </a:cubicBezTo>
                  <a:cubicBezTo>
                    <a:pt x="0" y="904"/>
                    <a:pt x="0" y="804"/>
                    <a:pt x="63" y="741"/>
                  </a:cubicBezTo>
                  <a:cubicBezTo>
                    <a:pt x="813" y="0"/>
                    <a:pt x="813" y="0"/>
                    <a:pt x="813" y="0"/>
                  </a:cubicBezTo>
                  <a:cubicBezTo>
                    <a:pt x="1039" y="234"/>
                    <a:pt x="1039" y="234"/>
                    <a:pt x="1039" y="234"/>
                  </a:cubicBezTo>
                  <a:cubicBezTo>
                    <a:pt x="297" y="976"/>
                    <a:pt x="297" y="976"/>
                    <a:pt x="297" y="976"/>
                  </a:cubicBezTo>
                  <a:cubicBezTo>
                    <a:pt x="261" y="1003"/>
                    <a:pt x="225" y="1021"/>
                    <a:pt x="180" y="1021"/>
                  </a:cubicBezTo>
                </a:path>
              </a:pathLst>
            </a:custGeom>
            <a:solidFill>
              <a:srgbClr val="F2BB79"/>
            </a:solidFill>
            <a:ln>
              <a:noFill/>
            </a:ln>
            <a:effectLst/>
            <a:extLst>
              <a:ext uri="{91240B29-F687-4F45-9708-019B960494DF}">
                <a14:hiddenLine xmlns:a14="http://schemas.microsoft.com/office/drawing/2010/main" w="9525" cap="flat">
                  <a:solidFill>
                    <a:srgbClr val="D3D3D3"/>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5" name="Freeform 233">
              <a:extLst>
                <a:ext uri="{FF2B5EF4-FFF2-40B4-BE49-F238E27FC236}">
                  <a16:creationId xmlns:a16="http://schemas.microsoft.com/office/drawing/2014/main" id="{DF6DA943-1979-4899-A9FC-9054581084A4}"/>
                </a:ext>
              </a:extLst>
            </p:cNvPr>
            <p:cNvSpPr>
              <a:spLocks noChangeArrowheads="1"/>
            </p:cNvSpPr>
            <p:nvPr/>
          </p:nvSpPr>
          <p:spPr bwMode="auto">
            <a:xfrm>
              <a:off x="12218113" y="9956155"/>
              <a:ext cx="1028542" cy="1003250"/>
            </a:xfrm>
            <a:custGeom>
              <a:avLst/>
              <a:gdLst>
                <a:gd name="T0" fmla="*/ 831 w 1076"/>
                <a:gd name="T1" fmla="*/ 28 h 1050"/>
                <a:gd name="T2" fmla="*/ 831 w 1076"/>
                <a:gd name="T3" fmla="*/ 28 h 1050"/>
                <a:gd name="T4" fmla="*/ 1048 w 1076"/>
                <a:gd name="T5" fmla="*/ 253 h 1050"/>
                <a:gd name="T6" fmla="*/ 306 w 1076"/>
                <a:gd name="T7" fmla="*/ 986 h 1050"/>
                <a:gd name="T8" fmla="*/ 198 w 1076"/>
                <a:gd name="T9" fmla="*/ 1031 h 1050"/>
                <a:gd name="T10" fmla="*/ 89 w 1076"/>
                <a:gd name="T11" fmla="*/ 986 h 1050"/>
                <a:gd name="T12" fmla="*/ 89 w 1076"/>
                <a:gd name="T13" fmla="*/ 986 h 1050"/>
                <a:gd name="T14" fmla="*/ 89 w 1076"/>
                <a:gd name="T15" fmla="*/ 760 h 1050"/>
                <a:gd name="T16" fmla="*/ 831 w 1076"/>
                <a:gd name="T17" fmla="*/ 28 h 1050"/>
                <a:gd name="T18" fmla="*/ 831 w 1076"/>
                <a:gd name="T19" fmla="*/ 0 h 1050"/>
                <a:gd name="T20" fmla="*/ 831 w 1076"/>
                <a:gd name="T21" fmla="*/ 0 h 1050"/>
                <a:gd name="T22" fmla="*/ 813 w 1076"/>
                <a:gd name="T23" fmla="*/ 19 h 1050"/>
                <a:gd name="T24" fmla="*/ 72 w 1076"/>
                <a:gd name="T25" fmla="*/ 751 h 1050"/>
                <a:gd name="T26" fmla="*/ 72 w 1076"/>
                <a:gd name="T27" fmla="*/ 995 h 1050"/>
                <a:gd name="T28" fmla="*/ 198 w 1076"/>
                <a:gd name="T29" fmla="*/ 1049 h 1050"/>
                <a:gd name="T30" fmla="*/ 324 w 1076"/>
                <a:gd name="T31" fmla="*/ 1004 h 1050"/>
                <a:gd name="T32" fmla="*/ 1057 w 1076"/>
                <a:gd name="T33" fmla="*/ 262 h 1050"/>
                <a:gd name="T34" fmla="*/ 1075 w 1076"/>
                <a:gd name="T35" fmla="*/ 253 h 1050"/>
                <a:gd name="T36" fmla="*/ 1057 w 1076"/>
                <a:gd name="T37" fmla="*/ 236 h 1050"/>
                <a:gd name="T38" fmla="*/ 840 w 1076"/>
                <a:gd name="T39" fmla="*/ 19 h 1050"/>
                <a:gd name="T40" fmla="*/ 831 w 1076"/>
                <a:gd name="T41" fmla="*/ 0 h 1050"/>
                <a:gd name="T42" fmla="*/ 831 w 1076"/>
                <a:gd name="T43" fmla="*/ 28 h 1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76" h="1050">
                  <a:moveTo>
                    <a:pt x="831" y="28"/>
                  </a:moveTo>
                  <a:lnTo>
                    <a:pt x="831" y="28"/>
                  </a:lnTo>
                  <a:cubicBezTo>
                    <a:pt x="1048" y="253"/>
                    <a:pt x="1048" y="253"/>
                    <a:pt x="1048" y="253"/>
                  </a:cubicBezTo>
                  <a:cubicBezTo>
                    <a:pt x="306" y="986"/>
                    <a:pt x="306" y="986"/>
                    <a:pt x="306" y="986"/>
                  </a:cubicBezTo>
                  <a:cubicBezTo>
                    <a:pt x="270" y="1013"/>
                    <a:pt x="234" y="1031"/>
                    <a:pt x="198" y="1031"/>
                  </a:cubicBezTo>
                  <a:cubicBezTo>
                    <a:pt x="153" y="1031"/>
                    <a:pt x="116" y="1013"/>
                    <a:pt x="89" y="986"/>
                  </a:cubicBezTo>
                  <a:lnTo>
                    <a:pt x="89" y="986"/>
                  </a:lnTo>
                  <a:cubicBezTo>
                    <a:pt x="27" y="923"/>
                    <a:pt x="27" y="823"/>
                    <a:pt x="89" y="760"/>
                  </a:cubicBezTo>
                  <a:cubicBezTo>
                    <a:pt x="831" y="28"/>
                    <a:pt x="831" y="28"/>
                    <a:pt x="831" y="28"/>
                  </a:cubicBezTo>
                  <a:lnTo>
                    <a:pt x="831" y="0"/>
                  </a:lnTo>
                  <a:lnTo>
                    <a:pt x="831" y="0"/>
                  </a:lnTo>
                  <a:cubicBezTo>
                    <a:pt x="813" y="19"/>
                    <a:pt x="813" y="19"/>
                    <a:pt x="813" y="19"/>
                  </a:cubicBezTo>
                  <a:cubicBezTo>
                    <a:pt x="72" y="751"/>
                    <a:pt x="72" y="751"/>
                    <a:pt x="72" y="751"/>
                  </a:cubicBezTo>
                  <a:cubicBezTo>
                    <a:pt x="0" y="814"/>
                    <a:pt x="0" y="932"/>
                    <a:pt x="72" y="995"/>
                  </a:cubicBezTo>
                  <a:cubicBezTo>
                    <a:pt x="107" y="1031"/>
                    <a:pt x="144" y="1049"/>
                    <a:pt x="198" y="1049"/>
                  </a:cubicBezTo>
                  <a:cubicBezTo>
                    <a:pt x="243" y="1049"/>
                    <a:pt x="288" y="1031"/>
                    <a:pt x="324" y="1004"/>
                  </a:cubicBezTo>
                  <a:cubicBezTo>
                    <a:pt x="1057" y="262"/>
                    <a:pt x="1057" y="262"/>
                    <a:pt x="1057" y="262"/>
                  </a:cubicBezTo>
                  <a:cubicBezTo>
                    <a:pt x="1075" y="253"/>
                    <a:pt x="1075" y="253"/>
                    <a:pt x="1075" y="253"/>
                  </a:cubicBezTo>
                  <a:cubicBezTo>
                    <a:pt x="1057" y="236"/>
                    <a:pt x="1057" y="236"/>
                    <a:pt x="1057" y="236"/>
                  </a:cubicBezTo>
                  <a:cubicBezTo>
                    <a:pt x="840" y="19"/>
                    <a:pt x="840" y="19"/>
                    <a:pt x="840" y="19"/>
                  </a:cubicBezTo>
                  <a:cubicBezTo>
                    <a:pt x="831" y="0"/>
                    <a:pt x="831" y="0"/>
                    <a:pt x="831" y="0"/>
                  </a:cubicBezTo>
                  <a:lnTo>
                    <a:pt x="831" y="28"/>
                  </a:lnTo>
                </a:path>
              </a:pathLst>
            </a:custGeom>
            <a:solidFill>
              <a:srgbClr val="EFAB60"/>
            </a:solidFill>
            <a:ln>
              <a:noFill/>
            </a:ln>
            <a:effectLst/>
            <a:extLst>
              <a:ext uri="{91240B29-F687-4F45-9708-019B960494DF}">
                <a14:hiddenLine xmlns:a14="http://schemas.microsoft.com/office/drawing/2010/main" w="9525" cap="flat">
                  <a:solidFill>
                    <a:srgbClr val="D3D3D3"/>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6" name="Freeform 234">
              <a:extLst>
                <a:ext uri="{FF2B5EF4-FFF2-40B4-BE49-F238E27FC236}">
                  <a16:creationId xmlns:a16="http://schemas.microsoft.com/office/drawing/2014/main" id="{B6DF1E62-40B7-47AD-B719-49C09F05B141}"/>
                </a:ext>
              </a:extLst>
            </p:cNvPr>
            <p:cNvSpPr>
              <a:spLocks noChangeArrowheads="1"/>
            </p:cNvSpPr>
            <p:nvPr/>
          </p:nvSpPr>
          <p:spPr bwMode="auto">
            <a:xfrm>
              <a:off x="11594244" y="9340716"/>
              <a:ext cx="1020111" cy="994819"/>
            </a:xfrm>
            <a:custGeom>
              <a:avLst/>
              <a:gdLst>
                <a:gd name="T0" fmla="*/ 181 w 1067"/>
                <a:gd name="T1" fmla="*/ 1040 h 1041"/>
                <a:gd name="T2" fmla="*/ 181 w 1067"/>
                <a:gd name="T3" fmla="*/ 1040 h 1041"/>
                <a:gd name="T4" fmla="*/ 63 w 1067"/>
                <a:gd name="T5" fmla="*/ 995 h 1041"/>
                <a:gd name="T6" fmla="*/ 63 w 1067"/>
                <a:gd name="T7" fmla="*/ 760 h 1041"/>
                <a:gd name="T8" fmla="*/ 831 w 1067"/>
                <a:gd name="T9" fmla="*/ 0 h 1041"/>
                <a:gd name="T10" fmla="*/ 1066 w 1067"/>
                <a:gd name="T11" fmla="*/ 236 h 1041"/>
                <a:gd name="T12" fmla="*/ 298 w 1067"/>
                <a:gd name="T13" fmla="*/ 995 h 1041"/>
                <a:gd name="T14" fmla="*/ 181 w 1067"/>
                <a:gd name="T15" fmla="*/ 1040 h 10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7" h="1041">
                  <a:moveTo>
                    <a:pt x="181" y="1040"/>
                  </a:moveTo>
                  <a:lnTo>
                    <a:pt x="181" y="1040"/>
                  </a:lnTo>
                  <a:cubicBezTo>
                    <a:pt x="136" y="1040"/>
                    <a:pt x="100" y="1022"/>
                    <a:pt x="63" y="995"/>
                  </a:cubicBezTo>
                  <a:cubicBezTo>
                    <a:pt x="0" y="932"/>
                    <a:pt x="0" y="823"/>
                    <a:pt x="63" y="760"/>
                  </a:cubicBezTo>
                  <a:cubicBezTo>
                    <a:pt x="831" y="0"/>
                    <a:pt x="831" y="0"/>
                    <a:pt x="831" y="0"/>
                  </a:cubicBezTo>
                  <a:cubicBezTo>
                    <a:pt x="1066" y="236"/>
                    <a:pt x="1066" y="236"/>
                    <a:pt x="1066" y="236"/>
                  </a:cubicBezTo>
                  <a:cubicBezTo>
                    <a:pt x="298" y="995"/>
                    <a:pt x="298" y="995"/>
                    <a:pt x="298" y="995"/>
                  </a:cubicBezTo>
                  <a:cubicBezTo>
                    <a:pt x="271" y="1022"/>
                    <a:pt x="226" y="1040"/>
                    <a:pt x="181" y="1040"/>
                  </a:cubicBezTo>
                </a:path>
              </a:pathLst>
            </a:custGeom>
            <a:solidFill>
              <a:srgbClr val="F2BB79"/>
            </a:solidFill>
            <a:ln>
              <a:noFill/>
            </a:ln>
            <a:effectLst/>
            <a:extLst>
              <a:ext uri="{91240B29-F687-4F45-9708-019B960494DF}">
                <a14:hiddenLine xmlns:a14="http://schemas.microsoft.com/office/drawing/2010/main" w="9525" cap="flat">
                  <a:solidFill>
                    <a:srgbClr val="D3D3D3"/>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7" name="Freeform 235">
              <a:extLst>
                <a:ext uri="{FF2B5EF4-FFF2-40B4-BE49-F238E27FC236}">
                  <a16:creationId xmlns:a16="http://schemas.microsoft.com/office/drawing/2014/main" id="{E29AE500-A1AE-43A1-B04D-02A00330EEF9}"/>
                </a:ext>
              </a:extLst>
            </p:cNvPr>
            <p:cNvSpPr>
              <a:spLocks noChangeArrowheads="1"/>
            </p:cNvSpPr>
            <p:nvPr/>
          </p:nvSpPr>
          <p:spPr bwMode="auto">
            <a:xfrm>
              <a:off x="11602674" y="9323855"/>
              <a:ext cx="1028542" cy="1028542"/>
            </a:xfrm>
            <a:custGeom>
              <a:avLst/>
              <a:gdLst>
                <a:gd name="T0" fmla="*/ 822 w 1076"/>
                <a:gd name="T1" fmla="*/ 36 h 1076"/>
                <a:gd name="T2" fmla="*/ 822 w 1076"/>
                <a:gd name="T3" fmla="*/ 36 h 1076"/>
                <a:gd name="T4" fmla="*/ 1039 w 1076"/>
                <a:gd name="T5" fmla="*/ 253 h 1076"/>
                <a:gd name="T6" fmla="*/ 280 w 1076"/>
                <a:gd name="T7" fmla="*/ 1003 h 1076"/>
                <a:gd name="T8" fmla="*/ 172 w 1076"/>
                <a:gd name="T9" fmla="*/ 1048 h 1076"/>
                <a:gd name="T10" fmla="*/ 63 w 1076"/>
                <a:gd name="T11" fmla="*/ 1003 h 1076"/>
                <a:gd name="T12" fmla="*/ 63 w 1076"/>
                <a:gd name="T13" fmla="*/ 1003 h 1076"/>
                <a:gd name="T14" fmla="*/ 63 w 1076"/>
                <a:gd name="T15" fmla="*/ 786 h 1076"/>
                <a:gd name="T16" fmla="*/ 822 w 1076"/>
                <a:gd name="T17" fmla="*/ 36 h 1076"/>
                <a:gd name="T18" fmla="*/ 822 w 1076"/>
                <a:gd name="T19" fmla="*/ 0 h 1076"/>
                <a:gd name="T20" fmla="*/ 822 w 1076"/>
                <a:gd name="T21" fmla="*/ 0 h 1076"/>
                <a:gd name="T22" fmla="*/ 804 w 1076"/>
                <a:gd name="T23" fmla="*/ 17 h 1076"/>
                <a:gd name="T24" fmla="*/ 45 w 1076"/>
                <a:gd name="T25" fmla="*/ 768 h 1076"/>
                <a:gd name="T26" fmla="*/ 0 w 1076"/>
                <a:gd name="T27" fmla="*/ 895 h 1076"/>
                <a:gd name="T28" fmla="*/ 45 w 1076"/>
                <a:gd name="T29" fmla="*/ 1021 h 1076"/>
                <a:gd name="T30" fmla="*/ 172 w 1076"/>
                <a:gd name="T31" fmla="*/ 1075 h 1076"/>
                <a:gd name="T32" fmla="*/ 299 w 1076"/>
                <a:gd name="T33" fmla="*/ 1021 h 1076"/>
                <a:gd name="T34" fmla="*/ 1057 w 1076"/>
                <a:gd name="T35" fmla="*/ 271 h 1076"/>
                <a:gd name="T36" fmla="*/ 1075 w 1076"/>
                <a:gd name="T37" fmla="*/ 253 h 1076"/>
                <a:gd name="T38" fmla="*/ 1057 w 1076"/>
                <a:gd name="T39" fmla="*/ 234 h 1076"/>
                <a:gd name="T40" fmla="*/ 840 w 1076"/>
                <a:gd name="T41" fmla="*/ 17 h 1076"/>
                <a:gd name="T42" fmla="*/ 822 w 1076"/>
                <a:gd name="T43" fmla="*/ 0 h 1076"/>
                <a:gd name="T44" fmla="*/ 822 w 1076"/>
                <a:gd name="T45" fmla="*/ 36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76" h="1076">
                  <a:moveTo>
                    <a:pt x="822" y="36"/>
                  </a:moveTo>
                  <a:lnTo>
                    <a:pt x="822" y="36"/>
                  </a:lnTo>
                  <a:cubicBezTo>
                    <a:pt x="1039" y="253"/>
                    <a:pt x="1039" y="253"/>
                    <a:pt x="1039" y="253"/>
                  </a:cubicBezTo>
                  <a:cubicBezTo>
                    <a:pt x="280" y="1003"/>
                    <a:pt x="280" y="1003"/>
                    <a:pt x="280" y="1003"/>
                  </a:cubicBezTo>
                  <a:cubicBezTo>
                    <a:pt x="253" y="1030"/>
                    <a:pt x="217" y="1048"/>
                    <a:pt x="172" y="1048"/>
                  </a:cubicBezTo>
                  <a:cubicBezTo>
                    <a:pt x="136" y="1048"/>
                    <a:pt x="91" y="1030"/>
                    <a:pt x="63" y="1003"/>
                  </a:cubicBezTo>
                  <a:lnTo>
                    <a:pt x="63" y="1003"/>
                  </a:lnTo>
                  <a:cubicBezTo>
                    <a:pt x="9" y="940"/>
                    <a:pt x="9" y="840"/>
                    <a:pt x="63" y="786"/>
                  </a:cubicBezTo>
                  <a:cubicBezTo>
                    <a:pt x="822" y="36"/>
                    <a:pt x="822" y="36"/>
                    <a:pt x="822" y="36"/>
                  </a:cubicBezTo>
                  <a:lnTo>
                    <a:pt x="822" y="0"/>
                  </a:lnTo>
                  <a:lnTo>
                    <a:pt x="822" y="0"/>
                  </a:lnTo>
                  <a:cubicBezTo>
                    <a:pt x="804" y="17"/>
                    <a:pt x="804" y="17"/>
                    <a:pt x="804" y="17"/>
                  </a:cubicBezTo>
                  <a:cubicBezTo>
                    <a:pt x="45" y="768"/>
                    <a:pt x="45" y="768"/>
                    <a:pt x="45" y="768"/>
                  </a:cubicBezTo>
                  <a:cubicBezTo>
                    <a:pt x="18" y="804"/>
                    <a:pt x="0" y="840"/>
                    <a:pt x="0" y="895"/>
                  </a:cubicBezTo>
                  <a:cubicBezTo>
                    <a:pt x="0" y="940"/>
                    <a:pt x="18" y="985"/>
                    <a:pt x="45" y="1021"/>
                  </a:cubicBezTo>
                  <a:cubicBezTo>
                    <a:pt x="82" y="1048"/>
                    <a:pt x="127" y="1075"/>
                    <a:pt x="172" y="1075"/>
                  </a:cubicBezTo>
                  <a:cubicBezTo>
                    <a:pt x="217" y="1075"/>
                    <a:pt x="262" y="1048"/>
                    <a:pt x="299" y="1021"/>
                  </a:cubicBezTo>
                  <a:cubicBezTo>
                    <a:pt x="1057" y="271"/>
                    <a:pt x="1057" y="271"/>
                    <a:pt x="1057" y="271"/>
                  </a:cubicBezTo>
                  <a:cubicBezTo>
                    <a:pt x="1075" y="253"/>
                    <a:pt x="1075" y="253"/>
                    <a:pt x="1075" y="253"/>
                  </a:cubicBezTo>
                  <a:cubicBezTo>
                    <a:pt x="1057" y="234"/>
                    <a:pt x="1057" y="234"/>
                    <a:pt x="1057" y="234"/>
                  </a:cubicBezTo>
                  <a:cubicBezTo>
                    <a:pt x="840" y="17"/>
                    <a:pt x="840" y="17"/>
                    <a:pt x="840" y="17"/>
                  </a:cubicBezTo>
                  <a:cubicBezTo>
                    <a:pt x="822" y="0"/>
                    <a:pt x="822" y="0"/>
                    <a:pt x="822" y="0"/>
                  </a:cubicBezTo>
                  <a:lnTo>
                    <a:pt x="822" y="36"/>
                  </a:lnTo>
                </a:path>
              </a:pathLst>
            </a:custGeom>
            <a:solidFill>
              <a:srgbClr val="EFAB60"/>
            </a:solidFill>
            <a:ln>
              <a:noFill/>
            </a:ln>
            <a:effectLst/>
            <a:extLst>
              <a:ext uri="{91240B29-F687-4F45-9708-019B960494DF}">
                <a14:hiddenLine xmlns:a14="http://schemas.microsoft.com/office/drawing/2010/main" w="9525" cap="flat">
                  <a:solidFill>
                    <a:srgbClr val="D3D3D3"/>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8" name="Freeform 236">
              <a:extLst>
                <a:ext uri="{FF2B5EF4-FFF2-40B4-BE49-F238E27FC236}">
                  <a16:creationId xmlns:a16="http://schemas.microsoft.com/office/drawing/2014/main" id="{120E5076-6204-40CD-9F64-3D2B34865CE6}"/>
                </a:ext>
              </a:extLst>
            </p:cNvPr>
            <p:cNvSpPr>
              <a:spLocks noChangeArrowheads="1"/>
            </p:cNvSpPr>
            <p:nvPr/>
          </p:nvSpPr>
          <p:spPr bwMode="auto">
            <a:xfrm>
              <a:off x="12070575" y="10154277"/>
              <a:ext cx="830422" cy="838850"/>
            </a:xfrm>
            <a:custGeom>
              <a:avLst/>
              <a:gdLst>
                <a:gd name="T0" fmla="*/ 704 w 868"/>
                <a:gd name="T1" fmla="*/ 877 h 878"/>
                <a:gd name="T2" fmla="*/ 704 w 868"/>
                <a:gd name="T3" fmla="*/ 877 h 878"/>
                <a:gd name="T4" fmla="*/ 587 w 868"/>
                <a:gd name="T5" fmla="*/ 823 h 878"/>
                <a:gd name="T6" fmla="*/ 0 w 868"/>
                <a:gd name="T7" fmla="*/ 235 h 878"/>
                <a:gd name="T8" fmla="*/ 235 w 868"/>
                <a:gd name="T9" fmla="*/ 0 h 878"/>
                <a:gd name="T10" fmla="*/ 822 w 868"/>
                <a:gd name="T11" fmla="*/ 597 h 878"/>
                <a:gd name="T12" fmla="*/ 867 w 868"/>
                <a:gd name="T13" fmla="*/ 715 h 878"/>
                <a:gd name="T14" fmla="*/ 822 w 868"/>
                <a:gd name="T15" fmla="*/ 823 h 878"/>
                <a:gd name="T16" fmla="*/ 704 w 868"/>
                <a:gd name="T17" fmla="*/ 877 h 8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8" h="878">
                  <a:moveTo>
                    <a:pt x="704" y="877"/>
                  </a:moveTo>
                  <a:lnTo>
                    <a:pt x="704" y="877"/>
                  </a:lnTo>
                  <a:cubicBezTo>
                    <a:pt x="659" y="877"/>
                    <a:pt x="614" y="859"/>
                    <a:pt x="587" y="823"/>
                  </a:cubicBezTo>
                  <a:cubicBezTo>
                    <a:pt x="0" y="235"/>
                    <a:pt x="0" y="235"/>
                    <a:pt x="0" y="235"/>
                  </a:cubicBezTo>
                  <a:cubicBezTo>
                    <a:pt x="235" y="0"/>
                    <a:pt x="235" y="0"/>
                    <a:pt x="235" y="0"/>
                  </a:cubicBezTo>
                  <a:cubicBezTo>
                    <a:pt x="822" y="597"/>
                    <a:pt x="822" y="597"/>
                    <a:pt x="822" y="597"/>
                  </a:cubicBezTo>
                  <a:cubicBezTo>
                    <a:pt x="858" y="624"/>
                    <a:pt x="867" y="669"/>
                    <a:pt x="867" y="715"/>
                  </a:cubicBezTo>
                  <a:cubicBezTo>
                    <a:pt x="867" y="751"/>
                    <a:pt x="849" y="796"/>
                    <a:pt x="822" y="823"/>
                  </a:cubicBezTo>
                  <a:cubicBezTo>
                    <a:pt x="786" y="859"/>
                    <a:pt x="749" y="877"/>
                    <a:pt x="704" y="877"/>
                  </a:cubicBezTo>
                </a:path>
              </a:pathLst>
            </a:custGeom>
            <a:solidFill>
              <a:srgbClr val="FCD6A4"/>
            </a:solidFill>
            <a:ln>
              <a:noFill/>
            </a:ln>
            <a:effectLst/>
            <a:extLst>
              <a:ext uri="{91240B29-F687-4F45-9708-019B960494DF}">
                <a14:hiddenLine xmlns:a14="http://schemas.microsoft.com/office/drawing/2010/main" w="9525" cap="flat">
                  <a:solidFill>
                    <a:srgbClr val="D3D3D3"/>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29" name="Freeform 237">
              <a:extLst>
                <a:ext uri="{FF2B5EF4-FFF2-40B4-BE49-F238E27FC236}">
                  <a16:creationId xmlns:a16="http://schemas.microsoft.com/office/drawing/2014/main" id="{BCAEBAB8-0202-44EC-B979-4474938F5373}"/>
                </a:ext>
              </a:extLst>
            </p:cNvPr>
            <p:cNvSpPr>
              <a:spLocks noChangeArrowheads="1"/>
            </p:cNvSpPr>
            <p:nvPr/>
          </p:nvSpPr>
          <p:spPr bwMode="auto">
            <a:xfrm>
              <a:off x="12053714" y="10137416"/>
              <a:ext cx="864145" cy="864142"/>
            </a:xfrm>
            <a:custGeom>
              <a:avLst/>
              <a:gdLst>
                <a:gd name="T0" fmla="*/ 253 w 904"/>
                <a:gd name="T1" fmla="*/ 36 h 905"/>
                <a:gd name="T2" fmla="*/ 253 w 904"/>
                <a:gd name="T3" fmla="*/ 36 h 905"/>
                <a:gd name="T4" fmla="*/ 831 w 904"/>
                <a:gd name="T5" fmla="*/ 615 h 905"/>
                <a:gd name="T6" fmla="*/ 831 w 904"/>
                <a:gd name="T7" fmla="*/ 841 h 905"/>
                <a:gd name="T8" fmla="*/ 722 w 904"/>
                <a:gd name="T9" fmla="*/ 877 h 905"/>
                <a:gd name="T10" fmla="*/ 614 w 904"/>
                <a:gd name="T11" fmla="*/ 832 h 905"/>
                <a:gd name="T12" fmla="*/ 36 w 904"/>
                <a:gd name="T13" fmla="*/ 253 h 905"/>
                <a:gd name="T14" fmla="*/ 253 w 904"/>
                <a:gd name="T15" fmla="*/ 36 h 905"/>
                <a:gd name="T16" fmla="*/ 253 w 904"/>
                <a:gd name="T17" fmla="*/ 0 h 905"/>
                <a:gd name="T18" fmla="*/ 253 w 904"/>
                <a:gd name="T19" fmla="*/ 0 h 905"/>
                <a:gd name="T20" fmla="*/ 235 w 904"/>
                <a:gd name="T21" fmla="*/ 18 h 905"/>
                <a:gd name="T22" fmla="*/ 18 w 904"/>
                <a:gd name="T23" fmla="*/ 235 h 905"/>
                <a:gd name="T24" fmla="*/ 0 w 904"/>
                <a:gd name="T25" fmla="*/ 253 h 905"/>
                <a:gd name="T26" fmla="*/ 18 w 904"/>
                <a:gd name="T27" fmla="*/ 271 h 905"/>
                <a:gd name="T28" fmla="*/ 596 w 904"/>
                <a:gd name="T29" fmla="*/ 850 h 905"/>
                <a:gd name="T30" fmla="*/ 722 w 904"/>
                <a:gd name="T31" fmla="*/ 904 h 905"/>
                <a:gd name="T32" fmla="*/ 849 w 904"/>
                <a:gd name="T33" fmla="*/ 850 h 905"/>
                <a:gd name="T34" fmla="*/ 903 w 904"/>
                <a:gd name="T35" fmla="*/ 733 h 905"/>
                <a:gd name="T36" fmla="*/ 849 w 904"/>
                <a:gd name="T37" fmla="*/ 606 h 905"/>
                <a:gd name="T38" fmla="*/ 270 w 904"/>
                <a:gd name="T39" fmla="*/ 18 h 905"/>
                <a:gd name="T40" fmla="*/ 253 w 904"/>
                <a:gd name="T41" fmla="*/ 0 h 905"/>
                <a:gd name="T42" fmla="*/ 253 w 904"/>
                <a:gd name="T43" fmla="*/ 36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04" h="905">
                  <a:moveTo>
                    <a:pt x="253" y="36"/>
                  </a:moveTo>
                  <a:lnTo>
                    <a:pt x="253" y="36"/>
                  </a:lnTo>
                  <a:cubicBezTo>
                    <a:pt x="831" y="615"/>
                    <a:pt x="831" y="615"/>
                    <a:pt x="831" y="615"/>
                  </a:cubicBezTo>
                  <a:cubicBezTo>
                    <a:pt x="894" y="678"/>
                    <a:pt x="894" y="778"/>
                    <a:pt x="831" y="841"/>
                  </a:cubicBezTo>
                  <a:cubicBezTo>
                    <a:pt x="804" y="868"/>
                    <a:pt x="758" y="877"/>
                    <a:pt x="722" y="877"/>
                  </a:cubicBezTo>
                  <a:cubicBezTo>
                    <a:pt x="686" y="877"/>
                    <a:pt x="641" y="868"/>
                    <a:pt x="614" y="832"/>
                  </a:cubicBezTo>
                  <a:cubicBezTo>
                    <a:pt x="36" y="253"/>
                    <a:pt x="36" y="253"/>
                    <a:pt x="36" y="253"/>
                  </a:cubicBezTo>
                  <a:cubicBezTo>
                    <a:pt x="253" y="36"/>
                    <a:pt x="253" y="36"/>
                    <a:pt x="253" y="36"/>
                  </a:cubicBezTo>
                  <a:lnTo>
                    <a:pt x="253" y="0"/>
                  </a:lnTo>
                  <a:lnTo>
                    <a:pt x="253" y="0"/>
                  </a:lnTo>
                  <a:cubicBezTo>
                    <a:pt x="235" y="18"/>
                    <a:pt x="235" y="18"/>
                    <a:pt x="235" y="18"/>
                  </a:cubicBezTo>
                  <a:cubicBezTo>
                    <a:pt x="18" y="235"/>
                    <a:pt x="18" y="235"/>
                    <a:pt x="18" y="235"/>
                  </a:cubicBezTo>
                  <a:cubicBezTo>
                    <a:pt x="0" y="253"/>
                    <a:pt x="0" y="253"/>
                    <a:pt x="0" y="253"/>
                  </a:cubicBezTo>
                  <a:cubicBezTo>
                    <a:pt x="18" y="271"/>
                    <a:pt x="18" y="271"/>
                    <a:pt x="18" y="271"/>
                  </a:cubicBezTo>
                  <a:cubicBezTo>
                    <a:pt x="596" y="850"/>
                    <a:pt x="596" y="850"/>
                    <a:pt x="596" y="850"/>
                  </a:cubicBezTo>
                  <a:cubicBezTo>
                    <a:pt x="632" y="886"/>
                    <a:pt x="677" y="904"/>
                    <a:pt x="722" y="904"/>
                  </a:cubicBezTo>
                  <a:cubicBezTo>
                    <a:pt x="767" y="904"/>
                    <a:pt x="813" y="886"/>
                    <a:pt x="849" y="850"/>
                  </a:cubicBezTo>
                  <a:cubicBezTo>
                    <a:pt x="885" y="823"/>
                    <a:pt x="903" y="778"/>
                    <a:pt x="903" y="733"/>
                  </a:cubicBezTo>
                  <a:cubicBezTo>
                    <a:pt x="903" y="678"/>
                    <a:pt x="885" y="633"/>
                    <a:pt x="849" y="606"/>
                  </a:cubicBezTo>
                  <a:cubicBezTo>
                    <a:pt x="270" y="18"/>
                    <a:pt x="270" y="18"/>
                    <a:pt x="270" y="18"/>
                  </a:cubicBezTo>
                  <a:cubicBezTo>
                    <a:pt x="253" y="0"/>
                    <a:pt x="253" y="0"/>
                    <a:pt x="253" y="0"/>
                  </a:cubicBezTo>
                  <a:lnTo>
                    <a:pt x="253" y="36"/>
                  </a:lnTo>
                </a:path>
              </a:pathLst>
            </a:custGeom>
            <a:solidFill>
              <a:srgbClr val="F7C486"/>
            </a:solidFill>
            <a:ln>
              <a:noFill/>
            </a:ln>
            <a:effectLst/>
            <a:extLst>
              <a:ext uri="{91240B29-F687-4F45-9708-019B960494DF}">
                <a14:hiddenLine xmlns:a14="http://schemas.microsoft.com/office/drawing/2010/main" w="9525" cap="flat">
                  <a:solidFill>
                    <a:srgbClr val="D3D3D3"/>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0" name="Freeform 238">
              <a:extLst>
                <a:ext uri="{FF2B5EF4-FFF2-40B4-BE49-F238E27FC236}">
                  <a16:creationId xmlns:a16="http://schemas.microsoft.com/office/drawing/2014/main" id="{2BC2CF00-4E55-43CD-A9BE-0ACBF647E0DD}"/>
                </a:ext>
              </a:extLst>
            </p:cNvPr>
            <p:cNvSpPr>
              <a:spLocks noChangeArrowheads="1"/>
            </p:cNvSpPr>
            <p:nvPr/>
          </p:nvSpPr>
          <p:spPr bwMode="auto">
            <a:xfrm>
              <a:off x="12277128" y="9922433"/>
              <a:ext cx="944235" cy="944235"/>
            </a:xfrm>
            <a:custGeom>
              <a:avLst/>
              <a:gdLst>
                <a:gd name="T0" fmla="*/ 804 w 986"/>
                <a:gd name="T1" fmla="*/ 985 h 986"/>
                <a:gd name="T2" fmla="*/ 804 w 986"/>
                <a:gd name="T3" fmla="*/ 985 h 986"/>
                <a:gd name="T4" fmla="*/ 677 w 986"/>
                <a:gd name="T5" fmla="*/ 931 h 986"/>
                <a:gd name="T6" fmla="*/ 0 w 986"/>
                <a:gd name="T7" fmla="*/ 244 h 986"/>
                <a:gd name="T8" fmla="*/ 243 w 986"/>
                <a:gd name="T9" fmla="*/ 0 h 986"/>
                <a:gd name="T10" fmla="*/ 921 w 986"/>
                <a:gd name="T11" fmla="*/ 696 h 986"/>
                <a:gd name="T12" fmla="*/ 921 w 986"/>
                <a:gd name="T13" fmla="*/ 940 h 986"/>
                <a:gd name="T14" fmla="*/ 804 w 986"/>
                <a:gd name="T15" fmla="*/ 985 h 9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6" h="986">
                  <a:moveTo>
                    <a:pt x="804" y="985"/>
                  </a:moveTo>
                  <a:lnTo>
                    <a:pt x="804" y="985"/>
                  </a:lnTo>
                  <a:cubicBezTo>
                    <a:pt x="759" y="985"/>
                    <a:pt x="714" y="968"/>
                    <a:pt x="677" y="931"/>
                  </a:cubicBezTo>
                  <a:cubicBezTo>
                    <a:pt x="0" y="244"/>
                    <a:pt x="0" y="244"/>
                    <a:pt x="0" y="244"/>
                  </a:cubicBezTo>
                  <a:cubicBezTo>
                    <a:pt x="243" y="0"/>
                    <a:pt x="243" y="0"/>
                    <a:pt x="243" y="0"/>
                  </a:cubicBezTo>
                  <a:cubicBezTo>
                    <a:pt x="921" y="696"/>
                    <a:pt x="921" y="696"/>
                    <a:pt x="921" y="696"/>
                  </a:cubicBezTo>
                  <a:cubicBezTo>
                    <a:pt x="985" y="760"/>
                    <a:pt x="985" y="868"/>
                    <a:pt x="921" y="940"/>
                  </a:cubicBezTo>
                  <a:cubicBezTo>
                    <a:pt x="885" y="968"/>
                    <a:pt x="849" y="985"/>
                    <a:pt x="804" y="985"/>
                  </a:cubicBezTo>
                </a:path>
              </a:pathLst>
            </a:custGeom>
            <a:solidFill>
              <a:srgbClr val="FCD6A4"/>
            </a:solidFill>
            <a:ln>
              <a:noFill/>
            </a:ln>
            <a:effectLst/>
            <a:extLst>
              <a:ext uri="{91240B29-F687-4F45-9708-019B960494DF}">
                <a14:hiddenLine xmlns:a14="http://schemas.microsoft.com/office/drawing/2010/main" w="9525" cap="flat">
                  <a:solidFill>
                    <a:srgbClr val="D3D3D3"/>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1" name="Freeform 239">
              <a:extLst>
                <a:ext uri="{FF2B5EF4-FFF2-40B4-BE49-F238E27FC236}">
                  <a16:creationId xmlns:a16="http://schemas.microsoft.com/office/drawing/2014/main" id="{DB08CFAD-34F0-4002-8CA1-814C8DC60B7F}"/>
                </a:ext>
              </a:extLst>
            </p:cNvPr>
            <p:cNvSpPr>
              <a:spLocks noChangeArrowheads="1"/>
            </p:cNvSpPr>
            <p:nvPr/>
          </p:nvSpPr>
          <p:spPr bwMode="auto">
            <a:xfrm>
              <a:off x="12260267" y="9901357"/>
              <a:ext cx="977958" cy="969527"/>
            </a:xfrm>
            <a:custGeom>
              <a:avLst/>
              <a:gdLst>
                <a:gd name="T0" fmla="*/ 261 w 1022"/>
                <a:gd name="T1" fmla="*/ 36 h 1014"/>
                <a:gd name="T2" fmla="*/ 261 w 1022"/>
                <a:gd name="T3" fmla="*/ 36 h 1014"/>
                <a:gd name="T4" fmla="*/ 930 w 1022"/>
                <a:gd name="T5" fmla="*/ 723 h 1014"/>
                <a:gd name="T6" fmla="*/ 930 w 1022"/>
                <a:gd name="T7" fmla="*/ 949 h 1014"/>
                <a:gd name="T8" fmla="*/ 822 w 1022"/>
                <a:gd name="T9" fmla="*/ 994 h 1014"/>
                <a:gd name="T10" fmla="*/ 704 w 1022"/>
                <a:gd name="T11" fmla="*/ 940 h 1014"/>
                <a:gd name="T12" fmla="*/ 36 w 1022"/>
                <a:gd name="T13" fmla="*/ 262 h 1014"/>
                <a:gd name="T14" fmla="*/ 261 w 1022"/>
                <a:gd name="T15" fmla="*/ 36 h 1014"/>
                <a:gd name="T16" fmla="*/ 261 w 1022"/>
                <a:gd name="T17" fmla="*/ 0 h 1014"/>
                <a:gd name="T18" fmla="*/ 261 w 1022"/>
                <a:gd name="T19" fmla="*/ 0 h 1014"/>
                <a:gd name="T20" fmla="*/ 243 w 1022"/>
                <a:gd name="T21" fmla="*/ 18 h 1014"/>
                <a:gd name="T22" fmla="*/ 18 w 1022"/>
                <a:gd name="T23" fmla="*/ 244 h 1014"/>
                <a:gd name="T24" fmla="*/ 0 w 1022"/>
                <a:gd name="T25" fmla="*/ 262 h 1014"/>
                <a:gd name="T26" fmla="*/ 18 w 1022"/>
                <a:gd name="T27" fmla="*/ 271 h 1014"/>
                <a:gd name="T28" fmla="*/ 695 w 1022"/>
                <a:gd name="T29" fmla="*/ 958 h 1014"/>
                <a:gd name="T30" fmla="*/ 822 w 1022"/>
                <a:gd name="T31" fmla="*/ 1013 h 1014"/>
                <a:gd name="T32" fmla="*/ 948 w 1022"/>
                <a:gd name="T33" fmla="*/ 958 h 1014"/>
                <a:gd name="T34" fmla="*/ 948 w 1022"/>
                <a:gd name="T35" fmla="*/ 705 h 1014"/>
                <a:gd name="T36" fmla="*/ 270 w 1022"/>
                <a:gd name="T37" fmla="*/ 18 h 1014"/>
                <a:gd name="T38" fmla="*/ 261 w 1022"/>
                <a:gd name="T39" fmla="*/ 0 h 1014"/>
                <a:gd name="T40" fmla="*/ 261 w 1022"/>
                <a:gd name="T41" fmla="*/ 36 h 1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22" h="1014">
                  <a:moveTo>
                    <a:pt x="261" y="36"/>
                  </a:moveTo>
                  <a:lnTo>
                    <a:pt x="261" y="36"/>
                  </a:lnTo>
                  <a:cubicBezTo>
                    <a:pt x="930" y="723"/>
                    <a:pt x="930" y="723"/>
                    <a:pt x="930" y="723"/>
                  </a:cubicBezTo>
                  <a:cubicBezTo>
                    <a:pt x="994" y="786"/>
                    <a:pt x="994" y="886"/>
                    <a:pt x="930" y="949"/>
                  </a:cubicBezTo>
                  <a:cubicBezTo>
                    <a:pt x="903" y="977"/>
                    <a:pt x="858" y="994"/>
                    <a:pt x="822" y="994"/>
                  </a:cubicBezTo>
                  <a:cubicBezTo>
                    <a:pt x="777" y="994"/>
                    <a:pt x="741" y="977"/>
                    <a:pt x="704" y="940"/>
                  </a:cubicBezTo>
                  <a:cubicBezTo>
                    <a:pt x="36" y="262"/>
                    <a:pt x="36" y="262"/>
                    <a:pt x="36" y="262"/>
                  </a:cubicBezTo>
                  <a:cubicBezTo>
                    <a:pt x="261" y="36"/>
                    <a:pt x="261" y="36"/>
                    <a:pt x="261" y="36"/>
                  </a:cubicBezTo>
                  <a:lnTo>
                    <a:pt x="261" y="0"/>
                  </a:lnTo>
                  <a:lnTo>
                    <a:pt x="261" y="0"/>
                  </a:lnTo>
                  <a:cubicBezTo>
                    <a:pt x="243" y="18"/>
                    <a:pt x="243" y="18"/>
                    <a:pt x="243" y="18"/>
                  </a:cubicBezTo>
                  <a:cubicBezTo>
                    <a:pt x="18" y="244"/>
                    <a:pt x="18" y="244"/>
                    <a:pt x="18" y="244"/>
                  </a:cubicBezTo>
                  <a:cubicBezTo>
                    <a:pt x="0" y="262"/>
                    <a:pt x="0" y="262"/>
                    <a:pt x="0" y="262"/>
                  </a:cubicBezTo>
                  <a:cubicBezTo>
                    <a:pt x="18" y="271"/>
                    <a:pt x="18" y="271"/>
                    <a:pt x="18" y="271"/>
                  </a:cubicBezTo>
                  <a:cubicBezTo>
                    <a:pt x="695" y="958"/>
                    <a:pt x="695" y="958"/>
                    <a:pt x="695" y="958"/>
                  </a:cubicBezTo>
                  <a:cubicBezTo>
                    <a:pt x="722" y="994"/>
                    <a:pt x="768" y="1013"/>
                    <a:pt x="822" y="1013"/>
                  </a:cubicBezTo>
                  <a:cubicBezTo>
                    <a:pt x="867" y="1013"/>
                    <a:pt x="912" y="994"/>
                    <a:pt x="948" y="958"/>
                  </a:cubicBezTo>
                  <a:cubicBezTo>
                    <a:pt x="1021" y="895"/>
                    <a:pt x="1021" y="778"/>
                    <a:pt x="948" y="705"/>
                  </a:cubicBezTo>
                  <a:cubicBezTo>
                    <a:pt x="270" y="18"/>
                    <a:pt x="270" y="18"/>
                    <a:pt x="270" y="18"/>
                  </a:cubicBezTo>
                  <a:cubicBezTo>
                    <a:pt x="261" y="0"/>
                    <a:pt x="261" y="0"/>
                    <a:pt x="261" y="0"/>
                  </a:cubicBezTo>
                  <a:lnTo>
                    <a:pt x="261" y="36"/>
                  </a:lnTo>
                </a:path>
              </a:pathLst>
            </a:custGeom>
            <a:solidFill>
              <a:srgbClr val="F7C486"/>
            </a:solidFill>
            <a:ln>
              <a:noFill/>
            </a:ln>
            <a:effectLst/>
            <a:extLst>
              <a:ext uri="{91240B29-F687-4F45-9708-019B960494DF}">
                <a14:hiddenLine xmlns:a14="http://schemas.microsoft.com/office/drawing/2010/main" w="9525" cap="flat">
                  <a:solidFill>
                    <a:srgbClr val="D3D3D3"/>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2" name="Freeform 240">
              <a:extLst>
                <a:ext uri="{FF2B5EF4-FFF2-40B4-BE49-F238E27FC236}">
                  <a16:creationId xmlns:a16="http://schemas.microsoft.com/office/drawing/2014/main" id="{0B5207DB-188D-4968-B332-56EBA0C06DBA}"/>
                </a:ext>
              </a:extLst>
            </p:cNvPr>
            <p:cNvSpPr>
              <a:spLocks noChangeArrowheads="1"/>
            </p:cNvSpPr>
            <p:nvPr/>
          </p:nvSpPr>
          <p:spPr bwMode="auto">
            <a:xfrm>
              <a:off x="11535229" y="8986628"/>
              <a:ext cx="2170897" cy="1711426"/>
            </a:xfrm>
            <a:custGeom>
              <a:avLst/>
              <a:gdLst>
                <a:gd name="T0" fmla="*/ 1038 w 2269"/>
                <a:gd name="T1" fmla="*/ 1021 h 1791"/>
                <a:gd name="T2" fmla="*/ 1038 w 2269"/>
                <a:gd name="T3" fmla="*/ 1021 h 1791"/>
                <a:gd name="T4" fmla="*/ 1744 w 2269"/>
                <a:gd name="T5" fmla="*/ 1736 h 1791"/>
                <a:gd name="T6" fmla="*/ 1961 w 2269"/>
                <a:gd name="T7" fmla="*/ 1736 h 1791"/>
                <a:gd name="T8" fmla="*/ 1961 w 2269"/>
                <a:gd name="T9" fmla="*/ 1519 h 1791"/>
                <a:gd name="T10" fmla="*/ 1988 w 2269"/>
                <a:gd name="T11" fmla="*/ 1546 h 1791"/>
                <a:gd name="T12" fmla="*/ 2204 w 2269"/>
                <a:gd name="T13" fmla="*/ 1546 h 1791"/>
                <a:gd name="T14" fmla="*/ 2204 w 2269"/>
                <a:gd name="T15" fmla="*/ 1546 h 1791"/>
                <a:gd name="T16" fmla="*/ 2204 w 2269"/>
                <a:gd name="T17" fmla="*/ 1329 h 1791"/>
                <a:gd name="T18" fmla="*/ 1472 w 2269"/>
                <a:gd name="T19" fmla="*/ 587 h 1791"/>
                <a:gd name="T20" fmla="*/ 361 w 2269"/>
                <a:gd name="T21" fmla="*/ 127 h 1791"/>
                <a:gd name="T22" fmla="*/ 0 w 2269"/>
                <a:gd name="T23" fmla="*/ 976 h 1791"/>
                <a:gd name="T24" fmla="*/ 578 w 2269"/>
                <a:gd name="T25" fmla="*/ 1455 h 1791"/>
                <a:gd name="T26" fmla="*/ 1038 w 2269"/>
                <a:gd name="T27" fmla="*/ 1021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69" h="1791">
                  <a:moveTo>
                    <a:pt x="1038" y="1021"/>
                  </a:moveTo>
                  <a:lnTo>
                    <a:pt x="1038" y="1021"/>
                  </a:lnTo>
                  <a:cubicBezTo>
                    <a:pt x="1744" y="1736"/>
                    <a:pt x="1744" y="1736"/>
                    <a:pt x="1744" y="1736"/>
                  </a:cubicBezTo>
                  <a:cubicBezTo>
                    <a:pt x="1807" y="1790"/>
                    <a:pt x="1897" y="1790"/>
                    <a:pt x="1961" y="1736"/>
                  </a:cubicBezTo>
                  <a:cubicBezTo>
                    <a:pt x="2024" y="1672"/>
                    <a:pt x="2024" y="1573"/>
                    <a:pt x="1961" y="1519"/>
                  </a:cubicBezTo>
                  <a:cubicBezTo>
                    <a:pt x="1988" y="1546"/>
                    <a:pt x="1988" y="1546"/>
                    <a:pt x="1988" y="1546"/>
                  </a:cubicBezTo>
                  <a:cubicBezTo>
                    <a:pt x="2051" y="1600"/>
                    <a:pt x="2141" y="1600"/>
                    <a:pt x="2204" y="1546"/>
                  </a:cubicBezTo>
                  <a:lnTo>
                    <a:pt x="2204" y="1546"/>
                  </a:lnTo>
                  <a:cubicBezTo>
                    <a:pt x="2268" y="1482"/>
                    <a:pt x="2268" y="1383"/>
                    <a:pt x="2204" y="1329"/>
                  </a:cubicBezTo>
                  <a:cubicBezTo>
                    <a:pt x="1472" y="587"/>
                    <a:pt x="1472" y="587"/>
                    <a:pt x="1472" y="587"/>
                  </a:cubicBezTo>
                  <a:cubicBezTo>
                    <a:pt x="1210" y="0"/>
                    <a:pt x="361" y="127"/>
                    <a:pt x="361" y="127"/>
                  </a:cubicBezTo>
                  <a:cubicBezTo>
                    <a:pt x="0" y="976"/>
                    <a:pt x="0" y="976"/>
                    <a:pt x="0" y="976"/>
                  </a:cubicBezTo>
                  <a:cubicBezTo>
                    <a:pt x="578" y="1455"/>
                    <a:pt x="578" y="1455"/>
                    <a:pt x="578" y="1455"/>
                  </a:cubicBezTo>
                  <a:lnTo>
                    <a:pt x="1038" y="1021"/>
                  </a:lnTo>
                </a:path>
              </a:pathLst>
            </a:custGeom>
            <a:solidFill>
              <a:srgbClr val="FCD6A4"/>
            </a:solidFill>
            <a:ln>
              <a:noFill/>
            </a:ln>
            <a:effectLst/>
            <a:extLst>
              <a:ext uri="{91240B29-F687-4F45-9708-019B960494DF}">
                <a14:hiddenLine xmlns:a14="http://schemas.microsoft.com/office/drawing/2010/main" w="9525" cap="flat">
                  <a:solidFill>
                    <a:srgbClr val="D3D3D3"/>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3" name="Freeform 241">
              <a:extLst>
                <a:ext uri="{FF2B5EF4-FFF2-40B4-BE49-F238E27FC236}">
                  <a16:creationId xmlns:a16="http://schemas.microsoft.com/office/drawing/2014/main" id="{7788A7C7-91D2-4DB4-8CB6-E4AC894B3244}"/>
                </a:ext>
              </a:extLst>
            </p:cNvPr>
            <p:cNvSpPr>
              <a:spLocks noChangeArrowheads="1"/>
            </p:cNvSpPr>
            <p:nvPr/>
          </p:nvSpPr>
          <p:spPr bwMode="auto">
            <a:xfrm>
              <a:off x="11535229" y="8986628"/>
              <a:ext cx="2170897" cy="1711426"/>
            </a:xfrm>
            <a:custGeom>
              <a:avLst/>
              <a:gdLst>
                <a:gd name="T0" fmla="*/ 1038 w 2269"/>
                <a:gd name="T1" fmla="*/ 1021 h 1791"/>
                <a:gd name="T2" fmla="*/ 1038 w 2269"/>
                <a:gd name="T3" fmla="*/ 1021 h 1791"/>
                <a:gd name="T4" fmla="*/ 1744 w 2269"/>
                <a:gd name="T5" fmla="*/ 1736 h 1791"/>
                <a:gd name="T6" fmla="*/ 1961 w 2269"/>
                <a:gd name="T7" fmla="*/ 1736 h 1791"/>
                <a:gd name="T8" fmla="*/ 1961 w 2269"/>
                <a:gd name="T9" fmla="*/ 1519 h 1791"/>
                <a:gd name="T10" fmla="*/ 1988 w 2269"/>
                <a:gd name="T11" fmla="*/ 1546 h 1791"/>
                <a:gd name="T12" fmla="*/ 2204 w 2269"/>
                <a:gd name="T13" fmla="*/ 1546 h 1791"/>
                <a:gd name="T14" fmla="*/ 2204 w 2269"/>
                <a:gd name="T15" fmla="*/ 1546 h 1791"/>
                <a:gd name="T16" fmla="*/ 2204 w 2269"/>
                <a:gd name="T17" fmla="*/ 1329 h 1791"/>
                <a:gd name="T18" fmla="*/ 1472 w 2269"/>
                <a:gd name="T19" fmla="*/ 587 h 1791"/>
                <a:gd name="T20" fmla="*/ 361 w 2269"/>
                <a:gd name="T21" fmla="*/ 127 h 1791"/>
                <a:gd name="T22" fmla="*/ 0 w 2269"/>
                <a:gd name="T23" fmla="*/ 976 h 1791"/>
                <a:gd name="T24" fmla="*/ 578 w 2269"/>
                <a:gd name="T25" fmla="*/ 1455 h 1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9" h="1791">
                  <a:moveTo>
                    <a:pt x="1038" y="1021"/>
                  </a:moveTo>
                  <a:lnTo>
                    <a:pt x="1038" y="1021"/>
                  </a:lnTo>
                  <a:cubicBezTo>
                    <a:pt x="1744" y="1736"/>
                    <a:pt x="1744" y="1736"/>
                    <a:pt x="1744" y="1736"/>
                  </a:cubicBezTo>
                  <a:cubicBezTo>
                    <a:pt x="1807" y="1790"/>
                    <a:pt x="1897" y="1790"/>
                    <a:pt x="1961" y="1736"/>
                  </a:cubicBezTo>
                  <a:cubicBezTo>
                    <a:pt x="2024" y="1672"/>
                    <a:pt x="2024" y="1573"/>
                    <a:pt x="1961" y="1519"/>
                  </a:cubicBezTo>
                  <a:cubicBezTo>
                    <a:pt x="1988" y="1546"/>
                    <a:pt x="1988" y="1546"/>
                    <a:pt x="1988" y="1546"/>
                  </a:cubicBezTo>
                  <a:cubicBezTo>
                    <a:pt x="2051" y="1600"/>
                    <a:pt x="2141" y="1600"/>
                    <a:pt x="2204" y="1546"/>
                  </a:cubicBezTo>
                  <a:lnTo>
                    <a:pt x="2204" y="1546"/>
                  </a:lnTo>
                  <a:cubicBezTo>
                    <a:pt x="2268" y="1482"/>
                    <a:pt x="2268" y="1383"/>
                    <a:pt x="2204" y="1329"/>
                  </a:cubicBezTo>
                  <a:cubicBezTo>
                    <a:pt x="1472" y="587"/>
                    <a:pt x="1472" y="587"/>
                    <a:pt x="1472" y="587"/>
                  </a:cubicBezTo>
                  <a:cubicBezTo>
                    <a:pt x="1210" y="0"/>
                    <a:pt x="361" y="127"/>
                    <a:pt x="361" y="127"/>
                  </a:cubicBezTo>
                  <a:cubicBezTo>
                    <a:pt x="0" y="976"/>
                    <a:pt x="0" y="976"/>
                    <a:pt x="0" y="976"/>
                  </a:cubicBezTo>
                  <a:cubicBezTo>
                    <a:pt x="578" y="1455"/>
                    <a:pt x="578" y="1455"/>
                    <a:pt x="578" y="1455"/>
                  </a:cubicBezTo>
                </a:path>
              </a:pathLst>
            </a:custGeom>
            <a:noFill/>
            <a:ln w="9720" cap="flat">
              <a:solidFill>
                <a:srgbClr val="F7C486"/>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4" name="Freeform 242">
              <a:extLst>
                <a:ext uri="{FF2B5EF4-FFF2-40B4-BE49-F238E27FC236}">
                  <a16:creationId xmlns:a16="http://schemas.microsoft.com/office/drawing/2014/main" id="{6BD9D354-E5EA-483B-B045-20D18D6FE884}"/>
                </a:ext>
              </a:extLst>
            </p:cNvPr>
            <p:cNvSpPr>
              <a:spLocks noChangeArrowheads="1"/>
            </p:cNvSpPr>
            <p:nvPr/>
          </p:nvSpPr>
          <p:spPr bwMode="auto">
            <a:xfrm>
              <a:off x="13562804" y="9020351"/>
              <a:ext cx="855715" cy="1142357"/>
            </a:xfrm>
            <a:custGeom>
              <a:avLst/>
              <a:gdLst>
                <a:gd name="T0" fmla="*/ 461 w 896"/>
                <a:gd name="T1" fmla="*/ 0 h 1194"/>
                <a:gd name="T2" fmla="*/ 0 w 896"/>
                <a:gd name="T3" fmla="*/ 199 h 1194"/>
                <a:gd name="T4" fmla="*/ 434 w 896"/>
                <a:gd name="T5" fmla="*/ 1193 h 1194"/>
                <a:gd name="T6" fmla="*/ 895 w 896"/>
                <a:gd name="T7" fmla="*/ 1021 h 1194"/>
                <a:gd name="T8" fmla="*/ 461 w 896"/>
                <a:gd name="T9" fmla="*/ 0 h 1194"/>
              </a:gdLst>
              <a:ahLst/>
              <a:cxnLst>
                <a:cxn ang="0">
                  <a:pos x="T0" y="T1"/>
                </a:cxn>
                <a:cxn ang="0">
                  <a:pos x="T2" y="T3"/>
                </a:cxn>
                <a:cxn ang="0">
                  <a:pos x="T4" y="T5"/>
                </a:cxn>
                <a:cxn ang="0">
                  <a:pos x="T6" y="T7"/>
                </a:cxn>
                <a:cxn ang="0">
                  <a:pos x="T8" y="T9"/>
                </a:cxn>
              </a:cxnLst>
              <a:rect l="0" t="0" r="r" b="b"/>
              <a:pathLst>
                <a:path w="896" h="1194">
                  <a:moveTo>
                    <a:pt x="461" y="0"/>
                  </a:moveTo>
                  <a:lnTo>
                    <a:pt x="0" y="199"/>
                  </a:lnTo>
                  <a:lnTo>
                    <a:pt x="434" y="1193"/>
                  </a:lnTo>
                  <a:lnTo>
                    <a:pt x="895" y="1021"/>
                  </a:lnTo>
                  <a:lnTo>
                    <a:pt x="461" y="0"/>
                  </a:lnTo>
                </a:path>
              </a:pathLst>
            </a:custGeom>
            <a:solidFill>
              <a:schemeClr val="accent5"/>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5" name="Freeform 243">
              <a:extLst>
                <a:ext uri="{FF2B5EF4-FFF2-40B4-BE49-F238E27FC236}">
                  <a16:creationId xmlns:a16="http://schemas.microsoft.com/office/drawing/2014/main" id="{91018062-55CC-4BB2-A30C-D5A848E36AE4}"/>
                </a:ext>
              </a:extLst>
            </p:cNvPr>
            <p:cNvSpPr>
              <a:spLocks noChangeArrowheads="1"/>
            </p:cNvSpPr>
            <p:nvPr/>
          </p:nvSpPr>
          <p:spPr bwMode="auto">
            <a:xfrm>
              <a:off x="13929540" y="8261590"/>
              <a:ext cx="1563888" cy="2213053"/>
            </a:xfrm>
            <a:custGeom>
              <a:avLst/>
              <a:gdLst>
                <a:gd name="T0" fmla="*/ 1636 w 1637"/>
                <a:gd name="T1" fmla="*/ 0 h 2315"/>
                <a:gd name="T2" fmla="*/ 0 w 1637"/>
                <a:gd name="T3" fmla="*/ 687 h 2315"/>
                <a:gd name="T4" fmla="*/ 723 w 1637"/>
                <a:gd name="T5" fmla="*/ 2314 h 2315"/>
                <a:gd name="T6" fmla="*/ 1636 w 1637"/>
                <a:gd name="T7" fmla="*/ 1934 h 2315"/>
                <a:gd name="T8" fmla="*/ 1636 w 1637"/>
                <a:gd name="T9" fmla="*/ 0 h 2315"/>
              </a:gdLst>
              <a:ahLst/>
              <a:cxnLst>
                <a:cxn ang="0">
                  <a:pos x="T0" y="T1"/>
                </a:cxn>
                <a:cxn ang="0">
                  <a:pos x="T2" y="T3"/>
                </a:cxn>
                <a:cxn ang="0">
                  <a:pos x="T4" y="T5"/>
                </a:cxn>
                <a:cxn ang="0">
                  <a:pos x="T6" y="T7"/>
                </a:cxn>
                <a:cxn ang="0">
                  <a:pos x="T8" y="T9"/>
                </a:cxn>
              </a:cxnLst>
              <a:rect l="0" t="0" r="r" b="b"/>
              <a:pathLst>
                <a:path w="1637" h="2315">
                  <a:moveTo>
                    <a:pt x="1636" y="0"/>
                  </a:moveTo>
                  <a:lnTo>
                    <a:pt x="0" y="687"/>
                  </a:lnTo>
                  <a:lnTo>
                    <a:pt x="723" y="2314"/>
                  </a:lnTo>
                  <a:lnTo>
                    <a:pt x="1636" y="1934"/>
                  </a:lnTo>
                  <a:lnTo>
                    <a:pt x="1636" y="0"/>
                  </a:lnTo>
                </a:path>
              </a:pathLst>
            </a:custGeom>
            <a:solidFill>
              <a:schemeClr val="accent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6" name="Freeform 244">
              <a:extLst>
                <a:ext uri="{FF2B5EF4-FFF2-40B4-BE49-F238E27FC236}">
                  <a16:creationId xmlns:a16="http://schemas.microsoft.com/office/drawing/2014/main" id="{5876394A-72AB-45CC-893F-5A7CDD65477A}"/>
                </a:ext>
              </a:extLst>
            </p:cNvPr>
            <p:cNvSpPr>
              <a:spLocks noChangeArrowheads="1"/>
            </p:cNvSpPr>
            <p:nvPr/>
          </p:nvSpPr>
          <p:spPr bwMode="auto">
            <a:xfrm>
              <a:off x="11016741" y="8902321"/>
              <a:ext cx="889437" cy="1142357"/>
            </a:xfrm>
            <a:custGeom>
              <a:avLst/>
              <a:gdLst>
                <a:gd name="T0" fmla="*/ 407 w 932"/>
                <a:gd name="T1" fmla="*/ 0 h 1194"/>
                <a:gd name="T2" fmla="*/ 931 w 932"/>
                <a:gd name="T3" fmla="*/ 180 h 1194"/>
                <a:gd name="T4" fmla="*/ 470 w 932"/>
                <a:gd name="T5" fmla="*/ 1193 h 1194"/>
                <a:gd name="T6" fmla="*/ 0 w 932"/>
                <a:gd name="T7" fmla="*/ 1030 h 1194"/>
                <a:gd name="T8" fmla="*/ 407 w 932"/>
                <a:gd name="T9" fmla="*/ 0 h 1194"/>
              </a:gdLst>
              <a:ahLst/>
              <a:cxnLst>
                <a:cxn ang="0">
                  <a:pos x="T0" y="T1"/>
                </a:cxn>
                <a:cxn ang="0">
                  <a:pos x="T2" y="T3"/>
                </a:cxn>
                <a:cxn ang="0">
                  <a:pos x="T4" y="T5"/>
                </a:cxn>
                <a:cxn ang="0">
                  <a:pos x="T6" y="T7"/>
                </a:cxn>
                <a:cxn ang="0">
                  <a:pos x="T8" y="T9"/>
                </a:cxn>
              </a:cxnLst>
              <a:rect l="0" t="0" r="r" b="b"/>
              <a:pathLst>
                <a:path w="932" h="1194">
                  <a:moveTo>
                    <a:pt x="407" y="0"/>
                  </a:moveTo>
                  <a:lnTo>
                    <a:pt x="931" y="180"/>
                  </a:lnTo>
                  <a:lnTo>
                    <a:pt x="470" y="1193"/>
                  </a:lnTo>
                  <a:lnTo>
                    <a:pt x="0" y="1030"/>
                  </a:lnTo>
                  <a:lnTo>
                    <a:pt x="407" y="0"/>
                  </a:lnTo>
                </a:path>
              </a:pathLst>
            </a:custGeom>
            <a:solidFill>
              <a:schemeClr val="bg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7" name="Freeform 245">
              <a:extLst>
                <a:ext uri="{FF2B5EF4-FFF2-40B4-BE49-F238E27FC236}">
                  <a16:creationId xmlns:a16="http://schemas.microsoft.com/office/drawing/2014/main" id="{E073B39E-B755-4894-98D7-45F55216CE0D}"/>
                </a:ext>
              </a:extLst>
            </p:cNvPr>
            <p:cNvSpPr>
              <a:spLocks noChangeArrowheads="1"/>
            </p:cNvSpPr>
            <p:nvPr/>
          </p:nvSpPr>
          <p:spPr bwMode="auto">
            <a:xfrm>
              <a:off x="9726848" y="8261590"/>
              <a:ext cx="1736718" cy="2107668"/>
            </a:xfrm>
            <a:custGeom>
              <a:avLst/>
              <a:gdLst>
                <a:gd name="T0" fmla="*/ 0 w 1818"/>
                <a:gd name="T1" fmla="*/ 0 h 2206"/>
                <a:gd name="T2" fmla="*/ 1817 w 1818"/>
                <a:gd name="T3" fmla="*/ 524 h 2206"/>
                <a:gd name="T4" fmla="*/ 1158 w 1818"/>
                <a:gd name="T5" fmla="*/ 2205 h 2206"/>
                <a:gd name="T6" fmla="*/ 0 w 1818"/>
                <a:gd name="T7" fmla="*/ 1862 h 2206"/>
                <a:gd name="T8" fmla="*/ 0 w 1818"/>
                <a:gd name="T9" fmla="*/ 0 h 2206"/>
              </a:gdLst>
              <a:ahLst/>
              <a:cxnLst>
                <a:cxn ang="0">
                  <a:pos x="T0" y="T1"/>
                </a:cxn>
                <a:cxn ang="0">
                  <a:pos x="T2" y="T3"/>
                </a:cxn>
                <a:cxn ang="0">
                  <a:pos x="T4" y="T5"/>
                </a:cxn>
                <a:cxn ang="0">
                  <a:pos x="T6" y="T7"/>
                </a:cxn>
                <a:cxn ang="0">
                  <a:pos x="T8" y="T9"/>
                </a:cxn>
              </a:cxnLst>
              <a:rect l="0" t="0" r="r" b="b"/>
              <a:pathLst>
                <a:path w="1818" h="2206">
                  <a:moveTo>
                    <a:pt x="0" y="0"/>
                  </a:moveTo>
                  <a:lnTo>
                    <a:pt x="1817" y="524"/>
                  </a:lnTo>
                  <a:lnTo>
                    <a:pt x="1158" y="2205"/>
                  </a:lnTo>
                  <a:lnTo>
                    <a:pt x="0" y="1862"/>
                  </a:lnTo>
                  <a:lnTo>
                    <a:pt x="0" y="0"/>
                  </a:lnTo>
                </a:path>
              </a:pathLst>
            </a:custGeom>
            <a:solidFill>
              <a:schemeClr val="accent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8" name="Freeform 246">
              <a:extLst>
                <a:ext uri="{FF2B5EF4-FFF2-40B4-BE49-F238E27FC236}">
                  <a16:creationId xmlns:a16="http://schemas.microsoft.com/office/drawing/2014/main" id="{ECAF7458-C758-4CB6-BBC7-E80C25F9A183}"/>
                </a:ext>
              </a:extLst>
            </p:cNvPr>
            <p:cNvSpPr>
              <a:spLocks noChangeArrowheads="1"/>
            </p:cNvSpPr>
            <p:nvPr/>
          </p:nvSpPr>
          <p:spPr bwMode="auto">
            <a:xfrm>
              <a:off x="12732384" y="9547269"/>
              <a:ext cx="969527" cy="969527"/>
            </a:xfrm>
            <a:custGeom>
              <a:avLst/>
              <a:gdLst>
                <a:gd name="T0" fmla="*/ 217 w 1014"/>
                <a:gd name="T1" fmla="*/ 0 h 1014"/>
                <a:gd name="T2" fmla="*/ 217 w 1014"/>
                <a:gd name="T3" fmla="*/ 0 h 1014"/>
                <a:gd name="T4" fmla="*/ 949 w 1014"/>
                <a:gd name="T5" fmla="*/ 742 h 1014"/>
                <a:gd name="T6" fmla="*/ 949 w 1014"/>
                <a:gd name="T7" fmla="*/ 959 h 1014"/>
                <a:gd name="T8" fmla="*/ 949 w 1014"/>
                <a:gd name="T9" fmla="*/ 959 h 1014"/>
                <a:gd name="T10" fmla="*/ 733 w 1014"/>
                <a:gd name="T11" fmla="*/ 959 h 1014"/>
                <a:gd name="T12" fmla="*/ 0 w 1014"/>
                <a:gd name="T13" fmla="*/ 217 h 1014"/>
                <a:gd name="T14" fmla="*/ 217 w 1014"/>
                <a:gd name="T15" fmla="*/ 0 h 10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4" h="1014">
                  <a:moveTo>
                    <a:pt x="217" y="0"/>
                  </a:moveTo>
                  <a:lnTo>
                    <a:pt x="217" y="0"/>
                  </a:lnTo>
                  <a:cubicBezTo>
                    <a:pt x="949" y="742"/>
                    <a:pt x="949" y="742"/>
                    <a:pt x="949" y="742"/>
                  </a:cubicBezTo>
                  <a:cubicBezTo>
                    <a:pt x="1013" y="796"/>
                    <a:pt x="1013" y="895"/>
                    <a:pt x="949" y="959"/>
                  </a:cubicBezTo>
                  <a:lnTo>
                    <a:pt x="949" y="959"/>
                  </a:lnTo>
                  <a:cubicBezTo>
                    <a:pt x="895" y="1013"/>
                    <a:pt x="796" y="1013"/>
                    <a:pt x="733" y="959"/>
                  </a:cubicBezTo>
                  <a:cubicBezTo>
                    <a:pt x="0" y="217"/>
                    <a:pt x="0" y="217"/>
                    <a:pt x="0" y="217"/>
                  </a:cubicBezTo>
                  <a:lnTo>
                    <a:pt x="217" y="0"/>
                  </a:lnTo>
                </a:path>
              </a:pathLst>
            </a:custGeom>
            <a:solidFill>
              <a:srgbClr val="FCD6A4"/>
            </a:solidFill>
            <a:ln>
              <a:noFill/>
            </a:ln>
            <a:effectLst/>
            <a:extLst>
              <a:ext uri="{91240B29-F687-4F45-9708-019B960494DF}">
                <a14:hiddenLine xmlns:a14="http://schemas.microsoft.com/office/drawing/2010/main" w="9525" cap="flat">
                  <a:solidFill>
                    <a:srgbClr val="F7C486"/>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39" name="Freeform 247">
              <a:extLst>
                <a:ext uri="{FF2B5EF4-FFF2-40B4-BE49-F238E27FC236}">
                  <a16:creationId xmlns:a16="http://schemas.microsoft.com/office/drawing/2014/main" id="{03B2B510-A95A-4C40-A55B-C65D23A5EA7D}"/>
                </a:ext>
              </a:extLst>
            </p:cNvPr>
            <p:cNvSpPr>
              <a:spLocks noChangeArrowheads="1"/>
            </p:cNvSpPr>
            <p:nvPr/>
          </p:nvSpPr>
          <p:spPr bwMode="auto">
            <a:xfrm>
              <a:off x="12732384" y="9547269"/>
              <a:ext cx="969527" cy="969527"/>
            </a:xfrm>
            <a:custGeom>
              <a:avLst/>
              <a:gdLst>
                <a:gd name="T0" fmla="*/ 217 w 1014"/>
                <a:gd name="T1" fmla="*/ 0 h 1014"/>
                <a:gd name="T2" fmla="*/ 217 w 1014"/>
                <a:gd name="T3" fmla="*/ 0 h 1014"/>
                <a:gd name="T4" fmla="*/ 949 w 1014"/>
                <a:gd name="T5" fmla="*/ 742 h 1014"/>
                <a:gd name="T6" fmla="*/ 949 w 1014"/>
                <a:gd name="T7" fmla="*/ 959 h 1014"/>
                <a:gd name="T8" fmla="*/ 949 w 1014"/>
                <a:gd name="T9" fmla="*/ 959 h 1014"/>
                <a:gd name="T10" fmla="*/ 733 w 1014"/>
                <a:gd name="T11" fmla="*/ 959 h 1014"/>
                <a:gd name="T12" fmla="*/ 0 w 1014"/>
                <a:gd name="T13" fmla="*/ 217 h 1014"/>
              </a:gdLst>
              <a:ahLst/>
              <a:cxnLst>
                <a:cxn ang="0">
                  <a:pos x="T0" y="T1"/>
                </a:cxn>
                <a:cxn ang="0">
                  <a:pos x="T2" y="T3"/>
                </a:cxn>
                <a:cxn ang="0">
                  <a:pos x="T4" y="T5"/>
                </a:cxn>
                <a:cxn ang="0">
                  <a:pos x="T6" y="T7"/>
                </a:cxn>
                <a:cxn ang="0">
                  <a:pos x="T8" y="T9"/>
                </a:cxn>
                <a:cxn ang="0">
                  <a:pos x="T10" y="T11"/>
                </a:cxn>
                <a:cxn ang="0">
                  <a:pos x="T12" y="T13"/>
                </a:cxn>
              </a:cxnLst>
              <a:rect l="0" t="0" r="r" b="b"/>
              <a:pathLst>
                <a:path w="1014" h="1014">
                  <a:moveTo>
                    <a:pt x="217" y="0"/>
                  </a:moveTo>
                  <a:lnTo>
                    <a:pt x="217" y="0"/>
                  </a:lnTo>
                  <a:cubicBezTo>
                    <a:pt x="949" y="742"/>
                    <a:pt x="949" y="742"/>
                    <a:pt x="949" y="742"/>
                  </a:cubicBezTo>
                  <a:cubicBezTo>
                    <a:pt x="1013" y="796"/>
                    <a:pt x="1013" y="895"/>
                    <a:pt x="949" y="959"/>
                  </a:cubicBezTo>
                  <a:lnTo>
                    <a:pt x="949" y="959"/>
                  </a:lnTo>
                  <a:cubicBezTo>
                    <a:pt x="895" y="1013"/>
                    <a:pt x="796" y="1013"/>
                    <a:pt x="733" y="959"/>
                  </a:cubicBezTo>
                  <a:cubicBezTo>
                    <a:pt x="0" y="217"/>
                    <a:pt x="0" y="217"/>
                    <a:pt x="0" y="217"/>
                  </a:cubicBezTo>
                </a:path>
              </a:pathLst>
            </a:custGeom>
            <a:noFill/>
            <a:ln w="9720" cap="flat">
              <a:solidFill>
                <a:srgbClr val="F7C486"/>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40" name="Freeform 248">
              <a:extLst>
                <a:ext uri="{FF2B5EF4-FFF2-40B4-BE49-F238E27FC236}">
                  <a16:creationId xmlns:a16="http://schemas.microsoft.com/office/drawing/2014/main" id="{DECC0DB0-6ECF-463C-8450-EEC662E2319B}"/>
                </a:ext>
              </a:extLst>
            </p:cNvPr>
            <p:cNvSpPr>
              <a:spLocks noChangeArrowheads="1"/>
            </p:cNvSpPr>
            <p:nvPr/>
          </p:nvSpPr>
          <p:spPr bwMode="auto">
            <a:xfrm>
              <a:off x="12201252" y="9020351"/>
              <a:ext cx="1635550" cy="872576"/>
            </a:xfrm>
            <a:custGeom>
              <a:avLst/>
              <a:gdLst>
                <a:gd name="T0" fmla="*/ 1319 w 1709"/>
                <a:gd name="T1" fmla="*/ 913 h 914"/>
                <a:gd name="T2" fmla="*/ 1319 w 1709"/>
                <a:gd name="T3" fmla="*/ 913 h 914"/>
                <a:gd name="T4" fmla="*/ 695 w 1709"/>
                <a:gd name="T5" fmla="*/ 525 h 914"/>
                <a:gd name="T6" fmla="*/ 559 w 1709"/>
                <a:gd name="T7" fmla="*/ 443 h 914"/>
                <a:gd name="T8" fmla="*/ 496 w 1709"/>
                <a:gd name="T9" fmla="*/ 461 h 914"/>
                <a:gd name="T10" fmla="*/ 406 w 1709"/>
                <a:gd name="T11" fmla="*/ 561 h 914"/>
                <a:gd name="T12" fmla="*/ 252 w 1709"/>
                <a:gd name="T13" fmla="*/ 759 h 914"/>
                <a:gd name="T14" fmla="*/ 252 w 1709"/>
                <a:gd name="T15" fmla="*/ 759 h 914"/>
                <a:gd name="T16" fmla="*/ 252 w 1709"/>
                <a:gd name="T17" fmla="*/ 759 h 914"/>
                <a:gd name="T18" fmla="*/ 162 w 1709"/>
                <a:gd name="T19" fmla="*/ 778 h 914"/>
                <a:gd name="T20" fmla="*/ 18 w 1709"/>
                <a:gd name="T21" fmla="*/ 696 h 914"/>
                <a:gd name="T22" fmla="*/ 9 w 1709"/>
                <a:gd name="T23" fmla="*/ 651 h 914"/>
                <a:gd name="T24" fmla="*/ 45 w 1709"/>
                <a:gd name="T25" fmla="*/ 497 h 914"/>
                <a:gd name="T26" fmla="*/ 342 w 1709"/>
                <a:gd name="T27" fmla="*/ 72 h 914"/>
                <a:gd name="T28" fmla="*/ 659 w 1709"/>
                <a:gd name="T29" fmla="*/ 0 h 914"/>
                <a:gd name="T30" fmla="*/ 795 w 1709"/>
                <a:gd name="T31" fmla="*/ 18 h 914"/>
                <a:gd name="T32" fmla="*/ 993 w 1709"/>
                <a:gd name="T33" fmla="*/ 81 h 914"/>
                <a:gd name="T34" fmla="*/ 1436 w 1709"/>
                <a:gd name="T35" fmla="*/ 190 h 914"/>
                <a:gd name="T36" fmla="*/ 1708 w 1709"/>
                <a:gd name="T37" fmla="*/ 805 h 914"/>
                <a:gd name="T38" fmla="*/ 1635 w 1709"/>
                <a:gd name="T39" fmla="*/ 832 h 914"/>
                <a:gd name="T40" fmla="*/ 1319 w 1709"/>
                <a:gd name="T41" fmla="*/ 913 h 9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9" h="914">
                  <a:moveTo>
                    <a:pt x="1319" y="913"/>
                  </a:moveTo>
                  <a:lnTo>
                    <a:pt x="1319" y="913"/>
                  </a:lnTo>
                  <a:cubicBezTo>
                    <a:pt x="930" y="913"/>
                    <a:pt x="704" y="542"/>
                    <a:pt x="695" y="525"/>
                  </a:cubicBezTo>
                  <a:cubicBezTo>
                    <a:pt x="650" y="470"/>
                    <a:pt x="604" y="443"/>
                    <a:pt x="559" y="443"/>
                  </a:cubicBezTo>
                  <a:cubicBezTo>
                    <a:pt x="541" y="443"/>
                    <a:pt x="514" y="443"/>
                    <a:pt x="496" y="461"/>
                  </a:cubicBezTo>
                  <a:cubicBezTo>
                    <a:pt x="460" y="479"/>
                    <a:pt x="424" y="515"/>
                    <a:pt x="406" y="561"/>
                  </a:cubicBezTo>
                  <a:cubicBezTo>
                    <a:pt x="361" y="705"/>
                    <a:pt x="261" y="759"/>
                    <a:pt x="252" y="759"/>
                  </a:cubicBezTo>
                  <a:lnTo>
                    <a:pt x="252" y="759"/>
                  </a:lnTo>
                  <a:lnTo>
                    <a:pt x="252" y="759"/>
                  </a:lnTo>
                  <a:cubicBezTo>
                    <a:pt x="216" y="768"/>
                    <a:pt x="189" y="778"/>
                    <a:pt x="162" y="778"/>
                  </a:cubicBezTo>
                  <a:cubicBezTo>
                    <a:pt x="72" y="778"/>
                    <a:pt x="36" y="732"/>
                    <a:pt x="18" y="696"/>
                  </a:cubicBezTo>
                  <a:cubicBezTo>
                    <a:pt x="9" y="687"/>
                    <a:pt x="0" y="669"/>
                    <a:pt x="9" y="651"/>
                  </a:cubicBezTo>
                  <a:cubicBezTo>
                    <a:pt x="45" y="497"/>
                    <a:pt x="45" y="497"/>
                    <a:pt x="45" y="497"/>
                  </a:cubicBezTo>
                  <a:cubicBezTo>
                    <a:pt x="63" y="172"/>
                    <a:pt x="342" y="72"/>
                    <a:pt x="342" y="72"/>
                  </a:cubicBezTo>
                  <a:cubicBezTo>
                    <a:pt x="451" y="27"/>
                    <a:pt x="559" y="0"/>
                    <a:pt x="659" y="0"/>
                  </a:cubicBezTo>
                  <a:cubicBezTo>
                    <a:pt x="722" y="0"/>
                    <a:pt x="767" y="9"/>
                    <a:pt x="795" y="18"/>
                  </a:cubicBezTo>
                  <a:cubicBezTo>
                    <a:pt x="867" y="45"/>
                    <a:pt x="939" y="63"/>
                    <a:pt x="993" y="81"/>
                  </a:cubicBezTo>
                  <a:cubicBezTo>
                    <a:pt x="1436" y="190"/>
                    <a:pt x="1436" y="190"/>
                    <a:pt x="1436" y="190"/>
                  </a:cubicBezTo>
                  <a:cubicBezTo>
                    <a:pt x="1708" y="805"/>
                    <a:pt x="1708" y="805"/>
                    <a:pt x="1708" y="805"/>
                  </a:cubicBezTo>
                  <a:cubicBezTo>
                    <a:pt x="1635" y="832"/>
                    <a:pt x="1635" y="832"/>
                    <a:pt x="1635" y="832"/>
                  </a:cubicBezTo>
                  <a:cubicBezTo>
                    <a:pt x="1527" y="886"/>
                    <a:pt x="1418" y="913"/>
                    <a:pt x="1319" y="913"/>
                  </a:cubicBezTo>
                </a:path>
              </a:pathLst>
            </a:custGeom>
            <a:solidFill>
              <a:srgbClr val="F2BB79"/>
            </a:solidFill>
            <a:ln>
              <a:noFill/>
            </a:ln>
            <a:effectLst/>
            <a:extLst>
              <a:ext uri="{91240B29-F687-4F45-9708-019B960494DF}">
                <a14:hiddenLine xmlns:a14="http://schemas.microsoft.com/office/drawing/2010/main" w="9525" cap="flat">
                  <a:solidFill>
                    <a:srgbClr val="F7C486"/>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41" name="Freeform 249">
              <a:extLst>
                <a:ext uri="{FF2B5EF4-FFF2-40B4-BE49-F238E27FC236}">
                  <a16:creationId xmlns:a16="http://schemas.microsoft.com/office/drawing/2014/main" id="{CBA3EA1C-787D-48BB-888D-07A3AC5D7E75}"/>
                </a:ext>
              </a:extLst>
            </p:cNvPr>
            <p:cNvSpPr>
              <a:spLocks noChangeArrowheads="1"/>
            </p:cNvSpPr>
            <p:nvPr/>
          </p:nvSpPr>
          <p:spPr bwMode="auto">
            <a:xfrm>
              <a:off x="12192821" y="9003490"/>
              <a:ext cx="1656626" cy="897868"/>
            </a:xfrm>
            <a:custGeom>
              <a:avLst/>
              <a:gdLst>
                <a:gd name="T0" fmla="*/ 668 w 1735"/>
                <a:gd name="T1" fmla="*/ 27 h 941"/>
                <a:gd name="T2" fmla="*/ 668 w 1735"/>
                <a:gd name="T3" fmla="*/ 27 h 941"/>
                <a:gd name="T4" fmla="*/ 804 w 1735"/>
                <a:gd name="T5" fmla="*/ 54 h 941"/>
                <a:gd name="T6" fmla="*/ 1002 w 1735"/>
                <a:gd name="T7" fmla="*/ 109 h 941"/>
                <a:gd name="T8" fmla="*/ 1436 w 1735"/>
                <a:gd name="T9" fmla="*/ 217 h 941"/>
                <a:gd name="T10" fmla="*/ 1698 w 1735"/>
                <a:gd name="T11" fmla="*/ 814 h 941"/>
                <a:gd name="T12" fmla="*/ 1644 w 1735"/>
                <a:gd name="T13" fmla="*/ 841 h 941"/>
                <a:gd name="T14" fmla="*/ 1328 w 1735"/>
                <a:gd name="T15" fmla="*/ 913 h 941"/>
                <a:gd name="T16" fmla="*/ 713 w 1735"/>
                <a:gd name="T17" fmla="*/ 533 h 941"/>
                <a:gd name="T18" fmla="*/ 568 w 1735"/>
                <a:gd name="T19" fmla="*/ 443 h 941"/>
                <a:gd name="T20" fmla="*/ 496 w 1735"/>
                <a:gd name="T21" fmla="*/ 461 h 941"/>
                <a:gd name="T22" fmla="*/ 406 w 1735"/>
                <a:gd name="T23" fmla="*/ 579 h 941"/>
                <a:gd name="T24" fmla="*/ 261 w 1735"/>
                <a:gd name="T25" fmla="*/ 768 h 941"/>
                <a:gd name="T26" fmla="*/ 171 w 1735"/>
                <a:gd name="T27" fmla="*/ 786 h 941"/>
                <a:gd name="T28" fmla="*/ 36 w 1735"/>
                <a:gd name="T29" fmla="*/ 714 h 941"/>
                <a:gd name="T30" fmla="*/ 27 w 1735"/>
                <a:gd name="T31" fmla="*/ 669 h 941"/>
                <a:gd name="T32" fmla="*/ 63 w 1735"/>
                <a:gd name="T33" fmla="*/ 515 h 941"/>
                <a:gd name="T34" fmla="*/ 360 w 1735"/>
                <a:gd name="T35" fmla="*/ 99 h 941"/>
                <a:gd name="T36" fmla="*/ 668 w 1735"/>
                <a:gd name="T37" fmla="*/ 27 h 941"/>
                <a:gd name="T38" fmla="*/ 668 w 1735"/>
                <a:gd name="T39" fmla="*/ 0 h 941"/>
                <a:gd name="T40" fmla="*/ 668 w 1735"/>
                <a:gd name="T41" fmla="*/ 0 h 941"/>
                <a:gd name="T42" fmla="*/ 351 w 1735"/>
                <a:gd name="T43" fmla="*/ 81 h 941"/>
                <a:gd name="T44" fmla="*/ 198 w 1735"/>
                <a:gd name="T45" fmla="*/ 172 h 941"/>
                <a:gd name="T46" fmla="*/ 36 w 1735"/>
                <a:gd name="T47" fmla="*/ 506 h 941"/>
                <a:gd name="T48" fmla="*/ 9 w 1735"/>
                <a:gd name="T49" fmla="*/ 660 h 941"/>
                <a:gd name="T50" fmla="*/ 18 w 1735"/>
                <a:gd name="T51" fmla="*/ 723 h 941"/>
                <a:gd name="T52" fmla="*/ 171 w 1735"/>
                <a:gd name="T53" fmla="*/ 805 h 941"/>
                <a:gd name="T54" fmla="*/ 261 w 1735"/>
                <a:gd name="T55" fmla="*/ 796 h 941"/>
                <a:gd name="T56" fmla="*/ 270 w 1735"/>
                <a:gd name="T57" fmla="*/ 786 h 941"/>
                <a:gd name="T58" fmla="*/ 270 w 1735"/>
                <a:gd name="T59" fmla="*/ 786 h 941"/>
                <a:gd name="T60" fmla="*/ 433 w 1735"/>
                <a:gd name="T61" fmla="*/ 588 h 941"/>
                <a:gd name="T62" fmla="*/ 514 w 1735"/>
                <a:gd name="T63" fmla="*/ 488 h 941"/>
                <a:gd name="T64" fmla="*/ 568 w 1735"/>
                <a:gd name="T65" fmla="*/ 470 h 941"/>
                <a:gd name="T66" fmla="*/ 695 w 1735"/>
                <a:gd name="T67" fmla="*/ 551 h 941"/>
                <a:gd name="T68" fmla="*/ 858 w 1735"/>
                <a:gd name="T69" fmla="*/ 741 h 941"/>
                <a:gd name="T70" fmla="*/ 1328 w 1735"/>
                <a:gd name="T71" fmla="*/ 940 h 941"/>
                <a:gd name="T72" fmla="*/ 1653 w 1735"/>
                <a:gd name="T73" fmla="*/ 859 h 941"/>
                <a:gd name="T74" fmla="*/ 1708 w 1735"/>
                <a:gd name="T75" fmla="*/ 841 h 941"/>
                <a:gd name="T76" fmla="*/ 1734 w 1735"/>
                <a:gd name="T77" fmla="*/ 832 h 941"/>
                <a:gd name="T78" fmla="*/ 1725 w 1735"/>
                <a:gd name="T79" fmla="*/ 805 h 941"/>
                <a:gd name="T80" fmla="*/ 1463 w 1735"/>
                <a:gd name="T81" fmla="*/ 208 h 941"/>
                <a:gd name="T82" fmla="*/ 1454 w 1735"/>
                <a:gd name="T83" fmla="*/ 199 h 941"/>
                <a:gd name="T84" fmla="*/ 1445 w 1735"/>
                <a:gd name="T85" fmla="*/ 199 h 941"/>
                <a:gd name="T86" fmla="*/ 1002 w 1735"/>
                <a:gd name="T87" fmla="*/ 81 h 941"/>
                <a:gd name="T88" fmla="*/ 813 w 1735"/>
                <a:gd name="T89" fmla="*/ 27 h 941"/>
                <a:gd name="T90" fmla="*/ 668 w 1735"/>
                <a:gd name="T91" fmla="*/ 0 h 941"/>
                <a:gd name="T92" fmla="*/ 668 w 1735"/>
                <a:gd name="T93" fmla="*/ 27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35" h="941">
                  <a:moveTo>
                    <a:pt x="668" y="27"/>
                  </a:moveTo>
                  <a:lnTo>
                    <a:pt x="668" y="27"/>
                  </a:lnTo>
                  <a:cubicBezTo>
                    <a:pt x="731" y="27"/>
                    <a:pt x="776" y="36"/>
                    <a:pt x="804" y="54"/>
                  </a:cubicBezTo>
                  <a:cubicBezTo>
                    <a:pt x="867" y="72"/>
                    <a:pt x="930" y="90"/>
                    <a:pt x="1002" y="109"/>
                  </a:cubicBezTo>
                  <a:cubicBezTo>
                    <a:pt x="1436" y="217"/>
                    <a:pt x="1436" y="217"/>
                    <a:pt x="1436" y="217"/>
                  </a:cubicBezTo>
                  <a:cubicBezTo>
                    <a:pt x="1698" y="814"/>
                    <a:pt x="1698" y="814"/>
                    <a:pt x="1698" y="814"/>
                  </a:cubicBezTo>
                  <a:cubicBezTo>
                    <a:pt x="1644" y="841"/>
                    <a:pt x="1644" y="841"/>
                    <a:pt x="1644" y="841"/>
                  </a:cubicBezTo>
                  <a:cubicBezTo>
                    <a:pt x="1527" y="895"/>
                    <a:pt x="1418" y="913"/>
                    <a:pt x="1328" y="913"/>
                  </a:cubicBezTo>
                  <a:cubicBezTo>
                    <a:pt x="930" y="913"/>
                    <a:pt x="713" y="533"/>
                    <a:pt x="713" y="533"/>
                  </a:cubicBezTo>
                  <a:cubicBezTo>
                    <a:pt x="668" y="470"/>
                    <a:pt x="613" y="443"/>
                    <a:pt x="568" y="443"/>
                  </a:cubicBezTo>
                  <a:cubicBezTo>
                    <a:pt x="541" y="443"/>
                    <a:pt x="523" y="452"/>
                    <a:pt x="496" y="461"/>
                  </a:cubicBezTo>
                  <a:cubicBezTo>
                    <a:pt x="451" y="488"/>
                    <a:pt x="424" y="533"/>
                    <a:pt x="406" y="579"/>
                  </a:cubicBezTo>
                  <a:cubicBezTo>
                    <a:pt x="360" y="714"/>
                    <a:pt x="261" y="768"/>
                    <a:pt x="261" y="768"/>
                  </a:cubicBezTo>
                  <a:cubicBezTo>
                    <a:pt x="225" y="777"/>
                    <a:pt x="198" y="786"/>
                    <a:pt x="171" y="786"/>
                  </a:cubicBezTo>
                  <a:cubicBezTo>
                    <a:pt x="90" y="786"/>
                    <a:pt x="54" y="741"/>
                    <a:pt x="36" y="714"/>
                  </a:cubicBezTo>
                  <a:cubicBezTo>
                    <a:pt x="27" y="696"/>
                    <a:pt x="27" y="678"/>
                    <a:pt x="27" y="669"/>
                  </a:cubicBezTo>
                  <a:cubicBezTo>
                    <a:pt x="63" y="515"/>
                    <a:pt x="63" y="515"/>
                    <a:pt x="63" y="515"/>
                  </a:cubicBezTo>
                  <a:cubicBezTo>
                    <a:pt x="81" y="199"/>
                    <a:pt x="360" y="99"/>
                    <a:pt x="360" y="99"/>
                  </a:cubicBezTo>
                  <a:cubicBezTo>
                    <a:pt x="487" y="45"/>
                    <a:pt x="587" y="27"/>
                    <a:pt x="668" y="27"/>
                  </a:cubicBezTo>
                  <a:lnTo>
                    <a:pt x="668" y="0"/>
                  </a:lnTo>
                  <a:lnTo>
                    <a:pt x="668" y="0"/>
                  </a:lnTo>
                  <a:cubicBezTo>
                    <a:pt x="568" y="0"/>
                    <a:pt x="460" y="27"/>
                    <a:pt x="351" y="81"/>
                  </a:cubicBezTo>
                  <a:cubicBezTo>
                    <a:pt x="342" y="81"/>
                    <a:pt x="270" y="109"/>
                    <a:pt x="198" y="172"/>
                  </a:cubicBezTo>
                  <a:cubicBezTo>
                    <a:pt x="134" y="235"/>
                    <a:pt x="45" y="343"/>
                    <a:pt x="36" y="506"/>
                  </a:cubicBezTo>
                  <a:cubicBezTo>
                    <a:pt x="9" y="660"/>
                    <a:pt x="9" y="660"/>
                    <a:pt x="9" y="660"/>
                  </a:cubicBezTo>
                  <a:cubicBezTo>
                    <a:pt x="0" y="687"/>
                    <a:pt x="0" y="705"/>
                    <a:pt x="18" y="723"/>
                  </a:cubicBezTo>
                  <a:cubicBezTo>
                    <a:pt x="36" y="750"/>
                    <a:pt x="81" y="805"/>
                    <a:pt x="171" y="805"/>
                  </a:cubicBezTo>
                  <a:cubicBezTo>
                    <a:pt x="198" y="805"/>
                    <a:pt x="234" y="805"/>
                    <a:pt x="261" y="796"/>
                  </a:cubicBezTo>
                  <a:cubicBezTo>
                    <a:pt x="270" y="786"/>
                    <a:pt x="270" y="786"/>
                    <a:pt x="270" y="786"/>
                  </a:cubicBezTo>
                  <a:lnTo>
                    <a:pt x="270" y="786"/>
                  </a:lnTo>
                  <a:cubicBezTo>
                    <a:pt x="270" y="786"/>
                    <a:pt x="379" y="732"/>
                    <a:pt x="433" y="588"/>
                  </a:cubicBezTo>
                  <a:cubicBezTo>
                    <a:pt x="442" y="543"/>
                    <a:pt x="469" y="506"/>
                    <a:pt x="514" y="488"/>
                  </a:cubicBezTo>
                  <a:cubicBezTo>
                    <a:pt x="532" y="479"/>
                    <a:pt x="550" y="470"/>
                    <a:pt x="568" y="470"/>
                  </a:cubicBezTo>
                  <a:cubicBezTo>
                    <a:pt x="613" y="470"/>
                    <a:pt x="659" y="497"/>
                    <a:pt x="695" y="551"/>
                  </a:cubicBezTo>
                  <a:cubicBezTo>
                    <a:pt x="704" y="560"/>
                    <a:pt x="758" y="651"/>
                    <a:pt x="858" y="741"/>
                  </a:cubicBezTo>
                  <a:cubicBezTo>
                    <a:pt x="993" y="877"/>
                    <a:pt x="1156" y="940"/>
                    <a:pt x="1328" y="940"/>
                  </a:cubicBezTo>
                  <a:cubicBezTo>
                    <a:pt x="1436" y="940"/>
                    <a:pt x="1545" y="913"/>
                    <a:pt x="1653" y="859"/>
                  </a:cubicBezTo>
                  <a:cubicBezTo>
                    <a:pt x="1708" y="841"/>
                    <a:pt x="1708" y="841"/>
                    <a:pt x="1708" y="841"/>
                  </a:cubicBezTo>
                  <a:cubicBezTo>
                    <a:pt x="1734" y="832"/>
                    <a:pt x="1734" y="832"/>
                    <a:pt x="1734" y="832"/>
                  </a:cubicBezTo>
                  <a:cubicBezTo>
                    <a:pt x="1725" y="805"/>
                    <a:pt x="1725" y="805"/>
                    <a:pt x="1725" y="805"/>
                  </a:cubicBezTo>
                  <a:cubicBezTo>
                    <a:pt x="1463" y="208"/>
                    <a:pt x="1463" y="208"/>
                    <a:pt x="1463" y="208"/>
                  </a:cubicBezTo>
                  <a:cubicBezTo>
                    <a:pt x="1454" y="199"/>
                    <a:pt x="1454" y="199"/>
                    <a:pt x="1454" y="199"/>
                  </a:cubicBezTo>
                  <a:cubicBezTo>
                    <a:pt x="1445" y="199"/>
                    <a:pt x="1445" y="199"/>
                    <a:pt x="1445" y="199"/>
                  </a:cubicBezTo>
                  <a:cubicBezTo>
                    <a:pt x="1002" y="81"/>
                    <a:pt x="1002" y="81"/>
                    <a:pt x="1002" y="81"/>
                  </a:cubicBezTo>
                  <a:cubicBezTo>
                    <a:pt x="948" y="72"/>
                    <a:pt x="885" y="54"/>
                    <a:pt x="813" y="27"/>
                  </a:cubicBezTo>
                  <a:cubicBezTo>
                    <a:pt x="785" y="18"/>
                    <a:pt x="731" y="0"/>
                    <a:pt x="668" y="0"/>
                  </a:cubicBezTo>
                  <a:lnTo>
                    <a:pt x="668" y="27"/>
                  </a:lnTo>
                </a:path>
              </a:pathLst>
            </a:custGeom>
            <a:solidFill>
              <a:srgbClr val="EFAB60"/>
            </a:solidFill>
            <a:ln>
              <a:noFill/>
            </a:ln>
            <a:effectLst/>
            <a:extLst>
              <a:ext uri="{91240B29-F687-4F45-9708-019B960494DF}">
                <a14:hiddenLine xmlns:a14="http://schemas.microsoft.com/office/drawing/2010/main" w="9525" cap="flat">
                  <a:solidFill>
                    <a:srgbClr val="F7C486"/>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grpSp>
      <p:sp>
        <p:nvSpPr>
          <p:cNvPr id="43" name="Rectangle 42">
            <a:extLst>
              <a:ext uri="{FF2B5EF4-FFF2-40B4-BE49-F238E27FC236}">
                <a16:creationId xmlns:a16="http://schemas.microsoft.com/office/drawing/2014/main" id="{C64008D3-EF85-4152-B4B0-BEBB7966276D}"/>
              </a:ext>
            </a:extLst>
          </p:cNvPr>
          <p:cNvSpPr/>
          <p:nvPr/>
        </p:nvSpPr>
        <p:spPr>
          <a:xfrm>
            <a:off x="4292973" y="1297100"/>
            <a:ext cx="3826693"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tx1">
                    <a:lumMod val="75000"/>
                    <a:lumOff val="25000"/>
                  </a:schemeClr>
                </a:solidFill>
                <a:effectLst/>
                <a:uLnTx/>
                <a:uFillTx/>
                <a:latin typeface="Soleto"/>
                <a:ea typeface="+mn-ea"/>
                <a:cs typeface="+mn-cs"/>
              </a:rPr>
              <a:t>When done correctly…</a:t>
            </a:r>
          </a:p>
        </p:txBody>
      </p:sp>
      <p:sp>
        <p:nvSpPr>
          <p:cNvPr id="44" name="Rectangle 43">
            <a:extLst>
              <a:ext uri="{FF2B5EF4-FFF2-40B4-BE49-F238E27FC236}">
                <a16:creationId xmlns:a16="http://schemas.microsoft.com/office/drawing/2014/main" id="{21FF44A3-B81A-40A3-A36D-6C9469901180}"/>
              </a:ext>
            </a:extLst>
          </p:cNvPr>
          <p:cNvSpPr/>
          <p:nvPr/>
        </p:nvSpPr>
        <p:spPr>
          <a:xfrm>
            <a:off x="510224" y="1933920"/>
            <a:ext cx="3099991"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oleto Light"/>
                <a:ea typeface="+mn-ea"/>
                <a:cs typeface="+mn-cs"/>
              </a:rPr>
              <a:t>Hard work at top of funnel, helps achieve easy wins at bottom of funnel.</a:t>
            </a:r>
          </a:p>
        </p:txBody>
      </p:sp>
      <p:sp>
        <p:nvSpPr>
          <p:cNvPr id="45" name="Rectangle 44">
            <a:extLst>
              <a:ext uri="{FF2B5EF4-FFF2-40B4-BE49-F238E27FC236}">
                <a16:creationId xmlns:a16="http://schemas.microsoft.com/office/drawing/2014/main" id="{CFBB34F4-4BF9-4CF7-9843-9862E9CA403E}"/>
              </a:ext>
            </a:extLst>
          </p:cNvPr>
          <p:cNvSpPr/>
          <p:nvPr/>
        </p:nvSpPr>
        <p:spPr>
          <a:xfrm>
            <a:off x="510224" y="3201313"/>
            <a:ext cx="3099991"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oleto Light"/>
                <a:ea typeface="+mn-ea"/>
                <a:cs typeface="+mn-cs"/>
              </a:rPr>
              <a:t>Increase your number of ‘walk ins’.</a:t>
            </a:r>
          </a:p>
        </p:txBody>
      </p:sp>
      <p:sp>
        <p:nvSpPr>
          <p:cNvPr id="46" name="Rectangle 45">
            <a:extLst>
              <a:ext uri="{FF2B5EF4-FFF2-40B4-BE49-F238E27FC236}">
                <a16:creationId xmlns:a16="http://schemas.microsoft.com/office/drawing/2014/main" id="{FB726909-A471-4411-84BB-042F58C3379E}"/>
              </a:ext>
            </a:extLst>
          </p:cNvPr>
          <p:cNvSpPr/>
          <p:nvPr/>
        </p:nvSpPr>
        <p:spPr>
          <a:xfrm>
            <a:off x="8470314" y="1934488"/>
            <a:ext cx="3099991"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oleto Light"/>
                <a:ea typeface="+mn-ea"/>
                <a:cs typeface="+mn-cs"/>
              </a:rPr>
              <a:t>Gives you better understanding of market &amp; key issues.</a:t>
            </a:r>
          </a:p>
        </p:txBody>
      </p:sp>
      <p:sp>
        <p:nvSpPr>
          <p:cNvPr id="47" name="Rectangle 46">
            <a:extLst>
              <a:ext uri="{FF2B5EF4-FFF2-40B4-BE49-F238E27FC236}">
                <a16:creationId xmlns:a16="http://schemas.microsoft.com/office/drawing/2014/main" id="{364E4B7D-5E3C-456B-A369-5C4B5D870CA1}"/>
              </a:ext>
            </a:extLst>
          </p:cNvPr>
          <p:cNvSpPr/>
          <p:nvPr/>
        </p:nvSpPr>
        <p:spPr>
          <a:xfrm>
            <a:off x="8470314" y="3058704"/>
            <a:ext cx="3099991"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oleto Light"/>
                <a:ea typeface="+mn-ea"/>
                <a:cs typeface="+mn-cs"/>
              </a:rPr>
              <a:t>Smooth out cycle of being reliant on reactive opportunities.</a:t>
            </a:r>
          </a:p>
        </p:txBody>
      </p:sp>
      <p:pic>
        <p:nvPicPr>
          <p:cNvPr id="49" name="Graphic 48" descr="Yin And Yang">
            <a:extLst>
              <a:ext uri="{FF2B5EF4-FFF2-40B4-BE49-F238E27FC236}">
                <a16:creationId xmlns:a16="http://schemas.microsoft.com/office/drawing/2014/main" id="{13037A92-9766-4AB1-9167-6E0DE3E320C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44468" y="3219307"/>
            <a:ext cx="498129" cy="498129"/>
          </a:xfrm>
          <a:prstGeom prst="rect">
            <a:avLst/>
          </a:prstGeom>
        </p:spPr>
      </p:pic>
      <p:pic>
        <p:nvPicPr>
          <p:cNvPr id="51" name="Graphic 50" descr="Walk">
            <a:extLst>
              <a:ext uri="{FF2B5EF4-FFF2-40B4-BE49-F238E27FC236}">
                <a16:creationId xmlns:a16="http://schemas.microsoft.com/office/drawing/2014/main" id="{FC66389C-2D28-46AA-9C42-E158972AE8D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741464" y="3228077"/>
            <a:ext cx="498129" cy="498129"/>
          </a:xfrm>
          <a:prstGeom prst="rect">
            <a:avLst/>
          </a:prstGeom>
        </p:spPr>
      </p:pic>
      <p:pic>
        <p:nvPicPr>
          <p:cNvPr id="53" name="Graphic 52" descr="Bar graph with upward trend">
            <a:extLst>
              <a:ext uri="{FF2B5EF4-FFF2-40B4-BE49-F238E27FC236}">
                <a16:creationId xmlns:a16="http://schemas.microsoft.com/office/drawing/2014/main" id="{511B5DFD-88ED-4FEF-90AF-24A30C8A8C0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937543" y="2297417"/>
            <a:ext cx="498129" cy="498129"/>
          </a:xfrm>
          <a:prstGeom prst="rect">
            <a:avLst/>
          </a:prstGeom>
        </p:spPr>
      </p:pic>
      <p:pic>
        <p:nvPicPr>
          <p:cNvPr id="55" name="Graphic 54" descr="Filter">
            <a:extLst>
              <a:ext uri="{FF2B5EF4-FFF2-40B4-BE49-F238E27FC236}">
                <a16:creationId xmlns:a16="http://schemas.microsoft.com/office/drawing/2014/main" id="{9C0F4EFD-CBDC-4BE0-8AD2-5E323B304D89}"/>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744776" y="2356095"/>
            <a:ext cx="498129" cy="498129"/>
          </a:xfrm>
          <a:prstGeom prst="rect">
            <a:avLst/>
          </a:prstGeom>
        </p:spPr>
      </p:pic>
    </p:spTree>
    <p:extLst>
      <p:ext uri="{BB962C8B-B14F-4D97-AF65-F5344CB8AC3E}">
        <p14:creationId xmlns:p14="http://schemas.microsoft.com/office/powerpoint/2010/main" val="8215084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fade">
                                      <p:cBhvr>
                                        <p:cTn id="15" dur="500"/>
                                        <p:tgtEl>
                                          <p:spTgt spid="5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fade">
                                      <p:cBhvr>
                                        <p:cTn id="18" dur="500"/>
                                        <p:tgtEl>
                                          <p:spTgt spid="4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par>
                                <p:cTn id="24" presetID="10" presetClass="entr" presetSubtype="0" fill="hold" nodeType="with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500"/>
                                        <p:tgtEl>
                                          <p:spTgt spid="5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500"/>
                                        <p:tgtEl>
                                          <p:spTgt spid="47"/>
                                        </p:tgtEl>
                                      </p:cBhvr>
                                    </p:animEffect>
                                  </p:childTnLst>
                                </p:cTn>
                              </p:par>
                              <p:par>
                                <p:cTn id="32" presetID="10" presetClass="entr" presetSubtype="0" fill="hold" nodeType="withEffect">
                                  <p:stCondLst>
                                    <p:cond delay="0"/>
                                  </p:stCondLst>
                                  <p:childTnLst>
                                    <p:set>
                                      <p:cBhvr>
                                        <p:cTn id="33" dur="1" fill="hold">
                                          <p:stCondLst>
                                            <p:cond delay="0"/>
                                          </p:stCondLst>
                                        </p:cTn>
                                        <p:tgtEl>
                                          <p:spTgt spid="49"/>
                                        </p:tgtEl>
                                        <p:attrNameLst>
                                          <p:attrName>style.visibility</p:attrName>
                                        </p:attrNameLst>
                                      </p:cBhvr>
                                      <p:to>
                                        <p:strVal val="visible"/>
                                      </p:to>
                                    </p:set>
                                    <p:animEffect transition="in" filter="fade">
                                      <p:cBhvr>
                                        <p:cTn id="3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5" grpId="0"/>
      <p:bldP spid="46" grpId="0"/>
      <p:bldP spid="4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6AC6A-65C2-420E-8C6C-1E4318555F96}"/>
              </a:ext>
            </a:extLst>
          </p:cNvPr>
          <p:cNvSpPr>
            <a:spLocks noGrp="1"/>
          </p:cNvSpPr>
          <p:nvPr>
            <p:ph type="title"/>
          </p:nvPr>
        </p:nvSpPr>
        <p:spPr/>
        <p:txBody>
          <a:bodyPr/>
          <a:lstStyle/>
          <a:p>
            <a:r>
              <a:rPr lang="en-US"/>
              <a:t>Developing and engaging with your network virtually</a:t>
            </a:r>
          </a:p>
        </p:txBody>
      </p:sp>
      <p:sp>
        <p:nvSpPr>
          <p:cNvPr id="3" name="Rectangle 2">
            <a:extLst>
              <a:ext uri="{FF2B5EF4-FFF2-40B4-BE49-F238E27FC236}">
                <a16:creationId xmlns:a16="http://schemas.microsoft.com/office/drawing/2014/main" id="{041FD822-7CB9-4440-8DBA-10BD8467A7DD}"/>
              </a:ext>
            </a:extLst>
          </p:cNvPr>
          <p:cNvSpPr/>
          <p:nvPr/>
        </p:nvSpPr>
        <p:spPr>
          <a:xfrm>
            <a:off x="1193800" y="1351508"/>
            <a:ext cx="7950199" cy="415498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lumMod val="75000"/>
                    <a:lumOff val="25000"/>
                  </a:prstClr>
                </a:solidFill>
                <a:effectLst/>
                <a:uLnTx/>
                <a:uFillTx/>
                <a:latin typeface="Soleto"/>
                <a:ea typeface="+mn-ea"/>
                <a:cs typeface="+mn-cs"/>
              </a:rPr>
              <a:t>It’s not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1" i="0" u="none" strike="noStrike" kern="1200" cap="none" spc="0" normalizeH="0" baseline="0" noProof="0">
                <a:ln>
                  <a:noFill/>
                </a:ln>
                <a:solidFill>
                  <a:prstClr val="black">
                    <a:lumMod val="75000"/>
                    <a:lumOff val="25000"/>
                  </a:prstClr>
                </a:solidFill>
                <a:effectLst/>
                <a:uLnTx/>
                <a:uFillTx/>
                <a:latin typeface="Soleto"/>
                <a:ea typeface="+mn-ea"/>
                <a:cs typeface="+mn-cs"/>
              </a:rPr>
              <a:t>‘quantity or quality of contacts’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en-US" sz="2400" b="1" i="0" u="none" strike="noStrike" kern="1200" cap="none" spc="0" normalizeH="0" baseline="0" noProof="0">
              <a:ln>
                <a:noFill/>
              </a:ln>
              <a:solidFill>
                <a:prstClr val="black">
                  <a:lumMod val="75000"/>
                  <a:lumOff val="25000"/>
                </a:prstClr>
              </a:solidFill>
              <a:effectLst/>
              <a:uLnTx/>
              <a:uFillTx/>
              <a:latin typeface="Sole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en-US" sz="2400" b="1" i="0" u="none" strike="noStrike" kern="1200" cap="none" spc="0" normalizeH="0" baseline="0" noProof="0">
              <a:ln>
                <a:noFill/>
              </a:ln>
              <a:solidFill>
                <a:prstClr val="black">
                  <a:lumMod val="75000"/>
                  <a:lumOff val="25000"/>
                </a:prstClr>
              </a:solidFill>
              <a:effectLst/>
              <a:uLnTx/>
              <a:uFillTx/>
              <a:latin typeface="Sole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en-US" sz="2400" b="1" i="0" u="none" strike="noStrike" kern="1200" cap="none" spc="0" normalizeH="0" baseline="0" noProof="0">
              <a:ln>
                <a:noFill/>
              </a:ln>
              <a:solidFill>
                <a:prstClr val="black">
                  <a:lumMod val="75000"/>
                  <a:lumOff val="25000"/>
                </a:prstClr>
              </a:solidFill>
              <a:effectLst/>
              <a:uLnTx/>
              <a:uFillTx/>
              <a:latin typeface="Sole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0" i="0" u="none" strike="noStrike" kern="1200" cap="none" spc="0" normalizeH="0" baseline="0" noProof="0">
                <a:ln>
                  <a:noFill/>
                </a:ln>
                <a:solidFill>
                  <a:prstClr val="black">
                    <a:lumMod val="75000"/>
                    <a:lumOff val="25000"/>
                  </a:prstClr>
                </a:solidFill>
                <a:effectLst/>
                <a:uLnTx/>
                <a:uFillTx/>
                <a:latin typeface="Soleto"/>
                <a:ea typeface="+mn-ea"/>
                <a:cs typeface="+mn-cs"/>
              </a:rPr>
              <a:t>But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1" i="0" u="none" strike="noStrike" kern="1200" cap="none" spc="0" normalizeH="0" baseline="0" noProof="0">
                <a:ln>
                  <a:noFill/>
                </a:ln>
                <a:solidFill>
                  <a:prstClr val="black">
                    <a:lumMod val="75000"/>
                    <a:lumOff val="25000"/>
                  </a:prstClr>
                </a:solidFill>
                <a:effectLst/>
                <a:uLnTx/>
                <a:uFillTx/>
                <a:latin typeface="Soleto"/>
                <a:ea typeface="+mn-ea"/>
                <a:cs typeface="+mn-cs"/>
              </a:rPr>
              <a:t>‘quantity of quality’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en-US" sz="2400" b="1" i="0" u="none" strike="noStrike" kern="1200" cap="none" spc="0" normalizeH="0" baseline="0" noProof="0">
              <a:ln>
                <a:noFill/>
              </a:ln>
              <a:solidFill>
                <a:prstClr val="black">
                  <a:lumMod val="75000"/>
                  <a:lumOff val="25000"/>
                </a:prstClr>
              </a:solidFill>
              <a:effectLst/>
              <a:uLnTx/>
              <a:uFillTx/>
              <a:latin typeface="Sole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en-US" sz="2400" b="1" i="0" u="none" strike="noStrike" kern="1200" cap="none" spc="0" normalizeH="0" baseline="0" noProof="0">
              <a:ln>
                <a:noFill/>
              </a:ln>
              <a:solidFill>
                <a:prstClr val="black">
                  <a:lumMod val="75000"/>
                  <a:lumOff val="25000"/>
                </a:prstClr>
              </a:solidFill>
              <a:effectLst/>
              <a:uLnTx/>
              <a:uFillTx/>
              <a:latin typeface="Sole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altLang="en-US" sz="2400" b="1" i="0" u="none" strike="noStrike" kern="1200" cap="none" spc="0" normalizeH="0" baseline="0" noProof="0">
              <a:ln>
                <a:noFill/>
              </a:ln>
              <a:solidFill>
                <a:prstClr val="black">
                  <a:lumMod val="75000"/>
                  <a:lumOff val="25000"/>
                </a:prstClr>
              </a:solidFill>
              <a:effectLst/>
              <a:uLnTx/>
              <a:uFillTx/>
              <a:latin typeface="Sole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2400" b="1" i="0" u="none" strike="noStrike" kern="1200" cap="none" spc="0" normalizeH="0" baseline="0" noProof="0">
                <a:ln>
                  <a:noFill/>
                </a:ln>
                <a:solidFill>
                  <a:prstClr val="black">
                    <a:lumMod val="75000"/>
                    <a:lumOff val="25000"/>
                  </a:prstClr>
                </a:solidFill>
                <a:effectLst/>
                <a:uLnTx/>
                <a:uFillTx/>
                <a:latin typeface="Soleto"/>
                <a:ea typeface="+mn-ea"/>
                <a:cs typeface="+mn-cs"/>
              </a:rPr>
              <a:t>that is important.</a:t>
            </a:r>
          </a:p>
        </p:txBody>
      </p:sp>
      <p:pic>
        <p:nvPicPr>
          <p:cNvPr id="5" name="Graphic 4" descr="Group of people">
            <a:extLst>
              <a:ext uri="{FF2B5EF4-FFF2-40B4-BE49-F238E27FC236}">
                <a16:creationId xmlns:a16="http://schemas.microsoft.com/office/drawing/2014/main" id="{74FB29C1-92D3-4EFC-AC22-A9424F1227F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47694" y="1678565"/>
            <a:ext cx="627292" cy="627292"/>
          </a:xfrm>
          <a:prstGeom prst="rect">
            <a:avLst/>
          </a:prstGeom>
        </p:spPr>
      </p:pic>
      <p:pic>
        <p:nvPicPr>
          <p:cNvPr id="7" name="Graphic 6" descr="Group of men">
            <a:extLst>
              <a:ext uri="{FF2B5EF4-FFF2-40B4-BE49-F238E27FC236}">
                <a16:creationId xmlns:a16="http://schemas.microsoft.com/office/drawing/2014/main" id="{A0B99FDD-225D-41D8-87A5-456C7D3D2DC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47694" y="3468383"/>
            <a:ext cx="627292" cy="627292"/>
          </a:xfrm>
          <a:prstGeom prst="rect">
            <a:avLst/>
          </a:prstGeom>
        </p:spPr>
      </p:pic>
      <p:pic>
        <p:nvPicPr>
          <p:cNvPr id="11" name="Graphic 10" descr="Rating 3 Star">
            <a:extLst>
              <a:ext uri="{FF2B5EF4-FFF2-40B4-BE49-F238E27FC236}">
                <a16:creationId xmlns:a16="http://schemas.microsoft.com/office/drawing/2014/main" id="{08F6ADEA-C8A8-4228-B9D2-55E329A8B6B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190494" y="3886683"/>
            <a:ext cx="914400" cy="914400"/>
          </a:xfrm>
          <a:prstGeom prst="rect">
            <a:avLst/>
          </a:prstGeom>
        </p:spPr>
      </p:pic>
      <p:pic>
        <p:nvPicPr>
          <p:cNvPr id="13" name="Graphic 12" descr="Rating Star">
            <a:extLst>
              <a:ext uri="{FF2B5EF4-FFF2-40B4-BE49-F238E27FC236}">
                <a16:creationId xmlns:a16="http://schemas.microsoft.com/office/drawing/2014/main" id="{A311D396-4F71-4448-A218-6CFCBEAFA2FC}"/>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65315"/>
          <a:stretch/>
        </p:blipFill>
        <p:spPr>
          <a:xfrm>
            <a:off x="7097319" y="2161896"/>
            <a:ext cx="317160" cy="914400"/>
          </a:xfrm>
          <a:prstGeom prst="rect">
            <a:avLst/>
          </a:prstGeom>
        </p:spPr>
      </p:pic>
      <p:pic>
        <p:nvPicPr>
          <p:cNvPr id="14" name="Graphic 13" descr="Rating Star">
            <a:extLst>
              <a:ext uri="{FF2B5EF4-FFF2-40B4-BE49-F238E27FC236}">
                <a16:creationId xmlns:a16="http://schemas.microsoft.com/office/drawing/2014/main" id="{8C5FB04D-726C-43C7-9574-D23E5B1544E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239900" y="2161896"/>
            <a:ext cx="914400" cy="914400"/>
          </a:xfrm>
          <a:prstGeom prst="rect">
            <a:avLst/>
          </a:prstGeom>
        </p:spPr>
      </p:pic>
      <p:pic>
        <p:nvPicPr>
          <p:cNvPr id="15" name="Graphic 14" descr="Rating Star">
            <a:extLst>
              <a:ext uri="{FF2B5EF4-FFF2-40B4-BE49-F238E27FC236}">
                <a16:creationId xmlns:a16="http://schemas.microsoft.com/office/drawing/2014/main" id="{6D5568AE-8A8E-4914-8BB3-CF816C5B5625}"/>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l="65315"/>
          <a:stretch/>
        </p:blipFill>
        <p:spPr>
          <a:xfrm>
            <a:off x="7373543" y="2161896"/>
            <a:ext cx="317160" cy="914400"/>
          </a:xfrm>
          <a:prstGeom prst="rect">
            <a:avLst/>
          </a:prstGeom>
        </p:spPr>
      </p:pic>
      <p:pic>
        <p:nvPicPr>
          <p:cNvPr id="16" name="Graphic 15" descr="Rating 3 Star">
            <a:extLst>
              <a:ext uri="{FF2B5EF4-FFF2-40B4-BE49-F238E27FC236}">
                <a16:creationId xmlns:a16="http://schemas.microsoft.com/office/drawing/2014/main" id="{4C105ADB-0FF2-4C0B-B906-179E6343533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776303" y="3886683"/>
            <a:ext cx="914400" cy="914400"/>
          </a:xfrm>
          <a:prstGeom prst="rect">
            <a:avLst/>
          </a:prstGeom>
        </p:spPr>
      </p:pic>
    </p:spTree>
    <p:extLst>
      <p:ext uri="{BB962C8B-B14F-4D97-AF65-F5344CB8AC3E}">
        <p14:creationId xmlns:p14="http://schemas.microsoft.com/office/powerpoint/2010/main" val="30269392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Effect transition="in" filter="fade">
                                      <p:cBhvr>
                                        <p:cTn id="31" dur="500"/>
                                        <p:tgtEl>
                                          <p:spTgt spid="3">
                                            <p:txEl>
                                              <p:pRg st="10" end="1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10" presetClass="entr" presetSubtype="0" fill="hold"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F67C2-C72C-4ADA-8646-AFE8780750C6}"/>
              </a:ext>
            </a:extLst>
          </p:cNvPr>
          <p:cNvSpPr>
            <a:spLocks noGrp="1"/>
          </p:cNvSpPr>
          <p:nvPr>
            <p:ph type="title"/>
          </p:nvPr>
        </p:nvSpPr>
        <p:spPr/>
        <p:txBody>
          <a:bodyPr>
            <a:normAutofit/>
          </a:bodyPr>
          <a:lstStyle/>
          <a:p>
            <a:r>
              <a:rPr lang="en-US"/>
              <a:t>Characteristics of a rich professional network</a:t>
            </a:r>
            <a:endParaRPr lang="en-GB"/>
          </a:p>
        </p:txBody>
      </p:sp>
      <p:sp>
        <p:nvSpPr>
          <p:cNvPr id="24" name="Text Placeholder 2">
            <a:extLst>
              <a:ext uri="{FF2B5EF4-FFF2-40B4-BE49-F238E27FC236}">
                <a16:creationId xmlns:a16="http://schemas.microsoft.com/office/drawing/2014/main" id="{F0A05EA8-77A5-4256-BB60-522AA1F99DF7}"/>
              </a:ext>
            </a:extLst>
          </p:cNvPr>
          <p:cNvSpPr txBox="1">
            <a:spLocks/>
          </p:cNvSpPr>
          <p:nvPr/>
        </p:nvSpPr>
        <p:spPr>
          <a:xfrm>
            <a:off x="6096000" y="1578978"/>
            <a:ext cx="5242259" cy="1051672"/>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a:solidFill>
                  <a:schemeClr val="tx1">
                    <a:lumMod val="75000"/>
                    <a:lumOff val="25000"/>
                  </a:schemeClr>
                </a:solidFill>
              </a:rPr>
              <a:t>High number of purchasers: </a:t>
            </a:r>
            <a:r>
              <a:rPr lang="en-US" sz="2000" spc="20">
                <a:latin typeface="Soleto Light" panose="020B0406020203030204"/>
              </a:rPr>
              <a:t>Budgetary sign off &amp; discretionary control of budgets (&amp; rising stars that will in the future)</a:t>
            </a:r>
            <a:endParaRPr lang="en-GB" sz="2000" spc="20">
              <a:latin typeface="Soleto Light" panose="020B0406020203030204"/>
            </a:endParaRPr>
          </a:p>
        </p:txBody>
      </p:sp>
      <p:sp>
        <p:nvSpPr>
          <p:cNvPr id="25" name="Text Placeholder 4">
            <a:extLst>
              <a:ext uri="{FF2B5EF4-FFF2-40B4-BE49-F238E27FC236}">
                <a16:creationId xmlns:a16="http://schemas.microsoft.com/office/drawing/2014/main" id="{30206814-255D-4ECD-855F-9AED9B3C70E3}"/>
              </a:ext>
            </a:extLst>
          </p:cNvPr>
          <p:cNvSpPr txBox="1">
            <a:spLocks/>
          </p:cNvSpPr>
          <p:nvPr/>
        </p:nvSpPr>
        <p:spPr>
          <a:xfrm>
            <a:off x="6096000" y="2975638"/>
            <a:ext cx="5242259" cy="313878"/>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b="1">
                <a:solidFill>
                  <a:schemeClr val="tx1">
                    <a:lumMod val="75000"/>
                    <a:lumOff val="25000"/>
                  </a:schemeClr>
                </a:solidFill>
              </a:rPr>
              <a:t>High number of connectors:</a:t>
            </a:r>
          </a:p>
        </p:txBody>
      </p:sp>
      <p:sp>
        <p:nvSpPr>
          <p:cNvPr id="26" name="Text Placeholder 5">
            <a:extLst>
              <a:ext uri="{FF2B5EF4-FFF2-40B4-BE49-F238E27FC236}">
                <a16:creationId xmlns:a16="http://schemas.microsoft.com/office/drawing/2014/main" id="{33EE59CE-9B9E-4479-A137-F25EF90C0128}"/>
              </a:ext>
            </a:extLst>
          </p:cNvPr>
          <p:cNvSpPr txBox="1">
            <a:spLocks/>
          </p:cNvSpPr>
          <p:nvPr/>
        </p:nvSpPr>
        <p:spPr>
          <a:xfrm>
            <a:off x="6096000" y="3289516"/>
            <a:ext cx="5242259" cy="975519"/>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spc="20">
                <a:latin typeface="Soleto Light" panose="020B0406020203030204"/>
              </a:rPr>
              <a:t>Contacts who help you get in front of purchasers.</a:t>
            </a:r>
          </a:p>
        </p:txBody>
      </p:sp>
      <p:sp>
        <p:nvSpPr>
          <p:cNvPr id="27" name="Text Placeholder 6">
            <a:extLst>
              <a:ext uri="{FF2B5EF4-FFF2-40B4-BE49-F238E27FC236}">
                <a16:creationId xmlns:a16="http://schemas.microsoft.com/office/drawing/2014/main" id="{B56B9859-C8D9-41D0-89D7-AAB5B0E10B10}"/>
              </a:ext>
            </a:extLst>
          </p:cNvPr>
          <p:cNvSpPr txBox="1">
            <a:spLocks/>
          </p:cNvSpPr>
          <p:nvPr/>
        </p:nvSpPr>
        <p:spPr>
          <a:xfrm>
            <a:off x="6096000" y="4332672"/>
            <a:ext cx="5242259" cy="313878"/>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400" b="1">
                <a:solidFill>
                  <a:schemeClr val="tx1">
                    <a:lumMod val="75000"/>
                    <a:lumOff val="25000"/>
                  </a:schemeClr>
                </a:solidFill>
              </a:rPr>
              <a:t>Highly concentrated:</a:t>
            </a:r>
          </a:p>
        </p:txBody>
      </p:sp>
      <p:sp>
        <p:nvSpPr>
          <p:cNvPr id="28" name="Text Placeholder 7">
            <a:extLst>
              <a:ext uri="{FF2B5EF4-FFF2-40B4-BE49-F238E27FC236}">
                <a16:creationId xmlns:a16="http://schemas.microsoft.com/office/drawing/2014/main" id="{0A623EC6-6A2A-448B-B31D-6AE741EEBFDB}"/>
              </a:ext>
            </a:extLst>
          </p:cNvPr>
          <p:cNvSpPr txBox="1">
            <a:spLocks/>
          </p:cNvSpPr>
          <p:nvPr/>
        </p:nvSpPr>
        <p:spPr>
          <a:xfrm>
            <a:off x="6096000" y="4646550"/>
            <a:ext cx="5242259" cy="975519"/>
          </a:xfrm>
          <a:prstGeom prst="rect">
            <a:avLst/>
          </a:prstGeom>
          <a:no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spc="20">
                <a:latin typeface="Soleto Light" panose="020B0406020203030204"/>
              </a:rPr>
              <a:t>From specific industries, regions or functions.</a:t>
            </a:r>
          </a:p>
        </p:txBody>
      </p:sp>
      <p:sp>
        <p:nvSpPr>
          <p:cNvPr id="29" name="Freeform 5">
            <a:extLst>
              <a:ext uri="{FF2B5EF4-FFF2-40B4-BE49-F238E27FC236}">
                <a16:creationId xmlns:a16="http://schemas.microsoft.com/office/drawing/2014/main" id="{8FC948BE-A8DF-463F-9BB9-255E24CBCACD}"/>
              </a:ext>
            </a:extLst>
          </p:cNvPr>
          <p:cNvSpPr>
            <a:spLocks/>
          </p:cNvSpPr>
          <p:nvPr/>
        </p:nvSpPr>
        <p:spPr bwMode="auto">
          <a:xfrm>
            <a:off x="1628077" y="1424719"/>
            <a:ext cx="2471738" cy="1798638"/>
          </a:xfrm>
          <a:custGeom>
            <a:avLst/>
            <a:gdLst>
              <a:gd name="T0" fmla="*/ 984 w 1000"/>
              <a:gd name="T1" fmla="*/ 242 h 728"/>
              <a:gd name="T2" fmla="*/ 856 w 1000"/>
              <a:gd name="T3" fmla="*/ 103 h 728"/>
              <a:gd name="T4" fmla="*/ 772 w 1000"/>
              <a:gd name="T5" fmla="*/ 12 h 728"/>
              <a:gd name="T6" fmla="*/ 745 w 1000"/>
              <a:gd name="T7" fmla="*/ 4 h 728"/>
              <a:gd name="T8" fmla="*/ 730 w 1000"/>
              <a:gd name="T9" fmla="*/ 28 h 728"/>
              <a:gd name="T10" fmla="*/ 730 w 1000"/>
              <a:gd name="T11" fmla="*/ 46 h 728"/>
              <a:gd name="T12" fmla="*/ 702 w 1000"/>
              <a:gd name="T13" fmla="*/ 78 h 728"/>
              <a:gd name="T14" fmla="*/ 689 w 1000"/>
              <a:gd name="T15" fmla="*/ 79 h 728"/>
              <a:gd name="T16" fmla="*/ 202 w 1000"/>
              <a:gd name="T17" fmla="*/ 314 h 728"/>
              <a:gd name="T18" fmla="*/ 39 w 1000"/>
              <a:gd name="T19" fmla="*/ 569 h 728"/>
              <a:gd name="T20" fmla="*/ 0 w 1000"/>
              <a:gd name="T21" fmla="*/ 710 h 728"/>
              <a:gd name="T22" fmla="*/ 13 w 1000"/>
              <a:gd name="T23" fmla="*/ 700 h 728"/>
              <a:gd name="T24" fmla="*/ 130 w 1000"/>
              <a:gd name="T25" fmla="*/ 592 h 728"/>
              <a:gd name="T26" fmla="*/ 217 w 1000"/>
              <a:gd name="T27" fmla="*/ 591 h 728"/>
              <a:gd name="T28" fmla="*/ 296 w 1000"/>
              <a:gd name="T29" fmla="*/ 664 h 728"/>
              <a:gd name="T30" fmla="*/ 367 w 1000"/>
              <a:gd name="T31" fmla="*/ 728 h 728"/>
              <a:gd name="T32" fmla="*/ 373 w 1000"/>
              <a:gd name="T33" fmla="*/ 717 h 728"/>
              <a:gd name="T34" fmla="*/ 450 w 1000"/>
              <a:gd name="T35" fmla="*/ 583 h 728"/>
              <a:gd name="T36" fmla="*/ 716 w 1000"/>
              <a:gd name="T37" fmla="*/ 442 h 728"/>
              <a:gd name="T38" fmla="*/ 731 w 1000"/>
              <a:gd name="T39" fmla="*/ 456 h 728"/>
              <a:gd name="T40" fmla="*/ 730 w 1000"/>
              <a:gd name="T41" fmla="*/ 497 h 728"/>
              <a:gd name="T42" fmla="*/ 745 w 1000"/>
              <a:gd name="T43" fmla="*/ 523 h 728"/>
              <a:gd name="T44" fmla="*/ 774 w 1000"/>
              <a:gd name="T45" fmla="*/ 513 h 728"/>
              <a:gd name="T46" fmla="*/ 807 w 1000"/>
              <a:gd name="T47" fmla="*/ 477 h 728"/>
              <a:gd name="T48" fmla="*/ 985 w 1000"/>
              <a:gd name="T49" fmla="*/ 284 h 728"/>
              <a:gd name="T50" fmla="*/ 984 w 1000"/>
              <a:gd name="T51" fmla="*/ 242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00" h="728">
                <a:moveTo>
                  <a:pt x="984" y="242"/>
                </a:moveTo>
                <a:cubicBezTo>
                  <a:pt x="942" y="196"/>
                  <a:pt x="899" y="149"/>
                  <a:pt x="856" y="103"/>
                </a:cubicBezTo>
                <a:cubicBezTo>
                  <a:pt x="828" y="73"/>
                  <a:pt x="800" y="42"/>
                  <a:pt x="772" y="12"/>
                </a:cubicBezTo>
                <a:cubicBezTo>
                  <a:pt x="765" y="4"/>
                  <a:pt x="756" y="0"/>
                  <a:pt x="745" y="4"/>
                </a:cubicBezTo>
                <a:cubicBezTo>
                  <a:pt x="734" y="9"/>
                  <a:pt x="730" y="17"/>
                  <a:pt x="730" y="28"/>
                </a:cubicBezTo>
                <a:cubicBezTo>
                  <a:pt x="731" y="34"/>
                  <a:pt x="730" y="40"/>
                  <a:pt x="730" y="46"/>
                </a:cubicBezTo>
                <a:cubicBezTo>
                  <a:pt x="730" y="75"/>
                  <a:pt x="730" y="75"/>
                  <a:pt x="702" y="78"/>
                </a:cubicBezTo>
                <a:cubicBezTo>
                  <a:pt x="698" y="78"/>
                  <a:pt x="693" y="79"/>
                  <a:pt x="689" y="79"/>
                </a:cubicBezTo>
                <a:cubicBezTo>
                  <a:pt x="498" y="98"/>
                  <a:pt x="336" y="177"/>
                  <a:pt x="202" y="314"/>
                </a:cubicBezTo>
                <a:cubicBezTo>
                  <a:pt x="131" y="388"/>
                  <a:pt x="77" y="473"/>
                  <a:pt x="39" y="569"/>
                </a:cubicBezTo>
                <a:cubicBezTo>
                  <a:pt x="22" y="614"/>
                  <a:pt x="8" y="661"/>
                  <a:pt x="0" y="710"/>
                </a:cubicBezTo>
                <a:cubicBezTo>
                  <a:pt x="7" y="708"/>
                  <a:pt x="10" y="703"/>
                  <a:pt x="13" y="700"/>
                </a:cubicBezTo>
                <a:cubicBezTo>
                  <a:pt x="53" y="664"/>
                  <a:pt x="91" y="628"/>
                  <a:pt x="130" y="592"/>
                </a:cubicBezTo>
                <a:cubicBezTo>
                  <a:pt x="156" y="568"/>
                  <a:pt x="192" y="568"/>
                  <a:pt x="217" y="591"/>
                </a:cubicBezTo>
                <a:cubicBezTo>
                  <a:pt x="244" y="615"/>
                  <a:pt x="270" y="640"/>
                  <a:pt x="296" y="664"/>
                </a:cubicBezTo>
                <a:cubicBezTo>
                  <a:pt x="320" y="686"/>
                  <a:pt x="343" y="707"/>
                  <a:pt x="367" y="728"/>
                </a:cubicBezTo>
                <a:cubicBezTo>
                  <a:pt x="372" y="725"/>
                  <a:pt x="372" y="721"/>
                  <a:pt x="373" y="717"/>
                </a:cubicBezTo>
                <a:cubicBezTo>
                  <a:pt x="390" y="667"/>
                  <a:pt x="415" y="622"/>
                  <a:pt x="450" y="583"/>
                </a:cubicBezTo>
                <a:cubicBezTo>
                  <a:pt x="521" y="502"/>
                  <a:pt x="609" y="455"/>
                  <a:pt x="716" y="442"/>
                </a:cubicBezTo>
                <a:cubicBezTo>
                  <a:pt x="729" y="441"/>
                  <a:pt x="731" y="445"/>
                  <a:pt x="731" y="456"/>
                </a:cubicBezTo>
                <a:cubicBezTo>
                  <a:pt x="730" y="470"/>
                  <a:pt x="731" y="483"/>
                  <a:pt x="730" y="497"/>
                </a:cubicBezTo>
                <a:cubicBezTo>
                  <a:pt x="730" y="509"/>
                  <a:pt x="733" y="518"/>
                  <a:pt x="745" y="523"/>
                </a:cubicBezTo>
                <a:cubicBezTo>
                  <a:pt x="756" y="527"/>
                  <a:pt x="766" y="523"/>
                  <a:pt x="774" y="513"/>
                </a:cubicBezTo>
                <a:cubicBezTo>
                  <a:pt x="784" y="500"/>
                  <a:pt x="796" y="489"/>
                  <a:pt x="807" y="477"/>
                </a:cubicBezTo>
                <a:cubicBezTo>
                  <a:pt x="866" y="413"/>
                  <a:pt x="926" y="349"/>
                  <a:pt x="985" y="284"/>
                </a:cubicBezTo>
                <a:cubicBezTo>
                  <a:pt x="1000" y="268"/>
                  <a:pt x="1000" y="259"/>
                  <a:pt x="984" y="242"/>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oleto"/>
              <a:ea typeface="+mn-ea"/>
              <a:cs typeface="+mn-cs"/>
            </a:endParaRPr>
          </a:p>
        </p:txBody>
      </p:sp>
      <p:sp>
        <p:nvSpPr>
          <p:cNvPr id="30" name="Freeform 6">
            <a:extLst>
              <a:ext uri="{FF2B5EF4-FFF2-40B4-BE49-F238E27FC236}">
                <a16:creationId xmlns:a16="http://schemas.microsoft.com/office/drawing/2014/main" id="{5AF2C130-055D-4736-B84E-79ED8713A27E}"/>
              </a:ext>
            </a:extLst>
          </p:cNvPr>
          <p:cNvSpPr>
            <a:spLocks/>
          </p:cNvSpPr>
          <p:nvPr/>
        </p:nvSpPr>
        <p:spPr bwMode="auto">
          <a:xfrm>
            <a:off x="1407414" y="2931256"/>
            <a:ext cx="1801813" cy="2471738"/>
          </a:xfrm>
          <a:custGeom>
            <a:avLst/>
            <a:gdLst>
              <a:gd name="T0" fmla="*/ 242 w 729"/>
              <a:gd name="T1" fmla="*/ 16 h 1000"/>
              <a:gd name="T2" fmla="*/ 103 w 729"/>
              <a:gd name="T3" fmla="*/ 144 h 1000"/>
              <a:gd name="T4" fmla="*/ 12 w 729"/>
              <a:gd name="T5" fmla="*/ 229 h 1000"/>
              <a:gd name="T6" fmla="*/ 4 w 729"/>
              <a:gd name="T7" fmla="*/ 256 h 1000"/>
              <a:gd name="T8" fmla="*/ 28 w 729"/>
              <a:gd name="T9" fmla="*/ 270 h 1000"/>
              <a:gd name="T10" fmla="*/ 46 w 729"/>
              <a:gd name="T11" fmla="*/ 270 h 1000"/>
              <a:gd name="T12" fmla="*/ 78 w 729"/>
              <a:gd name="T13" fmla="*/ 299 h 1000"/>
              <a:gd name="T14" fmla="*/ 80 w 729"/>
              <a:gd name="T15" fmla="*/ 312 h 1000"/>
              <a:gd name="T16" fmla="*/ 315 w 729"/>
              <a:gd name="T17" fmla="*/ 798 h 1000"/>
              <a:gd name="T18" fmla="*/ 570 w 729"/>
              <a:gd name="T19" fmla="*/ 961 h 1000"/>
              <a:gd name="T20" fmla="*/ 711 w 729"/>
              <a:gd name="T21" fmla="*/ 1000 h 1000"/>
              <a:gd name="T22" fmla="*/ 701 w 729"/>
              <a:gd name="T23" fmla="*/ 986 h 1000"/>
              <a:gd name="T24" fmla="*/ 593 w 729"/>
              <a:gd name="T25" fmla="*/ 869 h 1000"/>
              <a:gd name="T26" fmla="*/ 592 w 729"/>
              <a:gd name="T27" fmla="*/ 783 h 1000"/>
              <a:gd name="T28" fmla="*/ 665 w 729"/>
              <a:gd name="T29" fmla="*/ 703 h 1000"/>
              <a:gd name="T30" fmla="*/ 729 w 729"/>
              <a:gd name="T31" fmla="*/ 633 h 1000"/>
              <a:gd name="T32" fmla="*/ 718 w 729"/>
              <a:gd name="T33" fmla="*/ 627 h 1000"/>
              <a:gd name="T34" fmla="*/ 583 w 729"/>
              <a:gd name="T35" fmla="*/ 550 h 1000"/>
              <a:gd name="T36" fmla="*/ 442 w 729"/>
              <a:gd name="T37" fmla="*/ 284 h 1000"/>
              <a:gd name="T38" fmla="*/ 456 w 729"/>
              <a:gd name="T39" fmla="*/ 269 h 1000"/>
              <a:gd name="T40" fmla="*/ 497 w 729"/>
              <a:gd name="T41" fmla="*/ 270 h 1000"/>
              <a:gd name="T42" fmla="*/ 522 w 729"/>
              <a:gd name="T43" fmla="*/ 255 h 1000"/>
              <a:gd name="T44" fmla="*/ 513 w 729"/>
              <a:gd name="T45" fmla="*/ 226 h 1000"/>
              <a:gd name="T46" fmla="*/ 477 w 729"/>
              <a:gd name="T47" fmla="*/ 193 h 1000"/>
              <a:gd name="T48" fmla="*/ 284 w 729"/>
              <a:gd name="T49" fmla="*/ 15 h 1000"/>
              <a:gd name="T50" fmla="*/ 242 w 729"/>
              <a:gd name="T51" fmla="*/ 16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9" h="1000">
                <a:moveTo>
                  <a:pt x="242" y="16"/>
                </a:moveTo>
                <a:cubicBezTo>
                  <a:pt x="195" y="59"/>
                  <a:pt x="149" y="101"/>
                  <a:pt x="103" y="144"/>
                </a:cubicBezTo>
                <a:cubicBezTo>
                  <a:pt x="72" y="172"/>
                  <a:pt x="42" y="200"/>
                  <a:pt x="12" y="229"/>
                </a:cubicBezTo>
                <a:cubicBezTo>
                  <a:pt x="4" y="236"/>
                  <a:pt x="0" y="245"/>
                  <a:pt x="4" y="256"/>
                </a:cubicBezTo>
                <a:cubicBezTo>
                  <a:pt x="9" y="266"/>
                  <a:pt x="17" y="271"/>
                  <a:pt x="28" y="270"/>
                </a:cubicBezTo>
                <a:cubicBezTo>
                  <a:pt x="34" y="270"/>
                  <a:pt x="40" y="270"/>
                  <a:pt x="46" y="270"/>
                </a:cubicBezTo>
                <a:cubicBezTo>
                  <a:pt x="75" y="270"/>
                  <a:pt x="75" y="270"/>
                  <a:pt x="78" y="299"/>
                </a:cubicBezTo>
                <a:cubicBezTo>
                  <a:pt x="78" y="303"/>
                  <a:pt x="79" y="307"/>
                  <a:pt x="80" y="312"/>
                </a:cubicBezTo>
                <a:cubicBezTo>
                  <a:pt x="98" y="503"/>
                  <a:pt x="178" y="665"/>
                  <a:pt x="315" y="798"/>
                </a:cubicBezTo>
                <a:cubicBezTo>
                  <a:pt x="389" y="870"/>
                  <a:pt x="474" y="923"/>
                  <a:pt x="570" y="961"/>
                </a:cubicBezTo>
                <a:cubicBezTo>
                  <a:pt x="615" y="978"/>
                  <a:pt x="662" y="992"/>
                  <a:pt x="711" y="1000"/>
                </a:cubicBezTo>
                <a:cubicBezTo>
                  <a:pt x="709" y="993"/>
                  <a:pt x="704" y="990"/>
                  <a:pt x="701" y="986"/>
                </a:cubicBezTo>
                <a:cubicBezTo>
                  <a:pt x="665" y="947"/>
                  <a:pt x="629" y="909"/>
                  <a:pt x="593" y="869"/>
                </a:cubicBezTo>
                <a:cubicBezTo>
                  <a:pt x="569" y="843"/>
                  <a:pt x="569" y="808"/>
                  <a:pt x="592" y="783"/>
                </a:cubicBezTo>
                <a:cubicBezTo>
                  <a:pt x="616" y="756"/>
                  <a:pt x="640" y="730"/>
                  <a:pt x="665" y="703"/>
                </a:cubicBezTo>
                <a:cubicBezTo>
                  <a:pt x="686" y="680"/>
                  <a:pt x="708" y="656"/>
                  <a:pt x="729" y="633"/>
                </a:cubicBezTo>
                <a:cubicBezTo>
                  <a:pt x="726" y="628"/>
                  <a:pt x="721" y="628"/>
                  <a:pt x="718" y="627"/>
                </a:cubicBezTo>
                <a:cubicBezTo>
                  <a:pt x="668" y="610"/>
                  <a:pt x="623" y="585"/>
                  <a:pt x="583" y="550"/>
                </a:cubicBezTo>
                <a:cubicBezTo>
                  <a:pt x="502" y="479"/>
                  <a:pt x="455" y="391"/>
                  <a:pt x="442" y="284"/>
                </a:cubicBezTo>
                <a:cubicBezTo>
                  <a:pt x="441" y="271"/>
                  <a:pt x="445" y="269"/>
                  <a:pt x="456" y="269"/>
                </a:cubicBezTo>
                <a:cubicBezTo>
                  <a:pt x="470" y="270"/>
                  <a:pt x="483" y="269"/>
                  <a:pt x="497" y="270"/>
                </a:cubicBezTo>
                <a:cubicBezTo>
                  <a:pt x="509" y="270"/>
                  <a:pt x="518" y="267"/>
                  <a:pt x="522" y="255"/>
                </a:cubicBezTo>
                <a:cubicBezTo>
                  <a:pt x="527" y="243"/>
                  <a:pt x="523" y="234"/>
                  <a:pt x="513" y="226"/>
                </a:cubicBezTo>
                <a:cubicBezTo>
                  <a:pt x="500" y="216"/>
                  <a:pt x="489" y="204"/>
                  <a:pt x="477" y="193"/>
                </a:cubicBezTo>
                <a:cubicBezTo>
                  <a:pt x="413" y="134"/>
                  <a:pt x="349" y="74"/>
                  <a:pt x="284" y="15"/>
                </a:cubicBezTo>
                <a:cubicBezTo>
                  <a:pt x="268" y="0"/>
                  <a:pt x="258" y="0"/>
                  <a:pt x="242" y="1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oleto"/>
              <a:ea typeface="+mn-ea"/>
              <a:cs typeface="+mn-cs"/>
            </a:endParaRPr>
          </a:p>
        </p:txBody>
      </p:sp>
      <p:sp>
        <p:nvSpPr>
          <p:cNvPr id="31" name="Freeform 7">
            <a:extLst>
              <a:ext uri="{FF2B5EF4-FFF2-40B4-BE49-F238E27FC236}">
                <a16:creationId xmlns:a16="http://schemas.microsoft.com/office/drawing/2014/main" id="{22060DCD-9A1A-4EEC-98B0-BDF86EA2E760}"/>
              </a:ext>
            </a:extLst>
          </p:cNvPr>
          <p:cNvSpPr>
            <a:spLocks/>
          </p:cNvSpPr>
          <p:nvPr/>
        </p:nvSpPr>
        <p:spPr bwMode="auto">
          <a:xfrm>
            <a:off x="2918714" y="3821844"/>
            <a:ext cx="2468563" cy="1800225"/>
          </a:xfrm>
          <a:custGeom>
            <a:avLst/>
            <a:gdLst>
              <a:gd name="T0" fmla="*/ 15 w 999"/>
              <a:gd name="T1" fmla="*/ 487 h 729"/>
              <a:gd name="T2" fmla="*/ 144 w 999"/>
              <a:gd name="T3" fmla="*/ 626 h 729"/>
              <a:gd name="T4" fmla="*/ 228 w 999"/>
              <a:gd name="T5" fmla="*/ 717 h 729"/>
              <a:gd name="T6" fmla="*/ 255 w 999"/>
              <a:gd name="T7" fmla="*/ 725 h 729"/>
              <a:gd name="T8" fmla="*/ 270 w 999"/>
              <a:gd name="T9" fmla="*/ 701 h 729"/>
              <a:gd name="T10" fmla="*/ 270 w 999"/>
              <a:gd name="T11" fmla="*/ 683 h 729"/>
              <a:gd name="T12" fmla="*/ 298 w 999"/>
              <a:gd name="T13" fmla="*/ 651 h 729"/>
              <a:gd name="T14" fmla="*/ 311 w 999"/>
              <a:gd name="T15" fmla="*/ 649 h 729"/>
              <a:gd name="T16" fmla="*/ 797 w 999"/>
              <a:gd name="T17" fmla="*/ 413 h 729"/>
              <a:gd name="T18" fmla="*/ 960 w 999"/>
              <a:gd name="T19" fmla="*/ 158 h 729"/>
              <a:gd name="T20" fmla="*/ 999 w 999"/>
              <a:gd name="T21" fmla="*/ 17 h 729"/>
              <a:gd name="T22" fmla="*/ 985 w 999"/>
              <a:gd name="T23" fmla="*/ 27 h 729"/>
              <a:gd name="T24" fmla="*/ 868 w 999"/>
              <a:gd name="T25" fmla="*/ 135 h 729"/>
              <a:gd name="T26" fmla="*/ 782 w 999"/>
              <a:gd name="T27" fmla="*/ 136 h 729"/>
              <a:gd name="T28" fmla="*/ 702 w 999"/>
              <a:gd name="T29" fmla="*/ 64 h 729"/>
              <a:gd name="T30" fmla="*/ 632 w 999"/>
              <a:gd name="T31" fmla="*/ 0 h 729"/>
              <a:gd name="T32" fmla="*/ 626 w 999"/>
              <a:gd name="T33" fmla="*/ 11 h 729"/>
              <a:gd name="T34" fmla="*/ 549 w 999"/>
              <a:gd name="T35" fmla="*/ 145 h 729"/>
              <a:gd name="T36" fmla="*/ 283 w 999"/>
              <a:gd name="T37" fmla="*/ 287 h 729"/>
              <a:gd name="T38" fmla="*/ 269 w 999"/>
              <a:gd name="T39" fmla="*/ 272 h 729"/>
              <a:gd name="T40" fmla="*/ 269 w 999"/>
              <a:gd name="T41" fmla="*/ 232 h 729"/>
              <a:gd name="T42" fmla="*/ 254 w 999"/>
              <a:gd name="T43" fmla="*/ 206 h 729"/>
              <a:gd name="T44" fmla="*/ 225 w 999"/>
              <a:gd name="T45" fmla="*/ 216 h 729"/>
              <a:gd name="T46" fmla="*/ 192 w 999"/>
              <a:gd name="T47" fmla="*/ 252 h 729"/>
              <a:gd name="T48" fmla="*/ 15 w 999"/>
              <a:gd name="T49" fmla="*/ 445 h 729"/>
              <a:gd name="T50" fmla="*/ 15 w 999"/>
              <a:gd name="T51" fmla="*/ 487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99" h="729">
                <a:moveTo>
                  <a:pt x="15" y="487"/>
                </a:moveTo>
                <a:cubicBezTo>
                  <a:pt x="58" y="534"/>
                  <a:pt x="101" y="580"/>
                  <a:pt x="144" y="626"/>
                </a:cubicBezTo>
                <a:cubicBezTo>
                  <a:pt x="172" y="656"/>
                  <a:pt x="200" y="687"/>
                  <a:pt x="228" y="717"/>
                </a:cubicBezTo>
                <a:cubicBezTo>
                  <a:pt x="236" y="725"/>
                  <a:pt x="244" y="729"/>
                  <a:pt x="255" y="725"/>
                </a:cubicBezTo>
                <a:cubicBezTo>
                  <a:pt x="266" y="720"/>
                  <a:pt x="270" y="712"/>
                  <a:pt x="270" y="701"/>
                </a:cubicBezTo>
                <a:cubicBezTo>
                  <a:pt x="270" y="695"/>
                  <a:pt x="270" y="689"/>
                  <a:pt x="270" y="683"/>
                </a:cubicBezTo>
                <a:cubicBezTo>
                  <a:pt x="270" y="654"/>
                  <a:pt x="270" y="654"/>
                  <a:pt x="298" y="651"/>
                </a:cubicBezTo>
                <a:cubicBezTo>
                  <a:pt x="303" y="650"/>
                  <a:pt x="307" y="650"/>
                  <a:pt x="311" y="649"/>
                </a:cubicBezTo>
                <a:cubicBezTo>
                  <a:pt x="502" y="630"/>
                  <a:pt x="664" y="551"/>
                  <a:pt x="797" y="413"/>
                </a:cubicBezTo>
                <a:cubicBezTo>
                  <a:pt x="869" y="340"/>
                  <a:pt x="922" y="254"/>
                  <a:pt x="960" y="158"/>
                </a:cubicBezTo>
                <a:cubicBezTo>
                  <a:pt x="977" y="113"/>
                  <a:pt x="991" y="66"/>
                  <a:pt x="999" y="17"/>
                </a:cubicBezTo>
                <a:cubicBezTo>
                  <a:pt x="992" y="19"/>
                  <a:pt x="989" y="24"/>
                  <a:pt x="985" y="27"/>
                </a:cubicBezTo>
                <a:cubicBezTo>
                  <a:pt x="946" y="63"/>
                  <a:pt x="908" y="99"/>
                  <a:pt x="868" y="135"/>
                </a:cubicBezTo>
                <a:cubicBezTo>
                  <a:pt x="842" y="159"/>
                  <a:pt x="807" y="159"/>
                  <a:pt x="782" y="136"/>
                </a:cubicBezTo>
                <a:cubicBezTo>
                  <a:pt x="755" y="112"/>
                  <a:pt x="729" y="88"/>
                  <a:pt x="702" y="64"/>
                </a:cubicBezTo>
                <a:cubicBezTo>
                  <a:pt x="679" y="42"/>
                  <a:pt x="655" y="21"/>
                  <a:pt x="632" y="0"/>
                </a:cubicBezTo>
                <a:cubicBezTo>
                  <a:pt x="627" y="3"/>
                  <a:pt x="627" y="7"/>
                  <a:pt x="626" y="11"/>
                </a:cubicBezTo>
                <a:cubicBezTo>
                  <a:pt x="609" y="61"/>
                  <a:pt x="584" y="106"/>
                  <a:pt x="549" y="145"/>
                </a:cubicBezTo>
                <a:cubicBezTo>
                  <a:pt x="479" y="226"/>
                  <a:pt x="390" y="274"/>
                  <a:pt x="283" y="287"/>
                </a:cubicBezTo>
                <a:cubicBezTo>
                  <a:pt x="271" y="288"/>
                  <a:pt x="268" y="284"/>
                  <a:pt x="269" y="272"/>
                </a:cubicBezTo>
                <a:cubicBezTo>
                  <a:pt x="269" y="259"/>
                  <a:pt x="268" y="245"/>
                  <a:pt x="269" y="232"/>
                </a:cubicBezTo>
                <a:cubicBezTo>
                  <a:pt x="269" y="220"/>
                  <a:pt x="266" y="211"/>
                  <a:pt x="254" y="206"/>
                </a:cubicBezTo>
                <a:cubicBezTo>
                  <a:pt x="243" y="202"/>
                  <a:pt x="233" y="206"/>
                  <a:pt x="225" y="216"/>
                </a:cubicBezTo>
                <a:cubicBezTo>
                  <a:pt x="215" y="229"/>
                  <a:pt x="203" y="240"/>
                  <a:pt x="192" y="252"/>
                </a:cubicBezTo>
                <a:cubicBezTo>
                  <a:pt x="133" y="316"/>
                  <a:pt x="74" y="380"/>
                  <a:pt x="15" y="445"/>
                </a:cubicBezTo>
                <a:cubicBezTo>
                  <a:pt x="0" y="461"/>
                  <a:pt x="0" y="471"/>
                  <a:pt x="15" y="487"/>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oleto"/>
              <a:ea typeface="+mn-ea"/>
              <a:cs typeface="+mn-cs"/>
            </a:endParaRPr>
          </a:p>
        </p:txBody>
      </p:sp>
      <p:pic>
        <p:nvPicPr>
          <p:cNvPr id="32" name="Graphic 31" descr="Factory">
            <a:extLst>
              <a:ext uri="{FF2B5EF4-FFF2-40B4-BE49-F238E27FC236}">
                <a16:creationId xmlns:a16="http://schemas.microsoft.com/office/drawing/2014/main" id="{FF86D661-2AA3-457F-9FA3-4A37A43E56C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405698" y="1936741"/>
            <a:ext cx="693909" cy="693909"/>
          </a:xfrm>
          <a:prstGeom prst="rect">
            <a:avLst/>
          </a:prstGeom>
        </p:spPr>
      </p:pic>
      <p:pic>
        <p:nvPicPr>
          <p:cNvPr id="33" name="Graphic 32" descr="Connections">
            <a:extLst>
              <a:ext uri="{FF2B5EF4-FFF2-40B4-BE49-F238E27FC236}">
                <a16:creationId xmlns:a16="http://schemas.microsoft.com/office/drawing/2014/main" id="{20817A61-4126-4170-9550-99428FAE3BCE}"/>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08892" y="3966221"/>
            <a:ext cx="693909" cy="693909"/>
          </a:xfrm>
          <a:prstGeom prst="rect">
            <a:avLst/>
          </a:prstGeom>
        </p:spPr>
      </p:pic>
      <p:pic>
        <p:nvPicPr>
          <p:cNvPr id="34" name="Graphic 33" descr="Piggy Bank">
            <a:extLst>
              <a:ext uri="{FF2B5EF4-FFF2-40B4-BE49-F238E27FC236}">
                <a16:creationId xmlns:a16="http://schemas.microsoft.com/office/drawing/2014/main" id="{19FC7F87-F2D7-4373-8532-972B7E23239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917950" y="4440400"/>
            <a:ext cx="693909" cy="693909"/>
          </a:xfrm>
          <a:prstGeom prst="rect">
            <a:avLst/>
          </a:prstGeom>
        </p:spPr>
      </p:pic>
    </p:spTree>
    <p:extLst>
      <p:ext uri="{BB962C8B-B14F-4D97-AF65-F5344CB8AC3E}">
        <p14:creationId xmlns:p14="http://schemas.microsoft.com/office/powerpoint/2010/main" val="8352983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fade">
                                      <p:cBhvr>
                                        <p:cTn id="7" dur="500"/>
                                        <p:tgtEl>
                                          <p:spTgt spid="2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5">
                                            <p:txEl>
                                              <p:pRg st="0" end="0"/>
                                            </p:txEl>
                                          </p:spTgt>
                                        </p:tgtEl>
                                        <p:attrNameLst>
                                          <p:attrName>style.visibility</p:attrName>
                                        </p:attrNameLst>
                                      </p:cBhvr>
                                      <p:to>
                                        <p:strVal val="visible"/>
                                      </p:to>
                                    </p:set>
                                    <p:animEffect transition="in" filter="fade">
                                      <p:cBhvr>
                                        <p:cTn id="15" dur="500"/>
                                        <p:tgtEl>
                                          <p:spTgt spid="25">
                                            <p:txEl>
                                              <p:pRg st="0" end="0"/>
                                            </p:tx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xEl>
                                              <p:pRg st="0" end="0"/>
                                            </p:txEl>
                                          </p:spTgt>
                                        </p:tgtEl>
                                        <p:attrNameLst>
                                          <p:attrName>style.visibility</p:attrName>
                                        </p:attrNameLst>
                                      </p:cBhvr>
                                      <p:to>
                                        <p:strVal val="visible"/>
                                      </p:to>
                                    </p:set>
                                    <p:animEffect transition="in" filter="fade">
                                      <p:cBhvr>
                                        <p:cTn id="18" dur="500"/>
                                        <p:tgtEl>
                                          <p:spTgt spid="26">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27">
                                            <p:txEl>
                                              <p:pRg st="0" end="0"/>
                                            </p:txEl>
                                          </p:spTgt>
                                        </p:tgtEl>
                                        <p:attrNameLst>
                                          <p:attrName>style.visibility</p:attrName>
                                        </p:attrNameLst>
                                      </p:cBhvr>
                                      <p:to>
                                        <p:strVal val="visible"/>
                                      </p:to>
                                    </p:set>
                                    <p:animEffect transition="in" filter="fade">
                                      <p:cBhvr>
                                        <p:cTn id="26" dur="500"/>
                                        <p:tgtEl>
                                          <p:spTgt spid="27">
                                            <p:txEl>
                                              <p:pRg st="0" end="0"/>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8">
                                            <p:txEl>
                                              <p:pRg st="0" end="0"/>
                                            </p:txEl>
                                          </p:spTgt>
                                        </p:tgtEl>
                                        <p:attrNameLst>
                                          <p:attrName>style.visibility</p:attrName>
                                        </p:attrNameLst>
                                      </p:cBhvr>
                                      <p:to>
                                        <p:strVal val="visible"/>
                                      </p:to>
                                    </p:set>
                                    <p:animEffect transition="in" filter="fade">
                                      <p:cBhvr>
                                        <p:cTn id="29" dur="500"/>
                                        <p:tgtEl>
                                          <p:spTgt spid="28">
                                            <p:txEl>
                                              <p:pRg st="0" end="0"/>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uild="p"/>
      <p:bldP spid="25" grpId="0" build="p"/>
      <p:bldP spid="26" grpId="0" build="p"/>
      <p:bldP spid="27" grpId="0" build="p"/>
      <p:bldP spid="28" grpId="0" build="p"/>
      <p:bldP spid="29" grpId="0" animBg="1"/>
      <p:bldP spid="30" grpId="0" animBg="1"/>
      <p:bldP spid="3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05EF9-B7C8-4720-85F8-E2552A2AB7DC}"/>
              </a:ext>
            </a:extLst>
          </p:cNvPr>
          <p:cNvSpPr>
            <a:spLocks noGrp="1"/>
          </p:cNvSpPr>
          <p:nvPr>
            <p:ph type="title"/>
          </p:nvPr>
        </p:nvSpPr>
        <p:spPr/>
        <p:txBody>
          <a:bodyPr/>
          <a:lstStyle/>
          <a:p>
            <a:r>
              <a:rPr lang="en-US"/>
              <a:t>Developing and engaging with your network virtually</a:t>
            </a:r>
          </a:p>
        </p:txBody>
      </p:sp>
      <p:graphicFrame>
        <p:nvGraphicFramePr>
          <p:cNvPr id="3" name="Diagram 2">
            <a:extLst>
              <a:ext uri="{FF2B5EF4-FFF2-40B4-BE49-F238E27FC236}">
                <a16:creationId xmlns:a16="http://schemas.microsoft.com/office/drawing/2014/main" id="{B7E5ACFF-685B-4E86-A1E6-DD3514F249F7}"/>
              </a:ext>
            </a:extLst>
          </p:cNvPr>
          <p:cNvGraphicFramePr/>
          <p:nvPr/>
        </p:nvGraphicFramePr>
        <p:xfrm>
          <a:off x="2867337" y="1393444"/>
          <a:ext cx="6457325" cy="4071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4" name="Group 3">
            <a:extLst>
              <a:ext uri="{FF2B5EF4-FFF2-40B4-BE49-F238E27FC236}">
                <a16:creationId xmlns:a16="http://schemas.microsoft.com/office/drawing/2014/main" id="{1268C81A-8455-4B37-9C32-90BA9DC29D1E}"/>
              </a:ext>
            </a:extLst>
          </p:cNvPr>
          <p:cNvGrpSpPr/>
          <p:nvPr/>
        </p:nvGrpSpPr>
        <p:grpSpPr>
          <a:xfrm>
            <a:off x="5228833" y="2599013"/>
            <a:ext cx="1734331" cy="1659974"/>
            <a:chOff x="2924097" y="6818451"/>
            <a:chExt cx="1734331" cy="1659974"/>
          </a:xfrm>
        </p:grpSpPr>
        <p:pic>
          <p:nvPicPr>
            <p:cNvPr id="5" name="Picture 4" descr="A close up of a logo&#10;&#10;Description automatically generated">
              <a:extLst>
                <a:ext uri="{FF2B5EF4-FFF2-40B4-BE49-F238E27FC236}">
                  <a16:creationId xmlns:a16="http://schemas.microsoft.com/office/drawing/2014/main" id="{CC5EF217-7CD1-4813-A591-B71E5E543A4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191187" y="7641957"/>
              <a:ext cx="1200150" cy="836468"/>
            </a:xfrm>
            <a:prstGeom prst="rect">
              <a:avLst/>
            </a:prstGeom>
          </p:spPr>
        </p:pic>
        <p:pic>
          <p:nvPicPr>
            <p:cNvPr id="6" name="Picture 5" descr="A picture containing clipart&#10;&#10;Description automatically generated">
              <a:extLst>
                <a:ext uri="{FF2B5EF4-FFF2-40B4-BE49-F238E27FC236}">
                  <a16:creationId xmlns:a16="http://schemas.microsoft.com/office/drawing/2014/main" id="{DEAED5ED-B781-480A-BC24-7BC5AEFBA1B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924097" y="6818451"/>
              <a:ext cx="1734331" cy="515329"/>
            </a:xfrm>
            <a:prstGeom prst="rect">
              <a:avLst/>
            </a:prstGeom>
          </p:spPr>
        </p:pic>
      </p:grpSp>
      <p:sp>
        <p:nvSpPr>
          <p:cNvPr id="7" name="Oval 6">
            <a:extLst>
              <a:ext uri="{FF2B5EF4-FFF2-40B4-BE49-F238E27FC236}">
                <a16:creationId xmlns:a16="http://schemas.microsoft.com/office/drawing/2014/main" id="{CF3767AC-F0F5-4AFE-9883-34ADE0DC0936}"/>
              </a:ext>
            </a:extLst>
          </p:cNvPr>
          <p:cNvSpPr/>
          <p:nvPr/>
        </p:nvSpPr>
        <p:spPr>
          <a:xfrm>
            <a:off x="1451925" y="3840753"/>
            <a:ext cx="1838325" cy="1838325"/>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Soleto"/>
              <a:ea typeface="+mn-ea"/>
              <a:cs typeface="+mn-cs"/>
            </a:endParaRPr>
          </a:p>
        </p:txBody>
      </p:sp>
      <p:sp>
        <p:nvSpPr>
          <p:cNvPr id="8" name="Oval 7">
            <a:extLst>
              <a:ext uri="{FF2B5EF4-FFF2-40B4-BE49-F238E27FC236}">
                <a16:creationId xmlns:a16="http://schemas.microsoft.com/office/drawing/2014/main" id="{8A53BA9C-C78D-4AB8-8D86-0160BA7C8C29}"/>
              </a:ext>
            </a:extLst>
          </p:cNvPr>
          <p:cNvSpPr/>
          <p:nvPr/>
        </p:nvSpPr>
        <p:spPr>
          <a:xfrm>
            <a:off x="1451926" y="1062064"/>
            <a:ext cx="2150040" cy="2150040"/>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Soleto"/>
              <a:ea typeface="+mn-ea"/>
              <a:cs typeface="+mn-cs"/>
            </a:endParaRPr>
          </a:p>
        </p:txBody>
      </p:sp>
      <p:sp>
        <p:nvSpPr>
          <p:cNvPr id="9" name="Oval 8">
            <a:extLst>
              <a:ext uri="{FF2B5EF4-FFF2-40B4-BE49-F238E27FC236}">
                <a16:creationId xmlns:a16="http://schemas.microsoft.com/office/drawing/2014/main" id="{6B34DF5B-8D96-4263-9656-F4BE0F527464}"/>
              </a:ext>
            </a:extLst>
          </p:cNvPr>
          <p:cNvSpPr/>
          <p:nvPr/>
        </p:nvSpPr>
        <p:spPr>
          <a:xfrm>
            <a:off x="8355371" y="883564"/>
            <a:ext cx="2150040" cy="2150040"/>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Soleto"/>
              <a:ea typeface="+mn-ea"/>
              <a:cs typeface="+mn-cs"/>
            </a:endParaRPr>
          </a:p>
        </p:txBody>
      </p:sp>
      <p:sp>
        <p:nvSpPr>
          <p:cNvPr id="10" name="Oval 9">
            <a:extLst>
              <a:ext uri="{FF2B5EF4-FFF2-40B4-BE49-F238E27FC236}">
                <a16:creationId xmlns:a16="http://schemas.microsoft.com/office/drawing/2014/main" id="{2449B9AE-5AB2-41A3-B0AB-4D3948A2AD94}"/>
              </a:ext>
            </a:extLst>
          </p:cNvPr>
          <p:cNvSpPr/>
          <p:nvPr/>
        </p:nvSpPr>
        <p:spPr>
          <a:xfrm>
            <a:off x="9965254" y="3009701"/>
            <a:ext cx="1549638" cy="1438608"/>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Soleto"/>
              <a:ea typeface="+mn-ea"/>
              <a:cs typeface="+mn-cs"/>
            </a:endParaRPr>
          </a:p>
        </p:txBody>
      </p:sp>
      <p:sp>
        <p:nvSpPr>
          <p:cNvPr id="11" name="Oval 10">
            <a:extLst>
              <a:ext uri="{FF2B5EF4-FFF2-40B4-BE49-F238E27FC236}">
                <a16:creationId xmlns:a16="http://schemas.microsoft.com/office/drawing/2014/main" id="{1FBF98E8-5956-4633-B005-72ED1F1C82B7}"/>
              </a:ext>
            </a:extLst>
          </p:cNvPr>
          <p:cNvSpPr/>
          <p:nvPr/>
        </p:nvSpPr>
        <p:spPr>
          <a:xfrm>
            <a:off x="8549840" y="4258987"/>
            <a:ext cx="1838324" cy="1706610"/>
          </a:xfrm>
          <a:prstGeom prst="ellips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Soleto"/>
              <a:ea typeface="+mn-ea"/>
              <a:cs typeface="+mn-cs"/>
            </a:endParaRPr>
          </a:p>
        </p:txBody>
      </p:sp>
      <p:sp>
        <p:nvSpPr>
          <p:cNvPr id="12" name="Rectangle 11">
            <a:extLst>
              <a:ext uri="{FF2B5EF4-FFF2-40B4-BE49-F238E27FC236}">
                <a16:creationId xmlns:a16="http://schemas.microsoft.com/office/drawing/2014/main" id="{F4C0175B-C6FD-45BC-961A-4937A4CB8DB9}"/>
              </a:ext>
            </a:extLst>
          </p:cNvPr>
          <p:cNvSpPr/>
          <p:nvPr/>
        </p:nvSpPr>
        <p:spPr>
          <a:xfrm>
            <a:off x="821091" y="4258987"/>
            <a:ext cx="3099991"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oleto Light"/>
                <a:ea typeface="+mn-ea"/>
                <a:cs typeface="+mn-cs"/>
              </a:rPr>
              <a:t>Identify the right people to know and the value that you add</a:t>
            </a:r>
          </a:p>
        </p:txBody>
      </p:sp>
      <p:sp>
        <p:nvSpPr>
          <p:cNvPr id="13" name="Rectangle 12">
            <a:extLst>
              <a:ext uri="{FF2B5EF4-FFF2-40B4-BE49-F238E27FC236}">
                <a16:creationId xmlns:a16="http://schemas.microsoft.com/office/drawing/2014/main" id="{CF6513CF-08C5-4A7C-ABDA-2788D1D064BE}"/>
              </a:ext>
            </a:extLst>
          </p:cNvPr>
          <p:cNvSpPr/>
          <p:nvPr/>
        </p:nvSpPr>
        <p:spPr>
          <a:xfrm>
            <a:off x="9469002" y="3221173"/>
            <a:ext cx="2411578"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oleto Light"/>
                <a:ea typeface="+mn-ea"/>
                <a:cs typeface="+mn-cs"/>
              </a:rPr>
              <a:t>Find ways to engage them – if you haven’t already! </a:t>
            </a:r>
          </a:p>
        </p:txBody>
      </p:sp>
      <p:sp>
        <p:nvSpPr>
          <p:cNvPr id="14" name="Rectangle 13">
            <a:extLst>
              <a:ext uri="{FF2B5EF4-FFF2-40B4-BE49-F238E27FC236}">
                <a16:creationId xmlns:a16="http://schemas.microsoft.com/office/drawing/2014/main" id="{CE145E22-3AE3-418C-94EA-3542D9E168CD}"/>
              </a:ext>
            </a:extLst>
          </p:cNvPr>
          <p:cNvSpPr/>
          <p:nvPr/>
        </p:nvSpPr>
        <p:spPr>
          <a:xfrm>
            <a:off x="8224602" y="1180183"/>
            <a:ext cx="2411578"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oleto Light"/>
                <a:ea typeface="+mn-ea"/>
                <a:cs typeface="+mn-cs"/>
              </a:rPr>
              <a:t>Nurture the relationship - stay top of mind by adding value to them</a:t>
            </a:r>
          </a:p>
        </p:txBody>
      </p:sp>
      <p:sp>
        <p:nvSpPr>
          <p:cNvPr id="15" name="Rectangle 14">
            <a:extLst>
              <a:ext uri="{FF2B5EF4-FFF2-40B4-BE49-F238E27FC236}">
                <a16:creationId xmlns:a16="http://schemas.microsoft.com/office/drawing/2014/main" id="{190EE6F0-9372-4F73-91C1-B8601162CCA2}"/>
              </a:ext>
            </a:extLst>
          </p:cNvPr>
          <p:cNvSpPr/>
          <p:nvPr/>
        </p:nvSpPr>
        <p:spPr>
          <a:xfrm>
            <a:off x="1076908" y="1583350"/>
            <a:ext cx="2844174" cy="101566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oleto Light"/>
                <a:ea typeface="+mn-ea"/>
                <a:cs typeface="+mn-cs"/>
              </a:rPr>
              <a:t>Challenge their perception - educate them about what you do</a:t>
            </a:r>
          </a:p>
        </p:txBody>
      </p:sp>
      <p:sp>
        <p:nvSpPr>
          <p:cNvPr id="16" name="Rectangle 15">
            <a:extLst>
              <a:ext uri="{FF2B5EF4-FFF2-40B4-BE49-F238E27FC236}">
                <a16:creationId xmlns:a16="http://schemas.microsoft.com/office/drawing/2014/main" id="{B120B7AE-C14C-4411-8E68-0C5116423672}"/>
              </a:ext>
            </a:extLst>
          </p:cNvPr>
          <p:cNvSpPr/>
          <p:nvPr/>
        </p:nvSpPr>
        <p:spPr>
          <a:xfrm>
            <a:off x="7769497" y="4756670"/>
            <a:ext cx="3399009"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oleto Light"/>
                <a:ea typeface="+mn-ea"/>
                <a:cs typeface="+mn-cs"/>
              </a:rPr>
              <a:t>When appropriate make requests to create opportunity </a:t>
            </a:r>
          </a:p>
        </p:txBody>
      </p:sp>
    </p:spTree>
    <p:extLst>
      <p:ext uri="{BB962C8B-B14F-4D97-AF65-F5344CB8AC3E}">
        <p14:creationId xmlns:p14="http://schemas.microsoft.com/office/powerpoint/2010/main" val="42894914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5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p:bldP spid="13" grpId="0"/>
      <p:bldP spid="14" grpId="0"/>
      <p:bldP spid="15" grpId="0"/>
      <p:bldP spid="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89A8A-627B-4F01-9DF0-2037B1993602}"/>
              </a:ext>
            </a:extLst>
          </p:cNvPr>
          <p:cNvSpPr>
            <a:spLocks noGrp="1"/>
          </p:cNvSpPr>
          <p:nvPr>
            <p:ph type="title"/>
          </p:nvPr>
        </p:nvSpPr>
        <p:spPr/>
        <p:txBody>
          <a:bodyPr/>
          <a:lstStyle/>
          <a:p>
            <a:r>
              <a:rPr lang="en-US"/>
              <a:t>Growing your network – sources of existing contacts</a:t>
            </a:r>
            <a:endParaRPr lang="en-GB"/>
          </a:p>
        </p:txBody>
      </p:sp>
      <p:sp>
        <p:nvSpPr>
          <p:cNvPr id="15" name="Rectangle 14">
            <a:extLst>
              <a:ext uri="{FF2B5EF4-FFF2-40B4-BE49-F238E27FC236}">
                <a16:creationId xmlns:a16="http://schemas.microsoft.com/office/drawing/2014/main" id="{09C01D94-4D7B-4AD5-AB0B-25428767E793}"/>
              </a:ext>
            </a:extLst>
          </p:cNvPr>
          <p:cNvSpPr/>
          <p:nvPr/>
        </p:nvSpPr>
        <p:spPr>
          <a:xfrm>
            <a:off x="3048000" y="1064840"/>
            <a:ext cx="6096000" cy="461665"/>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lumMod val="75000"/>
                    <a:lumOff val="25000"/>
                  </a:prstClr>
                </a:solidFill>
                <a:effectLst/>
                <a:uLnTx/>
                <a:uFillTx/>
                <a:latin typeface="Soleto"/>
                <a:ea typeface="+mn-ea"/>
                <a:cs typeface="+mn-cs"/>
              </a:rPr>
              <a:t>Pursued… Always? Sometimes? Never?</a:t>
            </a:r>
          </a:p>
        </p:txBody>
      </p:sp>
      <p:sp>
        <p:nvSpPr>
          <p:cNvPr id="29" name="Rectangle 28">
            <a:extLst>
              <a:ext uri="{FF2B5EF4-FFF2-40B4-BE49-F238E27FC236}">
                <a16:creationId xmlns:a16="http://schemas.microsoft.com/office/drawing/2014/main" id="{FEFCDCAA-A1F8-4820-8DFC-92C8275AD957}"/>
              </a:ext>
            </a:extLst>
          </p:cNvPr>
          <p:cNvSpPr/>
          <p:nvPr/>
        </p:nvSpPr>
        <p:spPr>
          <a:xfrm>
            <a:off x="1968501" y="2055951"/>
            <a:ext cx="3822700" cy="400110"/>
          </a:xfrm>
          <a:prstGeom prst="rect">
            <a:avLst/>
          </a:prstGeom>
        </p:spPr>
        <p:txBody>
          <a:bodyPr wrap="square">
            <a:spAutoFit/>
          </a:bodyPr>
          <a:lstStyle/>
          <a:p>
            <a:pPr marR="0" indent="0" fontAlgn="auto">
              <a:lnSpc>
                <a:spcPct val="100000"/>
              </a:lnSpc>
              <a:spcBef>
                <a:spcPts val="0"/>
              </a:spcBef>
              <a:spcAft>
                <a:spcPts val="0"/>
              </a:spcAft>
              <a:buClrTx/>
              <a:buSzTx/>
              <a:buFontTx/>
              <a:buNone/>
              <a:tabLst/>
              <a:defRPr/>
            </a:pPr>
            <a:r>
              <a:rPr lang="en-US" sz="2000">
                <a:latin typeface="Soleto Light"/>
              </a:rPr>
              <a:t>LinkedIn contacts.</a:t>
            </a:r>
          </a:p>
        </p:txBody>
      </p:sp>
      <p:sp>
        <p:nvSpPr>
          <p:cNvPr id="30" name="Oval 29">
            <a:extLst>
              <a:ext uri="{FF2B5EF4-FFF2-40B4-BE49-F238E27FC236}">
                <a16:creationId xmlns:a16="http://schemas.microsoft.com/office/drawing/2014/main" id="{E40CEE68-848D-4599-89C3-BD76D7D10660}"/>
              </a:ext>
            </a:extLst>
          </p:cNvPr>
          <p:cNvSpPr/>
          <p:nvPr/>
        </p:nvSpPr>
        <p:spPr>
          <a:xfrm>
            <a:off x="1085056" y="1936294"/>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01</a:t>
            </a:r>
          </a:p>
        </p:txBody>
      </p:sp>
      <p:sp>
        <p:nvSpPr>
          <p:cNvPr id="31" name="Rectangle 30">
            <a:extLst>
              <a:ext uri="{FF2B5EF4-FFF2-40B4-BE49-F238E27FC236}">
                <a16:creationId xmlns:a16="http://schemas.microsoft.com/office/drawing/2014/main" id="{A8F1D274-E139-4883-BE5E-60FB9B87E56D}"/>
              </a:ext>
            </a:extLst>
          </p:cNvPr>
          <p:cNvSpPr/>
          <p:nvPr/>
        </p:nvSpPr>
        <p:spPr>
          <a:xfrm>
            <a:off x="1968501" y="2881451"/>
            <a:ext cx="3822700" cy="400110"/>
          </a:xfrm>
          <a:prstGeom prst="rect">
            <a:avLst/>
          </a:prstGeom>
        </p:spPr>
        <p:txBody>
          <a:bodyPr wrap="square">
            <a:spAutoFit/>
          </a:bodyPr>
          <a:lstStyle/>
          <a:p>
            <a:pPr marR="0" indent="0" fontAlgn="auto">
              <a:lnSpc>
                <a:spcPct val="100000"/>
              </a:lnSpc>
              <a:spcBef>
                <a:spcPts val="0"/>
              </a:spcBef>
              <a:spcAft>
                <a:spcPts val="0"/>
              </a:spcAft>
              <a:buClrTx/>
              <a:buSzTx/>
              <a:buFontTx/>
              <a:buNone/>
              <a:tabLst/>
              <a:defRPr/>
            </a:pPr>
            <a:r>
              <a:rPr lang="en-US" sz="2000">
                <a:latin typeface="Soleto Light"/>
              </a:rPr>
              <a:t>CRM contacts.</a:t>
            </a:r>
          </a:p>
        </p:txBody>
      </p:sp>
      <p:sp>
        <p:nvSpPr>
          <p:cNvPr id="32" name="Oval 31">
            <a:extLst>
              <a:ext uri="{FF2B5EF4-FFF2-40B4-BE49-F238E27FC236}">
                <a16:creationId xmlns:a16="http://schemas.microsoft.com/office/drawing/2014/main" id="{4DBFCEE2-05D4-421F-9F34-2D1D14B3A956}"/>
              </a:ext>
            </a:extLst>
          </p:cNvPr>
          <p:cNvSpPr/>
          <p:nvPr/>
        </p:nvSpPr>
        <p:spPr>
          <a:xfrm>
            <a:off x="1085056" y="2761794"/>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02</a:t>
            </a:r>
          </a:p>
        </p:txBody>
      </p:sp>
      <p:sp>
        <p:nvSpPr>
          <p:cNvPr id="33" name="Rectangle 32">
            <a:extLst>
              <a:ext uri="{FF2B5EF4-FFF2-40B4-BE49-F238E27FC236}">
                <a16:creationId xmlns:a16="http://schemas.microsoft.com/office/drawing/2014/main" id="{A5764202-77E5-441E-9EAB-DCF00CC909A5}"/>
              </a:ext>
            </a:extLst>
          </p:cNvPr>
          <p:cNvSpPr/>
          <p:nvPr/>
        </p:nvSpPr>
        <p:spPr>
          <a:xfrm>
            <a:off x="1968501" y="3553063"/>
            <a:ext cx="3822700" cy="707886"/>
          </a:xfrm>
          <a:prstGeom prst="rect">
            <a:avLst/>
          </a:prstGeom>
        </p:spPr>
        <p:txBody>
          <a:bodyPr wrap="square">
            <a:spAutoFit/>
          </a:bodyPr>
          <a:lstStyle/>
          <a:p>
            <a:pPr marR="0" indent="0" fontAlgn="auto">
              <a:lnSpc>
                <a:spcPct val="100000"/>
              </a:lnSpc>
              <a:spcBef>
                <a:spcPts val="0"/>
              </a:spcBef>
              <a:spcAft>
                <a:spcPts val="0"/>
              </a:spcAft>
              <a:buClrTx/>
              <a:buSzTx/>
              <a:buFontTx/>
              <a:buNone/>
              <a:tabLst/>
              <a:defRPr/>
            </a:pPr>
            <a:r>
              <a:rPr lang="en-US" sz="2000">
                <a:latin typeface="Soleto Light"/>
              </a:rPr>
              <a:t>Old business cards (sitting in your top drawer).</a:t>
            </a:r>
          </a:p>
        </p:txBody>
      </p:sp>
      <p:sp>
        <p:nvSpPr>
          <p:cNvPr id="34" name="Oval 33">
            <a:extLst>
              <a:ext uri="{FF2B5EF4-FFF2-40B4-BE49-F238E27FC236}">
                <a16:creationId xmlns:a16="http://schemas.microsoft.com/office/drawing/2014/main" id="{52350255-1310-4FD2-9CAB-CCC4EF9ADC12}"/>
              </a:ext>
            </a:extLst>
          </p:cNvPr>
          <p:cNvSpPr/>
          <p:nvPr/>
        </p:nvSpPr>
        <p:spPr>
          <a:xfrm>
            <a:off x="1085056" y="3587294"/>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03</a:t>
            </a:r>
          </a:p>
        </p:txBody>
      </p:sp>
      <p:sp>
        <p:nvSpPr>
          <p:cNvPr id="35" name="Rectangle 34">
            <a:extLst>
              <a:ext uri="{FF2B5EF4-FFF2-40B4-BE49-F238E27FC236}">
                <a16:creationId xmlns:a16="http://schemas.microsoft.com/office/drawing/2014/main" id="{EEBC8A15-2BE6-4D64-8DA4-7DBCD57CD321}"/>
              </a:ext>
            </a:extLst>
          </p:cNvPr>
          <p:cNvSpPr/>
          <p:nvPr/>
        </p:nvSpPr>
        <p:spPr>
          <a:xfrm>
            <a:off x="1968501" y="4531586"/>
            <a:ext cx="3822700" cy="400110"/>
          </a:xfrm>
          <a:prstGeom prst="rect">
            <a:avLst/>
          </a:prstGeom>
        </p:spPr>
        <p:txBody>
          <a:bodyPr wrap="square">
            <a:spAutoFit/>
          </a:bodyPr>
          <a:lstStyle/>
          <a:p>
            <a:pPr marR="0" indent="0" fontAlgn="auto">
              <a:lnSpc>
                <a:spcPct val="100000"/>
              </a:lnSpc>
              <a:spcBef>
                <a:spcPts val="0"/>
              </a:spcBef>
              <a:spcAft>
                <a:spcPts val="0"/>
              </a:spcAft>
              <a:buClrTx/>
              <a:buSzTx/>
              <a:buFontTx/>
              <a:buNone/>
              <a:tabLst/>
              <a:defRPr/>
            </a:pPr>
            <a:r>
              <a:rPr lang="en-US" sz="2000">
                <a:latin typeface="Soleto Light"/>
              </a:rPr>
              <a:t>Alumni directories / group.</a:t>
            </a:r>
          </a:p>
        </p:txBody>
      </p:sp>
      <p:sp>
        <p:nvSpPr>
          <p:cNvPr id="36" name="Oval 35">
            <a:extLst>
              <a:ext uri="{FF2B5EF4-FFF2-40B4-BE49-F238E27FC236}">
                <a16:creationId xmlns:a16="http://schemas.microsoft.com/office/drawing/2014/main" id="{DA9DC8FF-F2D6-4245-805B-AB6FD2098B25}"/>
              </a:ext>
            </a:extLst>
          </p:cNvPr>
          <p:cNvSpPr/>
          <p:nvPr/>
        </p:nvSpPr>
        <p:spPr>
          <a:xfrm>
            <a:off x="1085056" y="4412794"/>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04</a:t>
            </a:r>
          </a:p>
        </p:txBody>
      </p:sp>
      <p:sp>
        <p:nvSpPr>
          <p:cNvPr id="37" name="Rectangle 36">
            <a:extLst>
              <a:ext uri="{FF2B5EF4-FFF2-40B4-BE49-F238E27FC236}">
                <a16:creationId xmlns:a16="http://schemas.microsoft.com/office/drawing/2014/main" id="{A265328B-1635-4D36-B797-A74BCEC85AA2}"/>
              </a:ext>
            </a:extLst>
          </p:cNvPr>
          <p:cNvSpPr/>
          <p:nvPr/>
        </p:nvSpPr>
        <p:spPr>
          <a:xfrm>
            <a:off x="6979445" y="2094581"/>
            <a:ext cx="3822700" cy="400110"/>
          </a:xfrm>
          <a:prstGeom prst="rect">
            <a:avLst/>
          </a:prstGeom>
        </p:spPr>
        <p:txBody>
          <a:bodyPr wrap="square">
            <a:spAutoFit/>
          </a:bodyPr>
          <a:lstStyle/>
          <a:p>
            <a:pPr marR="0" indent="0" fontAlgn="auto">
              <a:lnSpc>
                <a:spcPct val="100000"/>
              </a:lnSpc>
              <a:spcBef>
                <a:spcPts val="0"/>
              </a:spcBef>
              <a:spcAft>
                <a:spcPts val="0"/>
              </a:spcAft>
              <a:buClrTx/>
              <a:buSzTx/>
              <a:buFontTx/>
              <a:buNone/>
              <a:tabLst/>
              <a:defRPr/>
            </a:pPr>
            <a:r>
              <a:rPr lang="en-US" sz="2000">
                <a:latin typeface="Soleto Light"/>
              </a:rPr>
              <a:t>Interest / affinity groups.</a:t>
            </a:r>
          </a:p>
        </p:txBody>
      </p:sp>
      <p:sp>
        <p:nvSpPr>
          <p:cNvPr id="38" name="Oval 37">
            <a:extLst>
              <a:ext uri="{FF2B5EF4-FFF2-40B4-BE49-F238E27FC236}">
                <a16:creationId xmlns:a16="http://schemas.microsoft.com/office/drawing/2014/main" id="{7C18DC1E-132A-461E-9EA9-2A6B2184ED95}"/>
              </a:ext>
            </a:extLst>
          </p:cNvPr>
          <p:cNvSpPr/>
          <p:nvPr/>
        </p:nvSpPr>
        <p:spPr>
          <a:xfrm>
            <a:off x="6096000" y="1936294"/>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05</a:t>
            </a:r>
          </a:p>
        </p:txBody>
      </p:sp>
      <p:sp>
        <p:nvSpPr>
          <p:cNvPr id="39" name="Rectangle 38">
            <a:extLst>
              <a:ext uri="{FF2B5EF4-FFF2-40B4-BE49-F238E27FC236}">
                <a16:creationId xmlns:a16="http://schemas.microsoft.com/office/drawing/2014/main" id="{9AFF57EB-3A2B-4594-9F56-D97FAFBFFB91}"/>
              </a:ext>
            </a:extLst>
          </p:cNvPr>
          <p:cNvSpPr/>
          <p:nvPr/>
        </p:nvSpPr>
        <p:spPr>
          <a:xfrm>
            <a:off x="6979445" y="2724889"/>
            <a:ext cx="3822700" cy="707886"/>
          </a:xfrm>
          <a:prstGeom prst="rect">
            <a:avLst/>
          </a:prstGeom>
        </p:spPr>
        <p:txBody>
          <a:bodyPr wrap="square">
            <a:spAutoFit/>
          </a:bodyPr>
          <a:lstStyle/>
          <a:p>
            <a:pPr marR="0" indent="0" fontAlgn="auto">
              <a:lnSpc>
                <a:spcPct val="100000"/>
              </a:lnSpc>
              <a:spcBef>
                <a:spcPts val="0"/>
              </a:spcBef>
              <a:spcAft>
                <a:spcPts val="0"/>
              </a:spcAft>
              <a:buClrTx/>
              <a:buSzTx/>
              <a:buFontTx/>
              <a:buNone/>
              <a:tabLst/>
              <a:defRPr/>
            </a:pPr>
            <a:r>
              <a:rPr lang="en-US" sz="2000">
                <a:latin typeface="Soleto Light"/>
              </a:rPr>
              <a:t>Delegates from conferences / business briefings.</a:t>
            </a:r>
          </a:p>
        </p:txBody>
      </p:sp>
      <p:sp>
        <p:nvSpPr>
          <p:cNvPr id="40" name="Oval 39">
            <a:extLst>
              <a:ext uri="{FF2B5EF4-FFF2-40B4-BE49-F238E27FC236}">
                <a16:creationId xmlns:a16="http://schemas.microsoft.com/office/drawing/2014/main" id="{E81C71D7-6B04-4C1E-B1FD-862629198016}"/>
              </a:ext>
            </a:extLst>
          </p:cNvPr>
          <p:cNvSpPr/>
          <p:nvPr/>
        </p:nvSpPr>
        <p:spPr>
          <a:xfrm>
            <a:off x="6096000" y="2761794"/>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06</a:t>
            </a:r>
          </a:p>
        </p:txBody>
      </p:sp>
      <p:sp>
        <p:nvSpPr>
          <p:cNvPr id="41" name="Rectangle 40">
            <a:extLst>
              <a:ext uri="{FF2B5EF4-FFF2-40B4-BE49-F238E27FC236}">
                <a16:creationId xmlns:a16="http://schemas.microsoft.com/office/drawing/2014/main" id="{6D378AA2-0554-46CB-8BE8-A806733C9256}"/>
              </a:ext>
            </a:extLst>
          </p:cNvPr>
          <p:cNvSpPr/>
          <p:nvPr/>
        </p:nvSpPr>
        <p:spPr>
          <a:xfrm>
            <a:off x="6979445" y="3706951"/>
            <a:ext cx="3822700" cy="400110"/>
          </a:xfrm>
          <a:prstGeom prst="rect">
            <a:avLst/>
          </a:prstGeom>
        </p:spPr>
        <p:txBody>
          <a:bodyPr wrap="square">
            <a:spAutoFit/>
          </a:bodyPr>
          <a:lstStyle/>
          <a:p>
            <a:pPr marR="0" indent="0" fontAlgn="auto">
              <a:lnSpc>
                <a:spcPct val="100000"/>
              </a:lnSpc>
              <a:spcBef>
                <a:spcPts val="0"/>
              </a:spcBef>
              <a:spcAft>
                <a:spcPts val="0"/>
              </a:spcAft>
              <a:buClrTx/>
              <a:buSzTx/>
              <a:buFontTx/>
              <a:buNone/>
              <a:tabLst/>
              <a:defRPr/>
            </a:pPr>
            <a:r>
              <a:rPr lang="en-US" sz="2000">
                <a:latin typeface="Soleto Light"/>
              </a:rPr>
              <a:t>Lost opportunities / proposals.</a:t>
            </a:r>
          </a:p>
        </p:txBody>
      </p:sp>
      <p:sp>
        <p:nvSpPr>
          <p:cNvPr id="42" name="Oval 41">
            <a:extLst>
              <a:ext uri="{FF2B5EF4-FFF2-40B4-BE49-F238E27FC236}">
                <a16:creationId xmlns:a16="http://schemas.microsoft.com/office/drawing/2014/main" id="{FF660C02-BAA1-4B81-B429-F70C58EA892C}"/>
              </a:ext>
            </a:extLst>
          </p:cNvPr>
          <p:cNvSpPr/>
          <p:nvPr/>
        </p:nvSpPr>
        <p:spPr>
          <a:xfrm>
            <a:off x="6096000" y="3587294"/>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07</a:t>
            </a:r>
          </a:p>
        </p:txBody>
      </p:sp>
      <p:sp>
        <p:nvSpPr>
          <p:cNvPr id="43" name="Rectangle 42">
            <a:extLst>
              <a:ext uri="{FF2B5EF4-FFF2-40B4-BE49-F238E27FC236}">
                <a16:creationId xmlns:a16="http://schemas.microsoft.com/office/drawing/2014/main" id="{870E486F-3ED2-4D44-976D-12B296D8C472}"/>
              </a:ext>
            </a:extLst>
          </p:cNvPr>
          <p:cNvSpPr/>
          <p:nvPr/>
        </p:nvSpPr>
        <p:spPr>
          <a:xfrm>
            <a:off x="6979445" y="4532451"/>
            <a:ext cx="3822700" cy="400110"/>
          </a:xfrm>
          <a:prstGeom prst="rect">
            <a:avLst/>
          </a:prstGeom>
        </p:spPr>
        <p:txBody>
          <a:bodyPr wrap="square">
            <a:spAutoFit/>
          </a:bodyPr>
          <a:lstStyle/>
          <a:p>
            <a:pPr marR="0" indent="0" fontAlgn="auto">
              <a:lnSpc>
                <a:spcPct val="100000"/>
              </a:lnSpc>
              <a:spcBef>
                <a:spcPts val="0"/>
              </a:spcBef>
              <a:spcAft>
                <a:spcPts val="0"/>
              </a:spcAft>
              <a:buClrTx/>
              <a:buSzTx/>
              <a:buFontTx/>
              <a:buNone/>
              <a:tabLst/>
              <a:defRPr/>
            </a:pPr>
            <a:r>
              <a:rPr lang="en-US" sz="2000">
                <a:latin typeface="Soleto Light"/>
              </a:rPr>
              <a:t>Previous clients.</a:t>
            </a:r>
          </a:p>
        </p:txBody>
      </p:sp>
      <p:sp>
        <p:nvSpPr>
          <p:cNvPr id="44" name="Oval 43">
            <a:extLst>
              <a:ext uri="{FF2B5EF4-FFF2-40B4-BE49-F238E27FC236}">
                <a16:creationId xmlns:a16="http://schemas.microsoft.com/office/drawing/2014/main" id="{98286C1D-1743-4FE3-885C-27884B02FD3B}"/>
              </a:ext>
            </a:extLst>
          </p:cNvPr>
          <p:cNvSpPr/>
          <p:nvPr/>
        </p:nvSpPr>
        <p:spPr>
          <a:xfrm>
            <a:off x="6096000" y="4412794"/>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08</a:t>
            </a:r>
          </a:p>
        </p:txBody>
      </p:sp>
      <p:sp>
        <p:nvSpPr>
          <p:cNvPr id="16" name="Rectangle 15">
            <a:extLst>
              <a:ext uri="{FF2B5EF4-FFF2-40B4-BE49-F238E27FC236}">
                <a16:creationId xmlns:a16="http://schemas.microsoft.com/office/drawing/2014/main" id="{A5E4E10E-0EAC-4011-9D63-FA440D5055C6}"/>
              </a:ext>
            </a:extLst>
          </p:cNvPr>
          <p:cNvSpPr/>
          <p:nvPr/>
        </p:nvSpPr>
        <p:spPr>
          <a:xfrm>
            <a:off x="990601" y="1669259"/>
            <a:ext cx="9601200" cy="3836070"/>
          </a:xfrm>
          <a:prstGeom prst="rect">
            <a:avLst/>
          </a:prstGeom>
          <a:solidFill>
            <a:srgbClr val="FFFFFF">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Soleto"/>
              <a:ea typeface="+mn-ea"/>
              <a:cs typeface="+mn-cs"/>
            </a:endParaRPr>
          </a:p>
        </p:txBody>
      </p:sp>
    </p:spTree>
    <p:extLst>
      <p:ext uri="{BB962C8B-B14F-4D97-AF65-F5344CB8AC3E}">
        <p14:creationId xmlns:p14="http://schemas.microsoft.com/office/powerpoint/2010/main" val="26582291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500"/>
                                        <p:tgtEl>
                                          <p:spTgt spid="3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fade">
                                      <p:cBhvr>
                                        <p:cTn id="47" dur="500"/>
                                        <p:tgtEl>
                                          <p:spTgt spid="4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animEffect transition="in" filter="fade">
                                      <p:cBhvr>
                                        <p:cTn id="50" dur="500"/>
                                        <p:tgtEl>
                                          <p:spTgt spid="39"/>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500"/>
                                        <p:tgtEl>
                                          <p:spTgt spid="42"/>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fade">
                                      <p:cBhvr>
                                        <p:cTn id="58" dur="500"/>
                                        <p:tgtEl>
                                          <p:spTgt spid="41"/>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fade">
                                      <p:cBhvr>
                                        <p:cTn id="63" dur="500"/>
                                        <p:tgtEl>
                                          <p:spTgt spid="4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fade">
                                      <p:cBhvr>
                                        <p:cTn id="66" dur="500"/>
                                        <p:tgtEl>
                                          <p:spTgt spid="43"/>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500"/>
                                        <p:tgtEl>
                                          <p:spTgt spid="1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9" grpId="0"/>
      <p:bldP spid="30" grpId="0" animBg="1"/>
      <p:bldP spid="31" grpId="0"/>
      <p:bldP spid="32" grpId="0" animBg="1"/>
      <p:bldP spid="33" grpId="0"/>
      <p:bldP spid="34" grpId="0" animBg="1"/>
      <p:bldP spid="35" grpId="0"/>
      <p:bldP spid="36" grpId="0" animBg="1"/>
      <p:bldP spid="37" grpId="0"/>
      <p:bldP spid="38" grpId="0" animBg="1"/>
      <p:bldP spid="39" grpId="0"/>
      <p:bldP spid="40" grpId="0" animBg="1"/>
      <p:bldP spid="41" grpId="0"/>
      <p:bldP spid="42" grpId="0" animBg="1"/>
      <p:bldP spid="43" grpId="0"/>
      <p:bldP spid="44" grpId="0" animBg="1"/>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89A8A-627B-4F01-9DF0-2037B1993602}"/>
              </a:ext>
            </a:extLst>
          </p:cNvPr>
          <p:cNvSpPr>
            <a:spLocks noGrp="1"/>
          </p:cNvSpPr>
          <p:nvPr>
            <p:ph type="title"/>
          </p:nvPr>
        </p:nvSpPr>
        <p:spPr/>
        <p:txBody>
          <a:bodyPr/>
          <a:lstStyle/>
          <a:p>
            <a:r>
              <a:rPr lang="en-US"/>
              <a:t>Growing your network – sources of existing contacts</a:t>
            </a:r>
            <a:endParaRPr lang="en-GB"/>
          </a:p>
        </p:txBody>
      </p:sp>
      <p:sp>
        <p:nvSpPr>
          <p:cNvPr id="15" name="Rectangle 14">
            <a:extLst>
              <a:ext uri="{FF2B5EF4-FFF2-40B4-BE49-F238E27FC236}">
                <a16:creationId xmlns:a16="http://schemas.microsoft.com/office/drawing/2014/main" id="{09C01D94-4D7B-4AD5-AB0B-25428767E793}"/>
              </a:ext>
            </a:extLst>
          </p:cNvPr>
          <p:cNvSpPr/>
          <p:nvPr/>
        </p:nvSpPr>
        <p:spPr>
          <a:xfrm>
            <a:off x="3048000" y="1064840"/>
            <a:ext cx="6096000" cy="461665"/>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lumMod val="75000"/>
                    <a:lumOff val="25000"/>
                  </a:prstClr>
                </a:solidFill>
                <a:effectLst/>
                <a:uLnTx/>
                <a:uFillTx/>
                <a:latin typeface="Soleto"/>
                <a:ea typeface="+mn-ea"/>
                <a:cs typeface="+mn-cs"/>
              </a:rPr>
              <a:t>Pursued… Always? Sometimes? Never?</a:t>
            </a:r>
          </a:p>
        </p:txBody>
      </p:sp>
      <p:sp>
        <p:nvSpPr>
          <p:cNvPr id="29" name="Rectangle 28">
            <a:extLst>
              <a:ext uri="{FF2B5EF4-FFF2-40B4-BE49-F238E27FC236}">
                <a16:creationId xmlns:a16="http://schemas.microsoft.com/office/drawing/2014/main" id="{FEFCDCAA-A1F8-4820-8DFC-92C8275AD957}"/>
              </a:ext>
            </a:extLst>
          </p:cNvPr>
          <p:cNvSpPr/>
          <p:nvPr/>
        </p:nvSpPr>
        <p:spPr>
          <a:xfrm>
            <a:off x="1968501" y="1736074"/>
            <a:ext cx="3822700" cy="707886"/>
          </a:xfrm>
          <a:prstGeom prst="rect">
            <a:avLst/>
          </a:prstGeom>
        </p:spPr>
        <p:txBody>
          <a:bodyPr wrap="square">
            <a:spAutoFit/>
          </a:bodyPr>
          <a:lstStyle/>
          <a:p>
            <a:pPr marR="0" indent="0" fontAlgn="auto">
              <a:lnSpc>
                <a:spcPct val="100000"/>
              </a:lnSpc>
              <a:spcBef>
                <a:spcPts val="0"/>
              </a:spcBef>
              <a:spcAft>
                <a:spcPts val="0"/>
              </a:spcAft>
              <a:buClrTx/>
              <a:buSzTx/>
              <a:buFontTx/>
              <a:buNone/>
              <a:tabLst/>
              <a:defRPr/>
            </a:pPr>
            <a:r>
              <a:rPr lang="en-US" sz="2000">
                <a:latin typeface="Soleto Light"/>
              </a:rPr>
              <a:t>Conferences / association meetings – get delegate lists.</a:t>
            </a:r>
          </a:p>
        </p:txBody>
      </p:sp>
      <p:sp>
        <p:nvSpPr>
          <p:cNvPr id="30" name="Oval 29">
            <a:extLst>
              <a:ext uri="{FF2B5EF4-FFF2-40B4-BE49-F238E27FC236}">
                <a16:creationId xmlns:a16="http://schemas.microsoft.com/office/drawing/2014/main" id="{E40CEE68-848D-4599-89C3-BD76D7D10660}"/>
              </a:ext>
            </a:extLst>
          </p:cNvPr>
          <p:cNvSpPr/>
          <p:nvPr/>
        </p:nvSpPr>
        <p:spPr>
          <a:xfrm>
            <a:off x="1085056" y="1746362"/>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01</a:t>
            </a:r>
          </a:p>
        </p:txBody>
      </p:sp>
      <p:sp>
        <p:nvSpPr>
          <p:cNvPr id="31" name="Rectangle 30">
            <a:extLst>
              <a:ext uri="{FF2B5EF4-FFF2-40B4-BE49-F238E27FC236}">
                <a16:creationId xmlns:a16="http://schemas.microsoft.com/office/drawing/2014/main" id="{A8F1D274-E139-4883-BE5E-60FB9B87E56D}"/>
              </a:ext>
            </a:extLst>
          </p:cNvPr>
          <p:cNvSpPr/>
          <p:nvPr/>
        </p:nvSpPr>
        <p:spPr>
          <a:xfrm>
            <a:off x="1968501" y="2519363"/>
            <a:ext cx="3822700" cy="707886"/>
          </a:xfrm>
          <a:prstGeom prst="rect">
            <a:avLst/>
          </a:prstGeom>
        </p:spPr>
        <p:txBody>
          <a:bodyPr wrap="square">
            <a:spAutoFit/>
          </a:bodyPr>
          <a:lstStyle/>
          <a:p>
            <a:pPr marR="0" indent="0" fontAlgn="auto">
              <a:lnSpc>
                <a:spcPct val="100000"/>
              </a:lnSpc>
              <a:spcBef>
                <a:spcPts val="0"/>
              </a:spcBef>
              <a:spcAft>
                <a:spcPts val="0"/>
              </a:spcAft>
              <a:buClrTx/>
              <a:buSzTx/>
              <a:buFontTx/>
              <a:buNone/>
              <a:tabLst/>
              <a:defRPr/>
            </a:pPr>
            <a:r>
              <a:rPr lang="en-US" sz="2000">
                <a:latin typeface="Soleto Light"/>
              </a:rPr>
              <a:t>Give speeches – conferences / association meetings.</a:t>
            </a:r>
          </a:p>
        </p:txBody>
      </p:sp>
      <p:sp>
        <p:nvSpPr>
          <p:cNvPr id="32" name="Oval 31">
            <a:extLst>
              <a:ext uri="{FF2B5EF4-FFF2-40B4-BE49-F238E27FC236}">
                <a16:creationId xmlns:a16="http://schemas.microsoft.com/office/drawing/2014/main" id="{4DBFCEE2-05D4-421F-9F34-2D1D14B3A956}"/>
              </a:ext>
            </a:extLst>
          </p:cNvPr>
          <p:cNvSpPr/>
          <p:nvPr/>
        </p:nvSpPr>
        <p:spPr>
          <a:xfrm>
            <a:off x="1085056" y="2514303"/>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02</a:t>
            </a:r>
          </a:p>
        </p:txBody>
      </p:sp>
      <p:sp>
        <p:nvSpPr>
          <p:cNvPr id="33" name="Rectangle 32">
            <a:extLst>
              <a:ext uri="{FF2B5EF4-FFF2-40B4-BE49-F238E27FC236}">
                <a16:creationId xmlns:a16="http://schemas.microsoft.com/office/drawing/2014/main" id="{A5764202-77E5-441E-9EAB-DCF00CC909A5}"/>
              </a:ext>
            </a:extLst>
          </p:cNvPr>
          <p:cNvSpPr/>
          <p:nvPr/>
        </p:nvSpPr>
        <p:spPr>
          <a:xfrm>
            <a:off x="1968501" y="3401700"/>
            <a:ext cx="3822700" cy="400110"/>
          </a:xfrm>
          <a:prstGeom prst="rect">
            <a:avLst/>
          </a:prstGeom>
        </p:spPr>
        <p:txBody>
          <a:bodyPr wrap="square">
            <a:spAutoFit/>
          </a:bodyPr>
          <a:lstStyle/>
          <a:p>
            <a:pPr marR="0" indent="0" fontAlgn="auto">
              <a:lnSpc>
                <a:spcPct val="100000"/>
              </a:lnSpc>
              <a:spcBef>
                <a:spcPts val="0"/>
              </a:spcBef>
              <a:spcAft>
                <a:spcPts val="0"/>
              </a:spcAft>
              <a:buClrTx/>
              <a:buSzTx/>
              <a:buFontTx/>
              <a:buNone/>
              <a:tabLst/>
              <a:defRPr/>
            </a:pPr>
            <a:r>
              <a:rPr lang="en-US" sz="2000">
                <a:latin typeface="Soleto Light"/>
              </a:rPr>
              <a:t>Join associations.</a:t>
            </a:r>
          </a:p>
        </p:txBody>
      </p:sp>
      <p:sp>
        <p:nvSpPr>
          <p:cNvPr id="34" name="Oval 33">
            <a:extLst>
              <a:ext uri="{FF2B5EF4-FFF2-40B4-BE49-F238E27FC236}">
                <a16:creationId xmlns:a16="http://schemas.microsoft.com/office/drawing/2014/main" id="{52350255-1310-4FD2-9CAB-CCC4EF9ADC12}"/>
              </a:ext>
            </a:extLst>
          </p:cNvPr>
          <p:cNvSpPr/>
          <p:nvPr/>
        </p:nvSpPr>
        <p:spPr>
          <a:xfrm>
            <a:off x="1085056" y="3282908"/>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03</a:t>
            </a:r>
          </a:p>
        </p:txBody>
      </p:sp>
      <p:sp>
        <p:nvSpPr>
          <p:cNvPr id="35" name="Rectangle 34">
            <a:extLst>
              <a:ext uri="{FF2B5EF4-FFF2-40B4-BE49-F238E27FC236}">
                <a16:creationId xmlns:a16="http://schemas.microsoft.com/office/drawing/2014/main" id="{EEBC8A15-2BE6-4D64-8DA4-7DBCD57CD321}"/>
              </a:ext>
            </a:extLst>
          </p:cNvPr>
          <p:cNvSpPr/>
          <p:nvPr/>
        </p:nvSpPr>
        <p:spPr>
          <a:xfrm>
            <a:off x="1968501" y="3958065"/>
            <a:ext cx="3822700" cy="707886"/>
          </a:xfrm>
          <a:prstGeom prst="rect">
            <a:avLst/>
          </a:prstGeom>
        </p:spPr>
        <p:txBody>
          <a:bodyPr wrap="square">
            <a:spAutoFit/>
          </a:bodyPr>
          <a:lstStyle/>
          <a:p>
            <a:pPr marR="0" indent="0" fontAlgn="auto">
              <a:lnSpc>
                <a:spcPct val="100000"/>
              </a:lnSpc>
              <a:spcBef>
                <a:spcPts val="0"/>
              </a:spcBef>
              <a:spcAft>
                <a:spcPts val="0"/>
              </a:spcAft>
              <a:buClrTx/>
              <a:buSzTx/>
              <a:buFontTx/>
              <a:buNone/>
              <a:tabLst/>
              <a:defRPr/>
            </a:pPr>
            <a:r>
              <a:rPr lang="en-US" sz="2000">
                <a:latin typeface="Soleto Light"/>
              </a:rPr>
              <a:t>Publish articles / blogs / podcasts / webinars in relevant publications.</a:t>
            </a:r>
          </a:p>
        </p:txBody>
      </p:sp>
      <p:sp>
        <p:nvSpPr>
          <p:cNvPr id="36" name="Oval 35">
            <a:extLst>
              <a:ext uri="{FF2B5EF4-FFF2-40B4-BE49-F238E27FC236}">
                <a16:creationId xmlns:a16="http://schemas.microsoft.com/office/drawing/2014/main" id="{DA9DC8FF-F2D6-4245-805B-AB6FD2098B25}"/>
              </a:ext>
            </a:extLst>
          </p:cNvPr>
          <p:cNvSpPr/>
          <p:nvPr/>
        </p:nvSpPr>
        <p:spPr>
          <a:xfrm>
            <a:off x="1085056" y="4027771"/>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04</a:t>
            </a:r>
          </a:p>
        </p:txBody>
      </p:sp>
      <p:sp>
        <p:nvSpPr>
          <p:cNvPr id="37" name="Rectangle 36">
            <a:extLst>
              <a:ext uri="{FF2B5EF4-FFF2-40B4-BE49-F238E27FC236}">
                <a16:creationId xmlns:a16="http://schemas.microsoft.com/office/drawing/2014/main" id="{A265328B-1635-4D36-B797-A74BCEC85AA2}"/>
              </a:ext>
            </a:extLst>
          </p:cNvPr>
          <p:cNvSpPr/>
          <p:nvPr/>
        </p:nvSpPr>
        <p:spPr>
          <a:xfrm>
            <a:off x="6979445" y="1677900"/>
            <a:ext cx="3822700" cy="707886"/>
          </a:xfrm>
          <a:prstGeom prst="rect">
            <a:avLst/>
          </a:prstGeom>
        </p:spPr>
        <p:txBody>
          <a:bodyPr wrap="square">
            <a:spAutoFit/>
          </a:bodyPr>
          <a:lstStyle/>
          <a:p>
            <a:pPr marR="0" indent="0" fontAlgn="auto">
              <a:lnSpc>
                <a:spcPct val="100000"/>
              </a:lnSpc>
              <a:spcBef>
                <a:spcPts val="0"/>
              </a:spcBef>
              <a:spcAft>
                <a:spcPts val="0"/>
              </a:spcAft>
              <a:buClrTx/>
              <a:buSzTx/>
              <a:buFontTx/>
              <a:buNone/>
              <a:tabLst/>
              <a:defRPr/>
            </a:pPr>
            <a:r>
              <a:rPr lang="en-US" sz="2000">
                <a:latin typeface="Soleto Light"/>
              </a:rPr>
              <a:t>Conduct a survey / research project.</a:t>
            </a:r>
          </a:p>
        </p:txBody>
      </p:sp>
      <p:sp>
        <p:nvSpPr>
          <p:cNvPr id="38" name="Oval 37">
            <a:extLst>
              <a:ext uri="{FF2B5EF4-FFF2-40B4-BE49-F238E27FC236}">
                <a16:creationId xmlns:a16="http://schemas.microsoft.com/office/drawing/2014/main" id="{7C18DC1E-132A-461E-9EA9-2A6B2184ED95}"/>
              </a:ext>
            </a:extLst>
          </p:cNvPr>
          <p:cNvSpPr/>
          <p:nvPr/>
        </p:nvSpPr>
        <p:spPr>
          <a:xfrm>
            <a:off x="6096000" y="1746362"/>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06</a:t>
            </a:r>
          </a:p>
        </p:txBody>
      </p:sp>
      <p:sp>
        <p:nvSpPr>
          <p:cNvPr id="39" name="Rectangle 38">
            <a:extLst>
              <a:ext uri="{FF2B5EF4-FFF2-40B4-BE49-F238E27FC236}">
                <a16:creationId xmlns:a16="http://schemas.microsoft.com/office/drawing/2014/main" id="{9AFF57EB-3A2B-4594-9F56-D97FAFBFFB91}"/>
              </a:ext>
            </a:extLst>
          </p:cNvPr>
          <p:cNvSpPr/>
          <p:nvPr/>
        </p:nvSpPr>
        <p:spPr>
          <a:xfrm>
            <a:off x="6979445" y="2477398"/>
            <a:ext cx="3822700" cy="707886"/>
          </a:xfrm>
          <a:prstGeom prst="rect">
            <a:avLst/>
          </a:prstGeom>
        </p:spPr>
        <p:txBody>
          <a:bodyPr wrap="square">
            <a:spAutoFit/>
          </a:bodyPr>
          <a:lstStyle/>
          <a:p>
            <a:pPr marR="0" indent="0" fontAlgn="auto">
              <a:lnSpc>
                <a:spcPct val="100000"/>
              </a:lnSpc>
              <a:spcBef>
                <a:spcPts val="0"/>
              </a:spcBef>
              <a:spcAft>
                <a:spcPts val="0"/>
              </a:spcAft>
              <a:buClrTx/>
              <a:buSzTx/>
              <a:buFontTx/>
              <a:buNone/>
              <a:tabLst/>
              <a:defRPr/>
            </a:pPr>
            <a:r>
              <a:rPr lang="en-US" sz="2000">
                <a:latin typeface="Soleto Light"/>
              </a:rPr>
              <a:t>Meet everyone that attends a meeting.</a:t>
            </a:r>
          </a:p>
        </p:txBody>
      </p:sp>
      <p:sp>
        <p:nvSpPr>
          <p:cNvPr id="40" name="Oval 39">
            <a:extLst>
              <a:ext uri="{FF2B5EF4-FFF2-40B4-BE49-F238E27FC236}">
                <a16:creationId xmlns:a16="http://schemas.microsoft.com/office/drawing/2014/main" id="{E81C71D7-6B04-4C1E-B1FD-862629198016}"/>
              </a:ext>
            </a:extLst>
          </p:cNvPr>
          <p:cNvSpPr/>
          <p:nvPr/>
        </p:nvSpPr>
        <p:spPr>
          <a:xfrm>
            <a:off x="6096000" y="2514303"/>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07</a:t>
            </a:r>
          </a:p>
        </p:txBody>
      </p:sp>
      <p:sp>
        <p:nvSpPr>
          <p:cNvPr id="41" name="Rectangle 40">
            <a:extLst>
              <a:ext uri="{FF2B5EF4-FFF2-40B4-BE49-F238E27FC236}">
                <a16:creationId xmlns:a16="http://schemas.microsoft.com/office/drawing/2014/main" id="{6D378AA2-0554-46CB-8BE8-A806733C9256}"/>
              </a:ext>
            </a:extLst>
          </p:cNvPr>
          <p:cNvSpPr/>
          <p:nvPr/>
        </p:nvSpPr>
        <p:spPr>
          <a:xfrm>
            <a:off x="6979445" y="3240003"/>
            <a:ext cx="3822700" cy="707886"/>
          </a:xfrm>
          <a:prstGeom prst="rect">
            <a:avLst/>
          </a:prstGeom>
        </p:spPr>
        <p:txBody>
          <a:bodyPr wrap="square">
            <a:spAutoFit/>
          </a:bodyPr>
          <a:lstStyle/>
          <a:p>
            <a:pPr marR="0" indent="0" fontAlgn="auto">
              <a:lnSpc>
                <a:spcPct val="100000"/>
              </a:lnSpc>
              <a:spcBef>
                <a:spcPts val="0"/>
              </a:spcBef>
              <a:spcAft>
                <a:spcPts val="0"/>
              </a:spcAft>
              <a:buClrTx/>
              <a:buSzTx/>
              <a:buFontTx/>
              <a:buNone/>
              <a:tabLst/>
              <a:defRPr/>
            </a:pPr>
            <a:r>
              <a:rPr lang="en-US" sz="2000">
                <a:latin typeface="Soleto Light"/>
              </a:rPr>
              <a:t>Make calls to industry names (LinkedIn, publications).</a:t>
            </a:r>
          </a:p>
        </p:txBody>
      </p:sp>
      <p:sp>
        <p:nvSpPr>
          <p:cNvPr id="42" name="Oval 41">
            <a:extLst>
              <a:ext uri="{FF2B5EF4-FFF2-40B4-BE49-F238E27FC236}">
                <a16:creationId xmlns:a16="http://schemas.microsoft.com/office/drawing/2014/main" id="{FF660C02-BAA1-4B81-B429-F70C58EA892C}"/>
              </a:ext>
            </a:extLst>
          </p:cNvPr>
          <p:cNvSpPr/>
          <p:nvPr/>
        </p:nvSpPr>
        <p:spPr>
          <a:xfrm>
            <a:off x="6096000" y="3282908"/>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08</a:t>
            </a:r>
          </a:p>
        </p:txBody>
      </p:sp>
      <p:sp>
        <p:nvSpPr>
          <p:cNvPr id="43" name="Rectangle 42">
            <a:extLst>
              <a:ext uri="{FF2B5EF4-FFF2-40B4-BE49-F238E27FC236}">
                <a16:creationId xmlns:a16="http://schemas.microsoft.com/office/drawing/2014/main" id="{870E486F-3ED2-4D44-976D-12B296D8C472}"/>
              </a:ext>
            </a:extLst>
          </p:cNvPr>
          <p:cNvSpPr/>
          <p:nvPr/>
        </p:nvSpPr>
        <p:spPr>
          <a:xfrm>
            <a:off x="6979445" y="3995532"/>
            <a:ext cx="3822700" cy="707886"/>
          </a:xfrm>
          <a:prstGeom prst="rect">
            <a:avLst/>
          </a:prstGeom>
        </p:spPr>
        <p:txBody>
          <a:bodyPr wrap="square">
            <a:spAutoFit/>
          </a:bodyPr>
          <a:lstStyle/>
          <a:p>
            <a:pPr marR="0" indent="0" fontAlgn="auto">
              <a:lnSpc>
                <a:spcPct val="100000"/>
              </a:lnSpc>
              <a:spcBef>
                <a:spcPts val="0"/>
              </a:spcBef>
              <a:spcAft>
                <a:spcPts val="0"/>
              </a:spcAft>
              <a:buClrTx/>
              <a:buSzTx/>
              <a:buFontTx/>
              <a:buNone/>
              <a:tabLst/>
              <a:defRPr/>
            </a:pPr>
            <a:r>
              <a:rPr lang="en-US" sz="2000">
                <a:latin typeface="Soleto Light"/>
              </a:rPr>
              <a:t>Pro bono work for industry organisations.</a:t>
            </a:r>
          </a:p>
        </p:txBody>
      </p:sp>
      <p:sp>
        <p:nvSpPr>
          <p:cNvPr id="44" name="Oval 43">
            <a:extLst>
              <a:ext uri="{FF2B5EF4-FFF2-40B4-BE49-F238E27FC236}">
                <a16:creationId xmlns:a16="http://schemas.microsoft.com/office/drawing/2014/main" id="{98286C1D-1743-4FE3-885C-27884B02FD3B}"/>
              </a:ext>
            </a:extLst>
          </p:cNvPr>
          <p:cNvSpPr/>
          <p:nvPr/>
        </p:nvSpPr>
        <p:spPr>
          <a:xfrm>
            <a:off x="6096000" y="4027771"/>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09</a:t>
            </a:r>
          </a:p>
        </p:txBody>
      </p:sp>
      <p:sp>
        <p:nvSpPr>
          <p:cNvPr id="23" name="Rectangle 22">
            <a:extLst>
              <a:ext uri="{FF2B5EF4-FFF2-40B4-BE49-F238E27FC236}">
                <a16:creationId xmlns:a16="http://schemas.microsoft.com/office/drawing/2014/main" id="{7DB6A1D6-282E-4F4E-810E-B0D363725B6D}"/>
              </a:ext>
            </a:extLst>
          </p:cNvPr>
          <p:cNvSpPr/>
          <p:nvPr/>
        </p:nvSpPr>
        <p:spPr>
          <a:xfrm>
            <a:off x="1968501" y="4891426"/>
            <a:ext cx="3822700" cy="400110"/>
          </a:xfrm>
          <a:prstGeom prst="rect">
            <a:avLst/>
          </a:prstGeom>
        </p:spPr>
        <p:txBody>
          <a:bodyPr wrap="square">
            <a:spAutoFit/>
          </a:bodyPr>
          <a:lstStyle/>
          <a:p>
            <a:pPr marR="0" indent="0" fontAlgn="auto">
              <a:lnSpc>
                <a:spcPct val="100000"/>
              </a:lnSpc>
              <a:spcBef>
                <a:spcPts val="0"/>
              </a:spcBef>
              <a:spcAft>
                <a:spcPts val="0"/>
              </a:spcAft>
              <a:buClrTx/>
              <a:buSzTx/>
              <a:buFontTx/>
              <a:buNone/>
              <a:tabLst/>
              <a:defRPr/>
            </a:pPr>
            <a:r>
              <a:rPr lang="en-US" sz="2000">
                <a:latin typeface="Soleto Light"/>
              </a:rPr>
              <a:t>Lunch and learns.</a:t>
            </a:r>
          </a:p>
        </p:txBody>
      </p:sp>
      <p:sp>
        <p:nvSpPr>
          <p:cNvPr id="24" name="Oval 23">
            <a:extLst>
              <a:ext uri="{FF2B5EF4-FFF2-40B4-BE49-F238E27FC236}">
                <a16:creationId xmlns:a16="http://schemas.microsoft.com/office/drawing/2014/main" id="{A703B584-9068-4E10-B644-D495415401B3}"/>
              </a:ext>
            </a:extLst>
          </p:cNvPr>
          <p:cNvSpPr/>
          <p:nvPr/>
        </p:nvSpPr>
        <p:spPr>
          <a:xfrm>
            <a:off x="1085056" y="4772634"/>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05</a:t>
            </a:r>
          </a:p>
        </p:txBody>
      </p:sp>
      <p:sp>
        <p:nvSpPr>
          <p:cNvPr id="25" name="Rectangle 24">
            <a:extLst>
              <a:ext uri="{FF2B5EF4-FFF2-40B4-BE49-F238E27FC236}">
                <a16:creationId xmlns:a16="http://schemas.microsoft.com/office/drawing/2014/main" id="{E5F42A75-A26D-4B0C-ABE8-385724368010}"/>
              </a:ext>
            </a:extLst>
          </p:cNvPr>
          <p:cNvSpPr/>
          <p:nvPr/>
        </p:nvSpPr>
        <p:spPr>
          <a:xfrm>
            <a:off x="6979445" y="4739660"/>
            <a:ext cx="3822700" cy="707886"/>
          </a:xfrm>
          <a:prstGeom prst="rect">
            <a:avLst/>
          </a:prstGeom>
        </p:spPr>
        <p:txBody>
          <a:bodyPr wrap="square">
            <a:spAutoFit/>
          </a:bodyPr>
          <a:lstStyle/>
          <a:p>
            <a:pPr marR="0" indent="0" fontAlgn="auto">
              <a:lnSpc>
                <a:spcPct val="100000"/>
              </a:lnSpc>
              <a:spcBef>
                <a:spcPts val="0"/>
              </a:spcBef>
              <a:spcAft>
                <a:spcPts val="0"/>
              </a:spcAft>
              <a:buClrTx/>
              <a:buSzTx/>
              <a:buFontTx/>
              <a:buNone/>
              <a:tabLst/>
              <a:defRPr/>
            </a:pPr>
            <a:r>
              <a:rPr lang="en-US" sz="2000">
                <a:latin typeface="Soleto Light"/>
              </a:rPr>
              <a:t>Host events (breakfast events / evening events / lunch…).</a:t>
            </a:r>
          </a:p>
        </p:txBody>
      </p:sp>
      <p:sp>
        <p:nvSpPr>
          <p:cNvPr id="26" name="Oval 25">
            <a:extLst>
              <a:ext uri="{FF2B5EF4-FFF2-40B4-BE49-F238E27FC236}">
                <a16:creationId xmlns:a16="http://schemas.microsoft.com/office/drawing/2014/main" id="{0E22CB27-D915-4C58-859C-964443B380CE}"/>
              </a:ext>
            </a:extLst>
          </p:cNvPr>
          <p:cNvSpPr/>
          <p:nvPr/>
        </p:nvSpPr>
        <p:spPr>
          <a:xfrm>
            <a:off x="6096000" y="4772634"/>
            <a:ext cx="639424" cy="639424"/>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10</a:t>
            </a:r>
          </a:p>
        </p:txBody>
      </p:sp>
      <p:sp>
        <p:nvSpPr>
          <p:cNvPr id="16" name="Rectangle 15">
            <a:extLst>
              <a:ext uri="{FF2B5EF4-FFF2-40B4-BE49-F238E27FC236}">
                <a16:creationId xmlns:a16="http://schemas.microsoft.com/office/drawing/2014/main" id="{A5E4E10E-0EAC-4011-9D63-FA440D5055C6}"/>
              </a:ext>
            </a:extLst>
          </p:cNvPr>
          <p:cNvSpPr/>
          <p:nvPr/>
        </p:nvSpPr>
        <p:spPr>
          <a:xfrm>
            <a:off x="643271" y="1677900"/>
            <a:ext cx="10694988" cy="4266655"/>
          </a:xfrm>
          <a:prstGeom prst="rect">
            <a:avLst/>
          </a:prstGeom>
          <a:solidFill>
            <a:srgbClr val="FFFFFF">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Soleto"/>
              <a:ea typeface="+mn-ea"/>
              <a:cs typeface="+mn-cs"/>
            </a:endParaRPr>
          </a:p>
        </p:txBody>
      </p:sp>
    </p:spTree>
    <p:extLst>
      <p:ext uri="{BB962C8B-B14F-4D97-AF65-F5344CB8AC3E}">
        <p14:creationId xmlns:p14="http://schemas.microsoft.com/office/powerpoint/2010/main" val="173122986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fade">
                                      <p:cBhvr>
                                        <p:cTn id="18" dur="500"/>
                                        <p:tgtEl>
                                          <p:spTgt spid="3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500"/>
                                        <p:tgtEl>
                                          <p:spTgt spid="3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fade">
                                      <p:cBhvr>
                                        <p:cTn id="50" dur="500"/>
                                        <p:tgtEl>
                                          <p:spTgt spid="37"/>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40"/>
                                        </p:tgtEl>
                                        <p:attrNameLst>
                                          <p:attrName>style.visibility</p:attrName>
                                        </p:attrNameLst>
                                      </p:cBhvr>
                                      <p:to>
                                        <p:strVal val="visible"/>
                                      </p:to>
                                    </p:set>
                                    <p:animEffect transition="in" filter="fade">
                                      <p:cBhvr>
                                        <p:cTn id="55" dur="500"/>
                                        <p:tgtEl>
                                          <p:spTgt spid="4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9"/>
                                        </p:tgtEl>
                                        <p:attrNameLst>
                                          <p:attrName>style.visibility</p:attrName>
                                        </p:attrNameLst>
                                      </p:cBhvr>
                                      <p:to>
                                        <p:strVal val="visible"/>
                                      </p:to>
                                    </p:set>
                                    <p:animEffect transition="in" filter="fade">
                                      <p:cBhvr>
                                        <p:cTn id="58" dur="500"/>
                                        <p:tgtEl>
                                          <p:spTgt spid="39"/>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41"/>
                                        </p:tgtEl>
                                        <p:attrNameLst>
                                          <p:attrName>style.visibility</p:attrName>
                                        </p:attrNameLst>
                                      </p:cBhvr>
                                      <p:to>
                                        <p:strVal val="visible"/>
                                      </p:to>
                                    </p:set>
                                    <p:animEffect transition="in" filter="fade">
                                      <p:cBhvr>
                                        <p:cTn id="66" dur="500"/>
                                        <p:tgtEl>
                                          <p:spTgt spid="41"/>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500"/>
                                        <p:tgtEl>
                                          <p:spTgt spid="4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43"/>
                                        </p:tgtEl>
                                        <p:attrNameLst>
                                          <p:attrName>style.visibility</p:attrName>
                                        </p:attrNameLst>
                                      </p:cBhvr>
                                      <p:to>
                                        <p:strVal val="visible"/>
                                      </p:to>
                                    </p:set>
                                    <p:animEffect transition="in" filter="fade">
                                      <p:cBhvr>
                                        <p:cTn id="74" dur="500"/>
                                        <p:tgtEl>
                                          <p:spTgt spid="43"/>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fade">
                                      <p:cBhvr>
                                        <p:cTn id="79" dur="500"/>
                                        <p:tgtEl>
                                          <p:spTgt spid="26"/>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500"/>
                                        <p:tgtEl>
                                          <p:spTgt spid="25"/>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fade">
                                      <p:cBhvr>
                                        <p:cTn id="87" dur="500"/>
                                        <p:tgtEl>
                                          <p:spTgt spid="1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fade">
                                      <p:cBhvr>
                                        <p:cTn id="9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9" grpId="0"/>
      <p:bldP spid="30" grpId="0" animBg="1"/>
      <p:bldP spid="31" grpId="0"/>
      <p:bldP spid="32" grpId="0" animBg="1"/>
      <p:bldP spid="33" grpId="0"/>
      <p:bldP spid="34" grpId="0" animBg="1"/>
      <p:bldP spid="35" grpId="0"/>
      <p:bldP spid="36" grpId="0" animBg="1"/>
      <p:bldP spid="37" grpId="0"/>
      <p:bldP spid="38" grpId="0" animBg="1"/>
      <p:bldP spid="39" grpId="0"/>
      <p:bldP spid="40" grpId="0" animBg="1"/>
      <p:bldP spid="41" grpId="0"/>
      <p:bldP spid="42" grpId="0" animBg="1"/>
      <p:bldP spid="43" grpId="0"/>
      <p:bldP spid="44" grpId="0" animBg="1"/>
      <p:bldP spid="23" grpId="0"/>
      <p:bldP spid="24" grpId="0" animBg="1"/>
      <p:bldP spid="25" grpId="0"/>
      <p:bldP spid="26" grpId="0" animBg="1"/>
      <p:bldP spid="1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C37D6-2D62-4F40-B2EA-D57FC4106B3C}"/>
              </a:ext>
            </a:extLst>
          </p:cNvPr>
          <p:cNvSpPr>
            <a:spLocks noGrp="1"/>
          </p:cNvSpPr>
          <p:nvPr>
            <p:ph type="title"/>
          </p:nvPr>
        </p:nvSpPr>
        <p:spPr/>
        <p:txBody>
          <a:bodyPr>
            <a:normAutofit/>
          </a:bodyPr>
          <a:lstStyle/>
          <a:p>
            <a:r>
              <a:rPr lang="en-US"/>
              <a:t>Adding value to your contacts</a:t>
            </a:r>
            <a:endParaRPr lang="en-GB"/>
          </a:p>
        </p:txBody>
      </p:sp>
      <p:sp>
        <p:nvSpPr>
          <p:cNvPr id="52" name="Text Placeholder 2">
            <a:extLst>
              <a:ext uri="{FF2B5EF4-FFF2-40B4-BE49-F238E27FC236}">
                <a16:creationId xmlns:a16="http://schemas.microsoft.com/office/drawing/2014/main" id="{C2C5D2CC-BB4F-4062-8F4F-63947A3562CD}"/>
              </a:ext>
            </a:extLst>
          </p:cNvPr>
          <p:cNvSpPr>
            <a:spLocks noGrp="1"/>
          </p:cNvSpPr>
          <p:nvPr>
            <p:ph type="body" sz="quarter" idx="22"/>
          </p:nvPr>
        </p:nvSpPr>
        <p:spPr>
          <a:xfrm>
            <a:off x="1415256" y="3365367"/>
            <a:ext cx="2243044" cy="343994"/>
          </a:xfrm>
        </p:spPr>
        <p:txBody>
          <a:bodyPr/>
          <a:lstStyle/>
          <a:p>
            <a:pPr marL="0" indent="0" algn="ctr">
              <a:buNone/>
            </a:pPr>
            <a:r>
              <a:rPr lang="en-GB"/>
              <a:t>Introductions/ referrals</a:t>
            </a:r>
          </a:p>
        </p:txBody>
      </p:sp>
      <p:sp>
        <p:nvSpPr>
          <p:cNvPr id="53" name="Text Placeholder 8">
            <a:extLst>
              <a:ext uri="{FF2B5EF4-FFF2-40B4-BE49-F238E27FC236}">
                <a16:creationId xmlns:a16="http://schemas.microsoft.com/office/drawing/2014/main" id="{8B3504C4-9B8E-4053-9CD1-3B22DFB45D89}"/>
              </a:ext>
            </a:extLst>
          </p:cNvPr>
          <p:cNvSpPr txBox="1">
            <a:spLocks/>
          </p:cNvSpPr>
          <p:nvPr/>
        </p:nvSpPr>
        <p:spPr>
          <a:xfrm>
            <a:off x="3786926" y="3365367"/>
            <a:ext cx="2243044" cy="3439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b="1" kern="1200" dirty="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a:t>Invites to events / webinars</a:t>
            </a:r>
          </a:p>
        </p:txBody>
      </p:sp>
      <p:sp>
        <p:nvSpPr>
          <p:cNvPr id="54" name="Text Placeholder 10">
            <a:extLst>
              <a:ext uri="{FF2B5EF4-FFF2-40B4-BE49-F238E27FC236}">
                <a16:creationId xmlns:a16="http://schemas.microsoft.com/office/drawing/2014/main" id="{B078A96F-118F-4B60-84B9-33805CE171E9}"/>
              </a:ext>
            </a:extLst>
          </p:cNvPr>
          <p:cNvSpPr txBox="1">
            <a:spLocks/>
          </p:cNvSpPr>
          <p:nvPr/>
        </p:nvSpPr>
        <p:spPr>
          <a:xfrm>
            <a:off x="6161158" y="3365367"/>
            <a:ext cx="2243044" cy="3439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b="1" kern="1200" dirty="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a:t>Relevant whitepapers</a:t>
            </a:r>
          </a:p>
        </p:txBody>
      </p:sp>
      <p:sp>
        <p:nvSpPr>
          <p:cNvPr id="55" name="Text Placeholder 12">
            <a:extLst>
              <a:ext uri="{FF2B5EF4-FFF2-40B4-BE49-F238E27FC236}">
                <a16:creationId xmlns:a16="http://schemas.microsoft.com/office/drawing/2014/main" id="{3B9410FE-CA11-46A5-91CE-9EFE4FD095B9}"/>
              </a:ext>
            </a:extLst>
          </p:cNvPr>
          <p:cNvSpPr txBox="1">
            <a:spLocks/>
          </p:cNvSpPr>
          <p:nvPr/>
        </p:nvSpPr>
        <p:spPr>
          <a:xfrm>
            <a:off x="8533700" y="3365367"/>
            <a:ext cx="2243044" cy="3439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lang="en-US" sz="2400" b="1" kern="1200" dirty="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a:t>Your insight</a:t>
            </a:r>
          </a:p>
        </p:txBody>
      </p:sp>
      <p:pic>
        <p:nvPicPr>
          <p:cNvPr id="56" name="Graphic 55" descr="Scientific Thought">
            <a:extLst>
              <a:ext uri="{FF2B5EF4-FFF2-40B4-BE49-F238E27FC236}">
                <a16:creationId xmlns:a16="http://schemas.microsoft.com/office/drawing/2014/main" id="{62D8ADFD-7ACE-4A1C-BF09-06ACA1130EC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30035" y="1821600"/>
            <a:ext cx="895350" cy="895350"/>
          </a:xfrm>
          <a:prstGeom prst="rect">
            <a:avLst/>
          </a:prstGeom>
        </p:spPr>
      </p:pic>
      <p:pic>
        <p:nvPicPr>
          <p:cNvPr id="57" name="Graphic 56" descr="Document">
            <a:extLst>
              <a:ext uri="{FF2B5EF4-FFF2-40B4-BE49-F238E27FC236}">
                <a16:creationId xmlns:a16="http://schemas.microsoft.com/office/drawing/2014/main" id="{D22F3A4B-EB1E-4153-A3BA-61FE56950EF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889958" y="1821013"/>
            <a:ext cx="822221" cy="822221"/>
          </a:xfrm>
          <a:prstGeom prst="rect">
            <a:avLst/>
          </a:prstGeom>
        </p:spPr>
      </p:pic>
      <p:pic>
        <p:nvPicPr>
          <p:cNvPr id="58" name="Graphic 57" descr="Programmer">
            <a:extLst>
              <a:ext uri="{FF2B5EF4-FFF2-40B4-BE49-F238E27FC236}">
                <a16:creationId xmlns:a16="http://schemas.microsoft.com/office/drawing/2014/main" id="{A88DA455-6079-4835-83E6-B68F9C0EC89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460773" y="1725256"/>
            <a:ext cx="895350" cy="895350"/>
          </a:xfrm>
          <a:prstGeom prst="rect">
            <a:avLst/>
          </a:prstGeom>
        </p:spPr>
      </p:pic>
      <p:pic>
        <p:nvPicPr>
          <p:cNvPr id="59" name="Graphic 58" descr="Boardroom">
            <a:extLst>
              <a:ext uri="{FF2B5EF4-FFF2-40B4-BE49-F238E27FC236}">
                <a16:creationId xmlns:a16="http://schemas.microsoft.com/office/drawing/2014/main" id="{847E8F24-C180-4E7D-913E-5D5F66D994E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2085503" y="1772881"/>
            <a:ext cx="895350" cy="895350"/>
          </a:xfrm>
          <a:prstGeom prst="rect">
            <a:avLst/>
          </a:prstGeom>
        </p:spPr>
      </p:pic>
    </p:spTree>
    <p:extLst>
      <p:ext uri="{BB962C8B-B14F-4D97-AF65-F5344CB8AC3E}">
        <p14:creationId xmlns:p14="http://schemas.microsoft.com/office/powerpoint/2010/main" val="28238137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2">
                                            <p:txEl>
                                              <p:pRg st="0" end="0"/>
                                            </p:txEl>
                                          </p:spTgt>
                                        </p:tgtEl>
                                        <p:attrNameLst>
                                          <p:attrName>style.visibility</p:attrName>
                                        </p:attrNameLst>
                                      </p:cBhvr>
                                      <p:to>
                                        <p:strVal val="visible"/>
                                      </p:to>
                                    </p:set>
                                    <p:animEffect transition="in" filter="fade">
                                      <p:cBhvr>
                                        <p:cTn id="7" dur="500"/>
                                        <p:tgtEl>
                                          <p:spTgt spid="52">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3">
                                            <p:txEl>
                                              <p:pRg st="0" end="0"/>
                                            </p:txEl>
                                          </p:spTgt>
                                        </p:tgtEl>
                                        <p:attrNameLst>
                                          <p:attrName>style.visibility</p:attrName>
                                        </p:attrNameLst>
                                      </p:cBhvr>
                                      <p:to>
                                        <p:strVal val="visible"/>
                                      </p:to>
                                    </p:set>
                                    <p:animEffect transition="in" filter="fade">
                                      <p:cBhvr>
                                        <p:cTn id="15" dur="500"/>
                                        <p:tgtEl>
                                          <p:spTgt spid="53">
                                            <p:txEl>
                                              <p:pRg st="0" end="0"/>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8"/>
                                        </p:tgtEl>
                                        <p:attrNameLst>
                                          <p:attrName>style.visibility</p:attrName>
                                        </p:attrNameLst>
                                      </p:cBhvr>
                                      <p:to>
                                        <p:strVal val="visible"/>
                                      </p:to>
                                    </p:set>
                                    <p:animEffect transition="in" filter="fade">
                                      <p:cBhvr>
                                        <p:cTn id="18" dur="500"/>
                                        <p:tgtEl>
                                          <p:spTgt spid="5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fade">
                                      <p:cBhvr>
                                        <p:cTn id="23" dur="500"/>
                                        <p:tgtEl>
                                          <p:spTgt spid="5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4">
                                            <p:txEl>
                                              <p:pRg st="0" end="0"/>
                                            </p:txEl>
                                          </p:spTgt>
                                        </p:tgtEl>
                                        <p:attrNameLst>
                                          <p:attrName>style.visibility</p:attrName>
                                        </p:attrNameLst>
                                      </p:cBhvr>
                                      <p:to>
                                        <p:strVal val="visible"/>
                                      </p:to>
                                    </p:set>
                                    <p:animEffect transition="in" filter="fade">
                                      <p:cBhvr>
                                        <p:cTn id="26" dur="500"/>
                                        <p:tgtEl>
                                          <p:spTgt spid="54">
                                            <p:txEl>
                                              <p:pRg st="0" end="0"/>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500"/>
                                        <p:tgtEl>
                                          <p:spTgt spid="5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55">
                                            <p:txEl>
                                              <p:pRg st="0" end="0"/>
                                            </p:txEl>
                                          </p:spTgt>
                                        </p:tgtEl>
                                        <p:attrNameLst>
                                          <p:attrName>style.visibility</p:attrName>
                                        </p:attrNameLst>
                                      </p:cBhvr>
                                      <p:to>
                                        <p:strVal val="visible"/>
                                      </p:to>
                                    </p:set>
                                    <p:animEffect transition="in" filter="fade">
                                      <p:cBhvr>
                                        <p:cTn id="34" dur="500"/>
                                        <p:tgtEl>
                                          <p:spTgt spid="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build="p"/>
      <p:bldP spid="53" grpId="0" build="p"/>
      <p:bldP spid="54" grpId="0" build="p"/>
      <p:bldP spid="5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peech Bubble: Oval 13">
            <a:extLst>
              <a:ext uri="{FF2B5EF4-FFF2-40B4-BE49-F238E27FC236}">
                <a16:creationId xmlns:a16="http://schemas.microsoft.com/office/drawing/2014/main" id="{2D3456C6-F5DA-47FD-B2C8-BFF70E686AE6}"/>
              </a:ext>
            </a:extLst>
          </p:cNvPr>
          <p:cNvSpPr/>
          <p:nvPr/>
        </p:nvSpPr>
        <p:spPr>
          <a:xfrm>
            <a:off x="5221703" y="2647531"/>
            <a:ext cx="1748593" cy="1171558"/>
          </a:xfrm>
          <a:prstGeom prst="wedgeEllipseCallout">
            <a:avLst>
              <a:gd name="adj1" fmla="val -66908"/>
              <a:gd name="adj2" fmla="val -10275"/>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Soleto"/>
              <a:ea typeface="+mn-ea"/>
              <a:cs typeface="+mn-cs"/>
            </a:endParaRPr>
          </a:p>
        </p:txBody>
      </p:sp>
      <p:sp>
        <p:nvSpPr>
          <p:cNvPr id="15" name="Speech Bubble: Oval 14">
            <a:extLst>
              <a:ext uri="{FF2B5EF4-FFF2-40B4-BE49-F238E27FC236}">
                <a16:creationId xmlns:a16="http://schemas.microsoft.com/office/drawing/2014/main" id="{093CB376-4ECE-4D2D-ADED-F09734CB1D29}"/>
              </a:ext>
            </a:extLst>
          </p:cNvPr>
          <p:cNvSpPr/>
          <p:nvPr/>
        </p:nvSpPr>
        <p:spPr>
          <a:xfrm>
            <a:off x="5221703" y="1294981"/>
            <a:ext cx="1748593" cy="1171558"/>
          </a:xfrm>
          <a:prstGeom prst="wedgeEllipseCallout">
            <a:avLst>
              <a:gd name="adj1" fmla="val -59282"/>
              <a:gd name="adj2" fmla="val 44197"/>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Soleto"/>
              <a:ea typeface="+mn-ea"/>
              <a:cs typeface="+mn-cs"/>
            </a:endParaRPr>
          </a:p>
        </p:txBody>
      </p:sp>
      <p:sp>
        <p:nvSpPr>
          <p:cNvPr id="13" name="Speech Bubble: Oval 12">
            <a:extLst>
              <a:ext uri="{FF2B5EF4-FFF2-40B4-BE49-F238E27FC236}">
                <a16:creationId xmlns:a16="http://schemas.microsoft.com/office/drawing/2014/main" id="{19D27CD6-A12C-4EEC-8FE0-BA9E2CB9348A}"/>
              </a:ext>
            </a:extLst>
          </p:cNvPr>
          <p:cNvSpPr/>
          <p:nvPr/>
        </p:nvSpPr>
        <p:spPr>
          <a:xfrm>
            <a:off x="4943475" y="3991116"/>
            <a:ext cx="2305050" cy="1544384"/>
          </a:xfrm>
          <a:prstGeom prst="wedgeEllipseCallout">
            <a:avLst>
              <a:gd name="adj1" fmla="val -48932"/>
              <a:gd name="adj2" fmla="val -46048"/>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Soleto"/>
              <a:ea typeface="+mn-ea"/>
              <a:cs typeface="+mn-cs"/>
            </a:endParaRPr>
          </a:p>
        </p:txBody>
      </p:sp>
      <p:sp>
        <p:nvSpPr>
          <p:cNvPr id="2" name="Title 1">
            <a:extLst>
              <a:ext uri="{FF2B5EF4-FFF2-40B4-BE49-F238E27FC236}">
                <a16:creationId xmlns:a16="http://schemas.microsoft.com/office/drawing/2014/main" id="{0514237B-7B90-437F-857E-2AF2CE4ADB61}"/>
              </a:ext>
            </a:extLst>
          </p:cNvPr>
          <p:cNvSpPr>
            <a:spLocks noGrp="1"/>
          </p:cNvSpPr>
          <p:nvPr>
            <p:ph type="title"/>
          </p:nvPr>
        </p:nvSpPr>
        <p:spPr/>
        <p:txBody>
          <a:bodyPr>
            <a:normAutofit/>
          </a:bodyPr>
          <a:lstStyle/>
          <a:p>
            <a:r>
              <a:rPr lang="en-US"/>
              <a:t>Opening up a conversation with an old contact</a:t>
            </a:r>
          </a:p>
        </p:txBody>
      </p:sp>
      <p:grpSp>
        <p:nvGrpSpPr>
          <p:cNvPr id="7" name="Group 6">
            <a:extLst>
              <a:ext uri="{FF2B5EF4-FFF2-40B4-BE49-F238E27FC236}">
                <a16:creationId xmlns:a16="http://schemas.microsoft.com/office/drawing/2014/main" id="{C1D236E4-57F9-4069-BDEA-9C94AA29EAB1}"/>
              </a:ext>
            </a:extLst>
          </p:cNvPr>
          <p:cNvGrpSpPr/>
          <p:nvPr/>
        </p:nvGrpSpPr>
        <p:grpSpPr>
          <a:xfrm>
            <a:off x="1085057" y="1881609"/>
            <a:ext cx="10253202" cy="2518941"/>
            <a:chOff x="2982745" y="6116579"/>
            <a:chExt cx="23775399" cy="5840988"/>
          </a:xfrm>
        </p:grpSpPr>
        <p:sp>
          <p:nvSpPr>
            <p:cNvPr id="3" name="Freeform 413">
              <a:extLst>
                <a:ext uri="{FF2B5EF4-FFF2-40B4-BE49-F238E27FC236}">
                  <a16:creationId xmlns:a16="http://schemas.microsoft.com/office/drawing/2014/main" id="{30EA66C6-2A2D-4FE9-A714-C2E3B3964C5D}"/>
                </a:ext>
              </a:extLst>
            </p:cNvPr>
            <p:cNvSpPr>
              <a:spLocks noChangeArrowheads="1"/>
            </p:cNvSpPr>
            <p:nvPr/>
          </p:nvSpPr>
          <p:spPr bwMode="auto">
            <a:xfrm>
              <a:off x="22554860" y="6116579"/>
              <a:ext cx="4203284" cy="5840988"/>
            </a:xfrm>
            <a:custGeom>
              <a:avLst/>
              <a:gdLst>
                <a:gd name="T0" fmla="*/ 910127 w 3995"/>
                <a:gd name="T1" fmla="*/ 1998302 h 5550"/>
                <a:gd name="T2" fmla="*/ 910127 w 3995"/>
                <a:gd name="T3" fmla="*/ 1998302 h 5550"/>
                <a:gd name="T4" fmla="*/ 868005 w 3995"/>
                <a:gd name="T5" fmla="*/ 1956168 h 5550"/>
                <a:gd name="T6" fmla="*/ 868005 w 3995"/>
                <a:gd name="T7" fmla="*/ 1849212 h 5550"/>
                <a:gd name="T8" fmla="*/ 560189 w 3995"/>
                <a:gd name="T9" fmla="*/ 1849212 h 5550"/>
                <a:gd name="T10" fmla="*/ 132847 w 3995"/>
                <a:gd name="T11" fmla="*/ 1421751 h 5550"/>
                <a:gd name="T12" fmla="*/ 132847 w 3995"/>
                <a:gd name="T13" fmla="*/ 1220804 h 5550"/>
                <a:gd name="T14" fmla="*/ 68044 w 3995"/>
                <a:gd name="T15" fmla="*/ 1220804 h 5550"/>
                <a:gd name="T16" fmla="*/ 19441 w 3995"/>
                <a:gd name="T17" fmla="*/ 1191635 h 5550"/>
                <a:gd name="T18" fmla="*/ 12961 w 3995"/>
                <a:gd name="T19" fmla="*/ 1110608 h 5550"/>
                <a:gd name="T20" fmla="*/ 132847 w 3995"/>
                <a:gd name="T21" fmla="*/ 835477 h 5550"/>
                <a:gd name="T22" fmla="*/ 132847 w 3995"/>
                <a:gd name="T23" fmla="*/ 650736 h 5550"/>
                <a:gd name="T24" fmla="*/ 787001 w 3995"/>
                <a:gd name="T25" fmla="*/ 0 h 5550"/>
                <a:gd name="T26" fmla="*/ 1437915 w 3995"/>
                <a:gd name="T27" fmla="*/ 650736 h 5550"/>
                <a:gd name="T28" fmla="*/ 1437915 w 3995"/>
                <a:gd name="T29" fmla="*/ 1956168 h 5550"/>
                <a:gd name="T30" fmla="*/ 1395793 w 3995"/>
                <a:gd name="T31" fmla="*/ 1998302 h 5550"/>
                <a:gd name="T32" fmla="*/ 910127 w 3995"/>
                <a:gd name="T33" fmla="*/ 1998302 h 555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995" h="5550">
                  <a:moveTo>
                    <a:pt x="2528" y="5549"/>
                  </a:moveTo>
                  <a:lnTo>
                    <a:pt x="2528" y="5549"/>
                  </a:lnTo>
                  <a:cubicBezTo>
                    <a:pt x="2465" y="5549"/>
                    <a:pt x="2411" y="5495"/>
                    <a:pt x="2411" y="5432"/>
                  </a:cubicBezTo>
                  <a:cubicBezTo>
                    <a:pt x="2411" y="5135"/>
                    <a:pt x="2411" y="5135"/>
                    <a:pt x="2411" y="5135"/>
                  </a:cubicBezTo>
                  <a:cubicBezTo>
                    <a:pt x="1556" y="5135"/>
                    <a:pt x="1556" y="5135"/>
                    <a:pt x="1556" y="5135"/>
                  </a:cubicBezTo>
                  <a:cubicBezTo>
                    <a:pt x="900" y="5135"/>
                    <a:pt x="369" y="4604"/>
                    <a:pt x="369" y="3948"/>
                  </a:cubicBezTo>
                  <a:cubicBezTo>
                    <a:pt x="369" y="3390"/>
                    <a:pt x="369" y="3390"/>
                    <a:pt x="369" y="3390"/>
                  </a:cubicBezTo>
                  <a:cubicBezTo>
                    <a:pt x="189" y="3390"/>
                    <a:pt x="189" y="3390"/>
                    <a:pt x="189" y="3390"/>
                  </a:cubicBezTo>
                  <a:cubicBezTo>
                    <a:pt x="135" y="3390"/>
                    <a:pt x="81" y="3354"/>
                    <a:pt x="54" y="3309"/>
                  </a:cubicBezTo>
                  <a:cubicBezTo>
                    <a:pt x="9" y="3246"/>
                    <a:pt x="0" y="3156"/>
                    <a:pt x="36" y="3084"/>
                  </a:cubicBezTo>
                  <a:cubicBezTo>
                    <a:pt x="369" y="2320"/>
                    <a:pt x="369" y="2320"/>
                    <a:pt x="369" y="2320"/>
                  </a:cubicBezTo>
                  <a:cubicBezTo>
                    <a:pt x="369" y="1807"/>
                    <a:pt x="369" y="1807"/>
                    <a:pt x="369" y="1807"/>
                  </a:cubicBezTo>
                  <a:cubicBezTo>
                    <a:pt x="369" y="810"/>
                    <a:pt x="1188" y="0"/>
                    <a:pt x="2186" y="0"/>
                  </a:cubicBezTo>
                  <a:cubicBezTo>
                    <a:pt x="3175" y="0"/>
                    <a:pt x="3994" y="810"/>
                    <a:pt x="3994" y="1807"/>
                  </a:cubicBezTo>
                  <a:cubicBezTo>
                    <a:pt x="3994" y="5432"/>
                    <a:pt x="3994" y="5432"/>
                    <a:pt x="3994" y="5432"/>
                  </a:cubicBezTo>
                  <a:cubicBezTo>
                    <a:pt x="3994" y="5495"/>
                    <a:pt x="3940" y="5549"/>
                    <a:pt x="3877" y="5549"/>
                  </a:cubicBezTo>
                  <a:lnTo>
                    <a:pt x="2528" y="5549"/>
                  </a:lnTo>
                </a:path>
              </a:pathLst>
            </a:custGeom>
            <a:solidFill>
              <a:schemeClr val="accent2"/>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4" name="Freeform 415">
              <a:extLst>
                <a:ext uri="{FF2B5EF4-FFF2-40B4-BE49-F238E27FC236}">
                  <a16:creationId xmlns:a16="http://schemas.microsoft.com/office/drawing/2014/main" id="{8798E99A-B0A1-4672-828C-B2FA8BE89070}"/>
                </a:ext>
              </a:extLst>
            </p:cNvPr>
            <p:cNvSpPr>
              <a:spLocks noChangeArrowheads="1"/>
            </p:cNvSpPr>
            <p:nvPr/>
          </p:nvSpPr>
          <p:spPr bwMode="auto">
            <a:xfrm>
              <a:off x="2982745" y="6116579"/>
              <a:ext cx="4194006" cy="5840988"/>
            </a:xfrm>
            <a:custGeom>
              <a:avLst/>
              <a:gdLst>
                <a:gd name="T0" fmla="*/ 42124 w 3986"/>
                <a:gd name="T1" fmla="*/ 1998302 h 5550"/>
                <a:gd name="T2" fmla="*/ 42124 w 3986"/>
                <a:gd name="T3" fmla="*/ 1998302 h 5550"/>
                <a:gd name="T4" fmla="*/ 0 w 3986"/>
                <a:gd name="T5" fmla="*/ 1956168 h 5550"/>
                <a:gd name="T6" fmla="*/ 0 w 3986"/>
                <a:gd name="T7" fmla="*/ 650736 h 5550"/>
                <a:gd name="T8" fmla="*/ 650944 w 3986"/>
                <a:gd name="T9" fmla="*/ 0 h 5550"/>
                <a:gd name="T10" fmla="*/ 1301887 w 3986"/>
                <a:gd name="T11" fmla="*/ 650736 h 5550"/>
                <a:gd name="T12" fmla="*/ 1301887 w 3986"/>
                <a:gd name="T13" fmla="*/ 835477 h 5550"/>
                <a:gd name="T14" fmla="*/ 1425019 w 3986"/>
                <a:gd name="T15" fmla="*/ 1110608 h 5550"/>
                <a:gd name="T16" fmla="*/ 1418538 w 3986"/>
                <a:gd name="T17" fmla="*/ 1191635 h 5550"/>
                <a:gd name="T18" fmla="*/ 1369934 w 3986"/>
                <a:gd name="T19" fmla="*/ 1220804 h 5550"/>
                <a:gd name="T20" fmla="*/ 1301887 w 3986"/>
                <a:gd name="T21" fmla="*/ 1220804 h 5550"/>
                <a:gd name="T22" fmla="*/ 1301887 w 3986"/>
                <a:gd name="T23" fmla="*/ 1421751 h 5550"/>
                <a:gd name="T24" fmla="*/ 874165 w 3986"/>
                <a:gd name="T25" fmla="*/ 1849212 h 5550"/>
                <a:gd name="T26" fmla="*/ 566695 w 3986"/>
                <a:gd name="T27" fmla="*/ 1849212 h 5550"/>
                <a:gd name="T28" fmla="*/ 566695 w 3986"/>
                <a:gd name="T29" fmla="*/ 1956168 h 5550"/>
                <a:gd name="T30" fmla="*/ 524571 w 3986"/>
                <a:gd name="T31" fmla="*/ 1998302 h 5550"/>
                <a:gd name="T32" fmla="*/ 42124 w 3986"/>
                <a:gd name="T33" fmla="*/ 1998302 h 555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986" h="5550">
                  <a:moveTo>
                    <a:pt x="117" y="5549"/>
                  </a:moveTo>
                  <a:lnTo>
                    <a:pt x="117" y="5549"/>
                  </a:lnTo>
                  <a:cubicBezTo>
                    <a:pt x="54" y="5549"/>
                    <a:pt x="0" y="5495"/>
                    <a:pt x="0" y="5432"/>
                  </a:cubicBezTo>
                  <a:cubicBezTo>
                    <a:pt x="0" y="1807"/>
                    <a:pt x="0" y="1807"/>
                    <a:pt x="0" y="1807"/>
                  </a:cubicBezTo>
                  <a:cubicBezTo>
                    <a:pt x="0" y="810"/>
                    <a:pt x="809" y="0"/>
                    <a:pt x="1808" y="0"/>
                  </a:cubicBezTo>
                  <a:cubicBezTo>
                    <a:pt x="2806" y="0"/>
                    <a:pt x="3616" y="810"/>
                    <a:pt x="3616" y="1807"/>
                  </a:cubicBezTo>
                  <a:cubicBezTo>
                    <a:pt x="3616" y="2320"/>
                    <a:pt x="3616" y="2320"/>
                    <a:pt x="3616" y="2320"/>
                  </a:cubicBezTo>
                  <a:cubicBezTo>
                    <a:pt x="3958" y="3084"/>
                    <a:pt x="3958" y="3084"/>
                    <a:pt x="3958" y="3084"/>
                  </a:cubicBezTo>
                  <a:cubicBezTo>
                    <a:pt x="3985" y="3156"/>
                    <a:pt x="3975" y="3246"/>
                    <a:pt x="3940" y="3309"/>
                  </a:cubicBezTo>
                  <a:cubicBezTo>
                    <a:pt x="3904" y="3354"/>
                    <a:pt x="3859" y="3390"/>
                    <a:pt x="3805" y="3390"/>
                  </a:cubicBezTo>
                  <a:cubicBezTo>
                    <a:pt x="3616" y="3390"/>
                    <a:pt x="3616" y="3390"/>
                    <a:pt x="3616" y="3390"/>
                  </a:cubicBezTo>
                  <a:cubicBezTo>
                    <a:pt x="3616" y="3948"/>
                    <a:pt x="3616" y="3948"/>
                    <a:pt x="3616" y="3948"/>
                  </a:cubicBezTo>
                  <a:cubicBezTo>
                    <a:pt x="3616" y="4604"/>
                    <a:pt x="3085" y="5135"/>
                    <a:pt x="2428" y="5135"/>
                  </a:cubicBezTo>
                  <a:cubicBezTo>
                    <a:pt x="1574" y="5135"/>
                    <a:pt x="1574" y="5135"/>
                    <a:pt x="1574" y="5135"/>
                  </a:cubicBezTo>
                  <a:cubicBezTo>
                    <a:pt x="1574" y="5432"/>
                    <a:pt x="1574" y="5432"/>
                    <a:pt x="1574" y="5432"/>
                  </a:cubicBezTo>
                  <a:cubicBezTo>
                    <a:pt x="1574" y="5495"/>
                    <a:pt x="1520" y="5549"/>
                    <a:pt x="1457" y="5549"/>
                  </a:cubicBezTo>
                  <a:lnTo>
                    <a:pt x="117" y="5549"/>
                  </a:lnTo>
                </a:path>
              </a:pathLst>
            </a:custGeom>
            <a:solidFill>
              <a:schemeClr val="accent4"/>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5" name="Freeform 417">
              <a:extLst>
                <a:ext uri="{FF2B5EF4-FFF2-40B4-BE49-F238E27FC236}">
                  <a16:creationId xmlns:a16="http://schemas.microsoft.com/office/drawing/2014/main" id="{257AA591-8725-4118-8370-5DE98044C124}"/>
                </a:ext>
              </a:extLst>
            </p:cNvPr>
            <p:cNvSpPr>
              <a:spLocks noChangeArrowheads="1"/>
            </p:cNvSpPr>
            <p:nvPr/>
          </p:nvSpPr>
          <p:spPr bwMode="auto">
            <a:xfrm>
              <a:off x="23543052" y="6761454"/>
              <a:ext cx="2630530" cy="2621255"/>
            </a:xfrm>
            <a:custGeom>
              <a:avLst/>
              <a:gdLst>
                <a:gd name="T0" fmla="*/ 899752 w 2501"/>
                <a:gd name="T1" fmla="*/ 446489 h 2491"/>
                <a:gd name="T2" fmla="*/ 899752 w 2501"/>
                <a:gd name="T3" fmla="*/ 446489 h 2491"/>
                <a:gd name="T4" fmla="*/ 449876 w 2501"/>
                <a:gd name="T5" fmla="*/ 896578 h 2491"/>
                <a:gd name="T6" fmla="*/ 0 w 2501"/>
                <a:gd name="T7" fmla="*/ 446489 h 2491"/>
                <a:gd name="T8" fmla="*/ 449876 w 2501"/>
                <a:gd name="T9" fmla="*/ 0 h 2491"/>
                <a:gd name="T10" fmla="*/ 899752 w 2501"/>
                <a:gd name="T11" fmla="*/ 446489 h 24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01" h="2491">
                  <a:moveTo>
                    <a:pt x="2500" y="1240"/>
                  </a:moveTo>
                  <a:lnTo>
                    <a:pt x="2500" y="1240"/>
                  </a:lnTo>
                  <a:cubicBezTo>
                    <a:pt x="2500" y="1933"/>
                    <a:pt x="1934" y="2490"/>
                    <a:pt x="1250" y="2490"/>
                  </a:cubicBezTo>
                  <a:cubicBezTo>
                    <a:pt x="557" y="2490"/>
                    <a:pt x="0" y="1933"/>
                    <a:pt x="0" y="1240"/>
                  </a:cubicBezTo>
                  <a:cubicBezTo>
                    <a:pt x="0" y="558"/>
                    <a:pt x="557" y="0"/>
                    <a:pt x="1250" y="0"/>
                  </a:cubicBezTo>
                  <a:cubicBezTo>
                    <a:pt x="1934" y="0"/>
                    <a:pt x="2500" y="558"/>
                    <a:pt x="2500" y="1240"/>
                  </a:cubicBezTo>
                </a:path>
              </a:pathLst>
            </a:custGeom>
            <a:solidFill>
              <a:schemeClr val="bg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6" name="Freeform 418">
              <a:extLst>
                <a:ext uri="{FF2B5EF4-FFF2-40B4-BE49-F238E27FC236}">
                  <a16:creationId xmlns:a16="http://schemas.microsoft.com/office/drawing/2014/main" id="{ABF079B0-1334-4493-B17F-9E9C6D0AD863}"/>
                </a:ext>
              </a:extLst>
            </p:cNvPr>
            <p:cNvSpPr>
              <a:spLocks noChangeArrowheads="1"/>
            </p:cNvSpPr>
            <p:nvPr/>
          </p:nvSpPr>
          <p:spPr bwMode="auto">
            <a:xfrm>
              <a:off x="3571950" y="6761454"/>
              <a:ext cx="2630530" cy="2621255"/>
            </a:xfrm>
            <a:custGeom>
              <a:avLst/>
              <a:gdLst>
                <a:gd name="T0" fmla="*/ 899752 w 2501"/>
                <a:gd name="T1" fmla="*/ 446489 h 2491"/>
                <a:gd name="T2" fmla="*/ 899752 w 2501"/>
                <a:gd name="T3" fmla="*/ 446489 h 2491"/>
                <a:gd name="T4" fmla="*/ 449876 w 2501"/>
                <a:gd name="T5" fmla="*/ 896578 h 2491"/>
                <a:gd name="T6" fmla="*/ 0 w 2501"/>
                <a:gd name="T7" fmla="*/ 446489 h 2491"/>
                <a:gd name="T8" fmla="*/ 449876 w 2501"/>
                <a:gd name="T9" fmla="*/ 0 h 2491"/>
                <a:gd name="T10" fmla="*/ 899752 w 2501"/>
                <a:gd name="T11" fmla="*/ 446489 h 24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01" h="2491">
                  <a:moveTo>
                    <a:pt x="2500" y="1240"/>
                  </a:moveTo>
                  <a:lnTo>
                    <a:pt x="2500" y="1240"/>
                  </a:lnTo>
                  <a:cubicBezTo>
                    <a:pt x="2500" y="1933"/>
                    <a:pt x="1942" y="2490"/>
                    <a:pt x="1250" y="2490"/>
                  </a:cubicBezTo>
                  <a:cubicBezTo>
                    <a:pt x="557" y="2490"/>
                    <a:pt x="0" y="1933"/>
                    <a:pt x="0" y="1240"/>
                  </a:cubicBezTo>
                  <a:cubicBezTo>
                    <a:pt x="0" y="558"/>
                    <a:pt x="557" y="0"/>
                    <a:pt x="1250" y="0"/>
                  </a:cubicBezTo>
                  <a:cubicBezTo>
                    <a:pt x="1942" y="0"/>
                    <a:pt x="2500" y="558"/>
                    <a:pt x="2500" y="1240"/>
                  </a:cubicBezTo>
                </a:path>
              </a:pathLst>
            </a:custGeom>
            <a:solidFill>
              <a:schemeClr val="bg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grpSp>
      <p:sp>
        <p:nvSpPr>
          <p:cNvPr id="8" name="Rectangle 7">
            <a:extLst>
              <a:ext uri="{FF2B5EF4-FFF2-40B4-BE49-F238E27FC236}">
                <a16:creationId xmlns:a16="http://schemas.microsoft.com/office/drawing/2014/main" id="{F956F516-B224-4276-982F-FFFCE2C1514B}"/>
              </a:ext>
            </a:extLst>
          </p:cNvPr>
          <p:cNvSpPr/>
          <p:nvPr/>
        </p:nvSpPr>
        <p:spPr>
          <a:xfrm>
            <a:off x="3438525" y="1419944"/>
            <a:ext cx="5314950"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“It was good to reconnect with you on LinkedIn; it made me realize that we haven’t talked in a while.  How are you?”</a:t>
            </a:r>
          </a:p>
        </p:txBody>
      </p:sp>
      <p:sp>
        <p:nvSpPr>
          <p:cNvPr id="11" name="Rectangle 10">
            <a:extLst>
              <a:ext uri="{FF2B5EF4-FFF2-40B4-BE49-F238E27FC236}">
                <a16:creationId xmlns:a16="http://schemas.microsoft.com/office/drawing/2014/main" id="{99E86979-2566-4656-9532-41EE445BF4B2}"/>
              </a:ext>
            </a:extLst>
          </p:cNvPr>
          <p:cNvSpPr/>
          <p:nvPr/>
        </p:nvSpPr>
        <p:spPr>
          <a:xfrm>
            <a:off x="3438525" y="2791544"/>
            <a:ext cx="5314950"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“I just reconnected with </a:t>
            </a:r>
            <a:r>
              <a:rPr kumimoji="0" lang="en-US" sz="1800" b="0" i="1" u="none" strike="noStrike" kern="1200" cap="none" spc="0" normalizeH="0" baseline="0" noProof="0">
                <a:ln>
                  <a:noFill/>
                </a:ln>
                <a:solidFill>
                  <a:prstClr val="black"/>
                </a:solidFill>
                <a:effectLst/>
                <a:uLnTx/>
                <a:uFillTx/>
                <a:latin typeface="Soleto"/>
                <a:ea typeface="+mn-ea"/>
                <a:cs typeface="+mn-cs"/>
              </a:rPr>
              <a:t>(person’s name that you both know)</a:t>
            </a:r>
            <a:r>
              <a:rPr kumimoji="0" lang="en-US" sz="1800" b="0" i="0" u="none" strike="noStrike" kern="1200" cap="none" spc="0" normalizeH="0" baseline="0" noProof="0">
                <a:ln>
                  <a:noFill/>
                </a:ln>
                <a:solidFill>
                  <a:prstClr val="black"/>
                </a:solidFill>
                <a:effectLst/>
                <a:uLnTx/>
                <a:uFillTx/>
                <a:latin typeface="Soleto"/>
                <a:ea typeface="+mn-ea"/>
                <a:cs typeface="+mn-cs"/>
              </a:rPr>
              <a:t> and realized that we haven’t talked in a while.  How are things going for you?”</a:t>
            </a:r>
          </a:p>
        </p:txBody>
      </p:sp>
      <p:sp>
        <p:nvSpPr>
          <p:cNvPr id="12" name="Rectangle 11">
            <a:extLst>
              <a:ext uri="{FF2B5EF4-FFF2-40B4-BE49-F238E27FC236}">
                <a16:creationId xmlns:a16="http://schemas.microsoft.com/office/drawing/2014/main" id="{72A8835F-9648-4096-B441-33E18616D259}"/>
              </a:ext>
            </a:extLst>
          </p:cNvPr>
          <p:cNvSpPr/>
          <p:nvPr/>
        </p:nvSpPr>
        <p:spPr>
          <a:xfrm>
            <a:off x="3438525" y="4163144"/>
            <a:ext cx="5314950"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“I just read an article on your firm in </a:t>
            </a:r>
            <a:r>
              <a:rPr kumimoji="0" lang="en-US" sz="1800" b="0" i="1" u="none" strike="noStrike" kern="1200" cap="none" spc="0" normalizeH="0" baseline="0" noProof="0">
                <a:ln>
                  <a:noFill/>
                </a:ln>
                <a:solidFill>
                  <a:prstClr val="black"/>
                </a:solidFill>
                <a:effectLst/>
                <a:uLnTx/>
                <a:uFillTx/>
                <a:latin typeface="Soleto"/>
                <a:ea typeface="+mn-ea"/>
                <a:cs typeface="+mn-cs"/>
              </a:rPr>
              <a:t>(publication)</a:t>
            </a:r>
            <a:r>
              <a:rPr kumimoji="0" lang="en-US" sz="1800" b="0" i="0" u="none" strike="noStrike" kern="1200" cap="none" spc="0" normalizeH="0" baseline="0" noProof="0">
                <a:ln>
                  <a:noFill/>
                </a:ln>
                <a:solidFill>
                  <a:prstClr val="black"/>
                </a:solidFill>
                <a:effectLst/>
                <a:uLnTx/>
                <a:uFillTx/>
                <a:latin typeface="Soleto"/>
                <a:ea typeface="+mn-ea"/>
                <a:cs typeface="+mn-cs"/>
              </a:rPr>
              <a:t> and thought of you. </a:t>
            </a:r>
            <a:r>
              <a:rPr kumimoji="0" lang="en-US" sz="1800" b="0" i="1" u="none" strike="noStrike" kern="1200" cap="none" spc="0" normalizeH="0" baseline="0" noProof="0">
                <a:ln>
                  <a:noFill/>
                </a:ln>
                <a:solidFill>
                  <a:prstClr val="black"/>
                </a:solidFill>
                <a:effectLst/>
                <a:uLnTx/>
                <a:uFillTx/>
                <a:latin typeface="Soleto"/>
                <a:ea typeface="+mn-ea"/>
                <a:cs typeface="+mn-cs"/>
              </a:rPr>
              <a:t>(Elaborate a bit on the article)</a:t>
            </a:r>
            <a:r>
              <a:rPr kumimoji="0" lang="en-US" sz="1800" b="0" i="0" u="none" strike="noStrike" kern="1200" cap="none" spc="0" normalizeH="0" baseline="0" noProof="0">
                <a:ln>
                  <a:noFill/>
                </a:ln>
                <a:solidFill>
                  <a:prstClr val="black"/>
                </a:solidFill>
                <a:effectLst/>
                <a:uLnTx/>
                <a:uFillTx/>
                <a:latin typeface="Soleto"/>
                <a:ea typeface="+mn-ea"/>
                <a:cs typeface="+mn-cs"/>
              </a:rPr>
              <a:t>… Just wanted to touch base to say hello and see how you were doing.”</a:t>
            </a:r>
          </a:p>
        </p:txBody>
      </p:sp>
    </p:spTree>
    <p:extLst>
      <p:ext uri="{BB962C8B-B14F-4D97-AF65-F5344CB8AC3E}">
        <p14:creationId xmlns:p14="http://schemas.microsoft.com/office/powerpoint/2010/main" val="39126689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3" grpId="0" animBg="1"/>
      <p:bldP spid="8" grpId="0"/>
      <p:bldP spid="11" grpId="0"/>
      <p:bldP spid="1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peech Bubble: Oval 14">
            <a:extLst>
              <a:ext uri="{FF2B5EF4-FFF2-40B4-BE49-F238E27FC236}">
                <a16:creationId xmlns:a16="http://schemas.microsoft.com/office/drawing/2014/main" id="{093CB376-4ECE-4D2D-ADED-F09734CB1D29}"/>
              </a:ext>
            </a:extLst>
          </p:cNvPr>
          <p:cNvSpPr/>
          <p:nvPr/>
        </p:nvSpPr>
        <p:spPr>
          <a:xfrm>
            <a:off x="5073064" y="1294980"/>
            <a:ext cx="2045871" cy="1602291"/>
          </a:xfrm>
          <a:prstGeom prst="wedgeEllipseCallout">
            <a:avLst>
              <a:gd name="adj1" fmla="val -59748"/>
              <a:gd name="adj2" fmla="val 44791"/>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Soleto"/>
              <a:ea typeface="+mn-ea"/>
              <a:cs typeface="+mn-cs"/>
            </a:endParaRPr>
          </a:p>
        </p:txBody>
      </p:sp>
      <p:sp>
        <p:nvSpPr>
          <p:cNvPr id="2" name="Title 1">
            <a:extLst>
              <a:ext uri="{FF2B5EF4-FFF2-40B4-BE49-F238E27FC236}">
                <a16:creationId xmlns:a16="http://schemas.microsoft.com/office/drawing/2014/main" id="{0514237B-7B90-437F-857E-2AF2CE4ADB61}"/>
              </a:ext>
            </a:extLst>
          </p:cNvPr>
          <p:cNvSpPr>
            <a:spLocks noGrp="1"/>
          </p:cNvSpPr>
          <p:nvPr>
            <p:ph type="title"/>
          </p:nvPr>
        </p:nvSpPr>
        <p:spPr/>
        <p:txBody>
          <a:bodyPr>
            <a:normAutofit/>
          </a:bodyPr>
          <a:lstStyle/>
          <a:p>
            <a:r>
              <a:rPr lang="en-US"/>
              <a:t>Opening up a conversation with an old contact</a:t>
            </a:r>
          </a:p>
        </p:txBody>
      </p:sp>
      <p:grpSp>
        <p:nvGrpSpPr>
          <p:cNvPr id="7" name="Group 6">
            <a:extLst>
              <a:ext uri="{FF2B5EF4-FFF2-40B4-BE49-F238E27FC236}">
                <a16:creationId xmlns:a16="http://schemas.microsoft.com/office/drawing/2014/main" id="{C1D236E4-57F9-4069-BDEA-9C94AA29EAB1}"/>
              </a:ext>
            </a:extLst>
          </p:cNvPr>
          <p:cNvGrpSpPr/>
          <p:nvPr/>
        </p:nvGrpSpPr>
        <p:grpSpPr>
          <a:xfrm>
            <a:off x="1085057" y="1881609"/>
            <a:ext cx="10253202" cy="2518941"/>
            <a:chOff x="2982745" y="6116579"/>
            <a:chExt cx="23775399" cy="5840988"/>
          </a:xfrm>
        </p:grpSpPr>
        <p:sp>
          <p:nvSpPr>
            <p:cNvPr id="3" name="Freeform 413">
              <a:extLst>
                <a:ext uri="{FF2B5EF4-FFF2-40B4-BE49-F238E27FC236}">
                  <a16:creationId xmlns:a16="http://schemas.microsoft.com/office/drawing/2014/main" id="{30EA66C6-2A2D-4FE9-A714-C2E3B3964C5D}"/>
                </a:ext>
              </a:extLst>
            </p:cNvPr>
            <p:cNvSpPr>
              <a:spLocks noChangeArrowheads="1"/>
            </p:cNvSpPr>
            <p:nvPr/>
          </p:nvSpPr>
          <p:spPr bwMode="auto">
            <a:xfrm>
              <a:off x="22554860" y="6116579"/>
              <a:ext cx="4203284" cy="5840988"/>
            </a:xfrm>
            <a:custGeom>
              <a:avLst/>
              <a:gdLst>
                <a:gd name="T0" fmla="*/ 910127 w 3995"/>
                <a:gd name="T1" fmla="*/ 1998302 h 5550"/>
                <a:gd name="T2" fmla="*/ 910127 w 3995"/>
                <a:gd name="T3" fmla="*/ 1998302 h 5550"/>
                <a:gd name="T4" fmla="*/ 868005 w 3995"/>
                <a:gd name="T5" fmla="*/ 1956168 h 5550"/>
                <a:gd name="T6" fmla="*/ 868005 w 3995"/>
                <a:gd name="T7" fmla="*/ 1849212 h 5550"/>
                <a:gd name="T8" fmla="*/ 560189 w 3995"/>
                <a:gd name="T9" fmla="*/ 1849212 h 5550"/>
                <a:gd name="T10" fmla="*/ 132847 w 3995"/>
                <a:gd name="T11" fmla="*/ 1421751 h 5550"/>
                <a:gd name="T12" fmla="*/ 132847 w 3995"/>
                <a:gd name="T13" fmla="*/ 1220804 h 5550"/>
                <a:gd name="T14" fmla="*/ 68044 w 3995"/>
                <a:gd name="T15" fmla="*/ 1220804 h 5550"/>
                <a:gd name="T16" fmla="*/ 19441 w 3995"/>
                <a:gd name="T17" fmla="*/ 1191635 h 5550"/>
                <a:gd name="T18" fmla="*/ 12961 w 3995"/>
                <a:gd name="T19" fmla="*/ 1110608 h 5550"/>
                <a:gd name="T20" fmla="*/ 132847 w 3995"/>
                <a:gd name="T21" fmla="*/ 835477 h 5550"/>
                <a:gd name="T22" fmla="*/ 132847 w 3995"/>
                <a:gd name="T23" fmla="*/ 650736 h 5550"/>
                <a:gd name="T24" fmla="*/ 787001 w 3995"/>
                <a:gd name="T25" fmla="*/ 0 h 5550"/>
                <a:gd name="T26" fmla="*/ 1437915 w 3995"/>
                <a:gd name="T27" fmla="*/ 650736 h 5550"/>
                <a:gd name="T28" fmla="*/ 1437915 w 3995"/>
                <a:gd name="T29" fmla="*/ 1956168 h 5550"/>
                <a:gd name="T30" fmla="*/ 1395793 w 3995"/>
                <a:gd name="T31" fmla="*/ 1998302 h 5550"/>
                <a:gd name="T32" fmla="*/ 910127 w 3995"/>
                <a:gd name="T33" fmla="*/ 1998302 h 555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995" h="5550">
                  <a:moveTo>
                    <a:pt x="2528" y="5549"/>
                  </a:moveTo>
                  <a:lnTo>
                    <a:pt x="2528" y="5549"/>
                  </a:lnTo>
                  <a:cubicBezTo>
                    <a:pt x="2465" y="5549"/>
                    <a:pt x="2411" y="5495"/>
                    <a:pt x="2411" y="5432"/>
                  </a:cubicBezTo>
                  <a:cubicBezTo>
                    <a:pt x="2411" y="5135"/>
                    <a:pt x="2411" y="5135"/>
                    <a:pt x="2411" y="5135"/>
                  </a:cubicBezTo>
                  <a:cubicBezTo>
                    <a:pt x="1556" y="5135"/>
                    <a:pt x="1556" y="5135"/>
                    <a:pt x="1556" y="5135"/>
                  </a:cubicBezTo>
                  <a:cubicBezTo>
                    <a:pt x="900" y="5135"/>
                    <a:pt x="369" y="4604"/>
                    <a:pt x="369" y="3948"/>
                  </a:cubicBezTo>
                  <a:cubicBezTo>
                    <a:pt x="369" y="3390"/>
                    <a:pt x="369" y="3390"/>
                    <a:pt x="369" y="3390"/>
                  </a:cubicBezTo>
                  <a:cubicBezTo>
                    <a:pt x="189" y="3390"/>
                    <a:pt x="189" y="3390"/>
                    <a:pt x="189" y="3390"/>
                  </a:cubicBezTo>
                  <a:cubicBezTo>
                    <a:pt x="135" y="3390"/>
                    <a:pt x="81" y="3354"/>
                    <a:pt x="54" y="3309"/>
                  </a:cubicBezTo>
                  <a:cubicBezTo>
                    <a:pt x="9" y="3246"/>
                    <a:pt x="0" y="3156"/>
                    <a:pt x="36" y="3084"/>
                  </a:cubicBezTo>
                  <a:cubicBezTo>
                    <a:pt x="369" y="2320"/>
                    <a:pt x="369" y="2320"/>
                    <a:pt x="369" y="2320"/>
                  </a:cubicBezTo>
                  <a:cubicBezTo>
                    <a:pt x="369" y="1807"/>
                    <a:pt x="369" y="1807"/>
                    <a:pt x="369" y="1807"/>
                  </a:cubicBezTo>
                  <a:cubicBezTo>
                    <a:pt x="369" y="810"/>
                    <a:pt x="1188" y="0"/>
                    <a:pt x="2186" y="0"/>
                  </a:cubicBezTo>
                  <a:cubicBezTo>
                    <a:pt x="3175" y="0"/>
                    <a:pt x="3994" y="810"/>
                    <a:pt x="3994" y="1807"/>
                  </a:cubicBezTo>
                  <a:cubicBezTo>
                    <a:pt x="3994" y="5432"/>
                    <a:pt x="3994" y="5432"/>
                    <a:pt x="3994" y="5432"/>
                  </a:cubicBezTo>
                  <a:cubicBezTo>
                    <a:pt x="3994" y="5495"/>
                    <a:pt x="3940" y="5549"/>
                    <a:pt x="3877" y="5549"/>
                  </a:cubicBezTo>
                  <a:lnTo>
                    <a:pt x="2528" y="5549"/>
                  </a:lnTo>
                </a:path>
              </a:pathLst>
            </a:custGeom>
            <a:solidFill>
              <a:schemeClr val="accent2"/>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4" name="Freeform 415">
              <a:extLst>
                <a:ext uri="{FF2B5EF4-FFF2-40B4-BE49-F238E27FC236}">
                  <a16:creationId xmlns:a16="http://schemas.microsoft.com/office/drawing/2014/main" id="{8798E99A-B0A1-4672-828C-B2FA8BE89070}"/>
                </a:ext>
              </a:extLst>
            </p:cNvPr>
            <p:cNvSpPr>
              <a:spLocks noChangeArrowheads="1"/>
            </p:cNvSpPr>
            <p:nvPr/>
          </p:nvSpPr>
          <p:spPr bwMode="auto">
            <a:xfrm>
              <a:off x="2982745" y="6116579"/>
              <a:ext cx="4194006" cy="5840988"/>
            </a:xfrm>
            <a:custGeom>
              <a:avLst/>
              <a:gdLst>
                <a:gd name="T0" fmla="*/ 42124 w 3986"/>
                <a:gd name="T1" fmla="*/ 1998302 h 5550"/>
                <a:gd name="T2" fmla="*/ 42124 w 3986"/>
                <a:gd name="T3" fmla="*/ 1998302 h 5550"/>
                <a:gd name="T4" fmla="*/ 0 w 3986"/>
                <a:gd name="T5" fmla="*/ 1956168 h 5550"/>
                <a:gd name="T6" fmla="*/ 0 w 3986"/>
                <a:gd name="T7" fmla="*/ 650736 h 5550"/>
                <a:gd name="T8" fmla="*/ 650944 w 3986"/>
                <a:gd name="T9" fmla="*/ 0 h 5550"/>
                <a:gd name="T10" fmla="*/ 1301887 w 3986"/>
                <a:gd name="T11" fmla="*/ 650736 h 5550"/>
                <a:gd name="T12" fmla="*/ 1301887 w 3986"/>
                <a:gd name="T13" fmla="*/ 835477 h 5550"/>
                <a:gd name="T14" fmla="*/ 1425019 w 3986"/>
                <a:gd name="T15" fmla="*/ 1110608 h 5550"/>
                <a:gd name="T16" fmla="*/ 1418538 w 3986"/>
                <a:gd name="T17" fmla="*/ 1191635 h 5550"/>
                <a:gd name="T18" fmla="*/ 1369934 w 3986"/>
                <a:gd name="T19" fmla="*/ 1220804 h 5550"/>
                <a:gd name="T20" fmla="*/ 1301887 w 3986"/>
                <a:gd name="T21" fmla="*/ 1220804 h 5550"/>
                <a:gd name="T22" fmla="*/ 1301887 w 3986"/>
                <a:gd name="T23" fmla="*/ 1421751 h 5550"/>
                <a:gd name="T24" fmla="*/ 874165 w 3986"/>
                <a:gd name="T25" fmla="*/ 1849212 h 5550"/>
                <a:gd name="T26" fmla="*/ 566695 w 3986"/>
                <a:gd name="T27" fmla="*/ 1849212 h 5550"/>
                <a:gd name="T28" fmla="*/ 566695 w 3986"/>
                <a:gd name="T29" fmla="*/ 1956168 h 5550"/>
                <a:gd name="T30" fmla="*/ 524571 w 3986"/>
                <a:gd name="T31" fmla="*/ 1998302 h 5550"/>
                <a:gd name="T32" fmla="*/ 42124 w 3986"/>
                <a:gd name="T33" fmla="*/ 1998302 h 555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986" h="5550">
                  <a:moveTo>
                    <a:pt x="117" y="5549"/>
                  </a:moveTo>
                  <a:lnTo>
                    <a:pt x="117" y="5549"/>
                  </a:lnTo>
                  <a:cubicBezTo>
                    <a:pt x="54" y="5549"/>
                    <a:pt x="0" y="5495"/>
                    <a:pt x="0" y="5432"/>
                  </a:cubicBezTo>
                  <a:cubicBezTo>
                    <a:pt x="0" y="1807"/>
                    <a:pt x="0" y="1807"/>
                    <a:pt x="0" y="1807"/>
                  </a:cubicBezTo>
                  <a:cubicBezTo>
                    <a:pt x="0" y="810"/>
                    <a:pt x="809" y="0"/>
                    <a:pt x="1808" y="0"/>
                  </a:cubicBezTo>
                  <a:cubicBezTo>
                    <a:pt x="2806" y="0"/>
                    <a:pt x="3616" y="810"/>
                    <a:pt x="3616" y="1807"/>
                  </a:cubicBezTo>
                  <a:cubicBezTo>
                    <a:pt x="3616" y="2320"/>
                    <a:pt x="3616" y="2320"/>
                    <a:pt x="3616" y="2320"/>
                  </a:cubicBezTo>
                  <a:cubicBezTo>
                    <a:pt x="3958" y="3084"/>
                    <a:pt x="3958" y="3084"/>
                    <a:pt x="3958" y="3084"/>
                  </a:cubicBezTo>
                  <a:cubicBezTo>
                    <a:pt x="3985" y="3156"/>
                    <a:pt x="3975" y="3246"/>
                    <a:pt x="3940" y="3309"/>
                  </a:cubicBezTo>
                  <a:cubicBezTo>
                    <a:pt x="3904" y="3354"/>
                    <a:pt x="3859" y="3390"/>
                    <a:pt x="3805" y="3390"/>
                  </a:cubicBezTo>
                  <a:cubicBezTo>
                    <a:pt x="3616" y="3390"/>
                    <a:pt x="3616" y="3390"/>
                    <a:pt x="3616" y="3390"/>
                  </a:cubicBezTo>
                  <a:cubicBezTo>
                    <a:pt x="3616" y="3948"/>
                    <a:pt x="3616" y="3948"/>
                    <a:pt x="3616" y="3948"/>
                  </a:cubicBezTo>
                  <a:cubicBezTo>
                    <a:pt x="3616" y="4604"/>
                    <a:pt x="3085" y="5135"/>
                    <a:pt x="2428" y="5135"/>
                  </a:cubicBezTo>
                  <a:cubicBezTo>
                    <a:pt x="1574" y="5135"/>
                    <a:pt x="1574" y="5135"/>
                    <a:pt x="1574" y="5135"/>
                  </a:cubicBezTo>
                  <a:cubicBezTo>
                    <a:pt x="1574" y="5432"/>
                    <a:pt x="1574" y="5432"/>
                    <a:pt x="1574" y="5432"/>
                  </a:cubicBezTo>
                  <a:cubicBezTo>
                    <a:pt x="1574" y="5495"/>
                    <a:pt x="1520" y="5549"/>
                    <a:pt x="1457" y="5549"/>
                  </a:cubicBezTo>
                  <a:lnTo>
                    <a:pt x="117" y="5549"/>
                  </a:lnTo>
                </a:path>
              </a:pathLst>
            </a:custGeom>
            <a:solidFill>
              <a:schemeClr val="accent4"/>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5" name="Freeform 417">
              <a:extLst>
                <a:ext uri="{FF2B5EF4-FFF2-40B4-BE49-F238E27FC236}">
                  <a16:creationId xmlns:a16="http://schemas.microsoft.com/office/drawing/2014/main" id="{257AA591-8725-4118-8370-5DE98044C124}"/>
                </a:ext>
              </a:extLst>
            </p:cNvPr>
            <p:cNvSpPr>
              <a:spLocks noChangeArrowheads="1"/>
            </p:cNvSpPr>
            <p:nvPr/>
          </p:nvSpPr>
          <p:spPr bwMode="auto">
            <a:xfrm>
              <a:off x="23543052" y="6761454"/>
              <a:ext cx="2630530" cy="2621255"/>
            </a:xfrm>
            <a:custGeom>
              <a:avLst/>
              <a:gdLst>
                <a:gd name="T0" fmla="*/ 899752 w 2501"/>
                <a:gd name="T1" fmla="*/ 446489 h 2491"/>
                <a:gd name="T2" fmla="*/ 899752 w 2501"/>
                <a:gd name="T3" fmla="*/ 446489 h 2491"/>
                <a:gd name="T4" fmla="*/ 449876 w 2501"/>
                <a:gd name="T5" fmla="*/ 896578 h 2491"/>
                <a:gd name="T6" fmla="*/ 0 w 2501"/>
                <a:gd name="T7" fmla="*/ 446489 h 2491"/>
                <a:gd name="T8" fmla="*/ 449876 w 2501"/>
                <a:gd name="T9" fmla="*/ 0 h 2491"/>
                <a:gd name="T10" fmla="*/ 899752 w 2501"/>
                <a:gd name="T11" fmla="*/ 446489 h 24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01" h="2491">
                  <a:moveTo>
                    <a:pt x="2500" y="1240"/>
                  </a:moveTo>
                  <a:lnTo>
                    <a:pt x="2500" y="1240"/>
                  </a:lnTo>
                  <a:cubicBezTo>
                    <a:pt x="2500" y="1933"/>
                    <a:pt x="1934" y="2490"/>
                    <a:pt x="1250" y="2490"/>
                  </a:cubicBezTo>
                  <a:cubicBezTo>
                    <a:pt x="557" y="2490"/>
                    <a:pt x="0" y="1933"/>
                    <a:pt x="0" y="1240"/>
                  </a:cubicBezTo>
                  <a:cubicBezTo>
                    <a:pt x="0" y="558"/>
                    <a:pt x="557" y="0"/>
                    <a:pt x="1250" y="0"/>
                  </a:cubicBezTo>
                  <a:cubicBezTo>
                    <a:pt x="1934" y="0"/>
                    <a:pt x="2500" y="558"/>
                    <a:pt x="2500" y="1240"/>
                  </a:cubicBezTo>
                </a:path>
              </a:pathLst>
            </a:custGeom>
            <a:solidFill>
              <a:schemeClr val="bg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6" name="Freeform 418">
              <a:extLst>
                <a:ext uri="{FF2B5EF4-FFF2-40B4-BE49-F238E27FC236}">
                  <a16:creationId xmlns:a16="http://schemas.microsoft.com/office/drawing/2014/main" id="{ABF079B0-1334-4493-B17F-9E9C6D0AD863}"/>
                </a:ext>
              </a:extLst>
            </p:cNvPr>
            <p:cNvSpPr>
              <a:spLocks noChangeArrowheads="1"/>
            </p:cNvSpPr>
            <p:nvPr/>
          </p:nvSpPr>
          <p:spPr bwMode="auto">
            <a:xfrm>
              <a:off x="3571950" y="6761454"/>
              <a:ext cx="2630530" cy="2621255"/>
            </a:xfrm>
            <a:custGeom>
              <a:avLst/>
              <a:gdLst>
                <a:gd name="T0" fmla="*/ 899752 w 2501"/>
                <a:gd name="T1" fmla="*/ 446489 h 2491"/>
                <a:gd name="T2" fmla="*/ 899752 w 2501"/>
                <a:gd name="T3" fmla="*/ 446489 h 2491"/>
                <a:gd name="T4" fmla="*/ 449876 w 2501"/>
                <a:gd name="T5" fmla="*/ 896578 h 2491"/>
                <a:gd name="T6" fmla="*/ 0 w 2501"/>
                <a:gd name="T7" fmla="*/ 446489 h 2491"/>
                <a:gd name="T8" fmla="*/ 449876 w 2501"/>
                <a:gd name="T9" fmla="*/ 0 h 2491"/>
                <a:gd name="T10" fmla="*/ 899752 w 2501"/>
                <a:gd name="T11" fmla="*/ 446489 h 24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01" h="2491">
                  <a:moveTo>
                    <a:pt x="2500" y="1240"/>
                  </a:moveTo>
                  <a:lnTo>
                    <a:pt x="2500" y="1240"/>
                  </a:lnTo>
                  <a:cubicBezTo>
                    <a:pt x="2500" y="1933"/>
                    <a:pt x="1942" y="2490"/>
                    <a:pt x="1250" y="2490"/>
                  </a:cubicBezTo>
                  <a:cubicBezTo>
                    <a:pt x="557" y="2490"/>
                    <a:pt x="0" y="1933"/>
                    <a:pt x="0" y="1240"/>
                  </a:cubicBezTo>
                  <a:cubicBezTo>
                    <a:pt x="0" y="558"/>
                    <a:pt x="557" y="0"/>
                    <a:pt x="1250" y="0"/>
                  </a:cubicBezTo>
                  <a:cubicBezTo>
                    <a:pt x="1942" y="0"/>
                    <a:pt x="2500" y="558"/>
                    <a:pt x="2500" y="1240"/>
                  </a:cubicBezTo>
                </a:path>
              </a:pathLst>
            </a:custGeom>
            <a:solidFill>
              <a:schemeClr val="bg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grpSp>
      <p:sp>
        <p:nvSpPr>
          <p:cNvPr id="8" name="Rectangle 7">
            <a:extLst>
              <a:ext uri="{FF2B5EF4-FFF2-40B4-BE49-F238E27FC236}">
                <a16:creationId xmlns:a16="http://schemas.microsoft.com/office/drawing/2014/main" id="{F956F516-B224-4276-982F-FFFCE2C1514B}"/>
              </a:ext>
            </a:extLst>
          </p:cNvPr>
          <p:cNvSpPr/>
          <p:nvPr/>
        </p:nvSpPr>
        <p:spPr>
          <a:xfrm>
            <a:off x="3438525" y="1419944"/>
            <a:ext cx="5314950" cy="1477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“I’m going to the </a:t>
            </a:r>
            <a:r>
              <a:rPr kumimoji="0" lang="en-US" sz="1800" b="0" i="1" u="none" strike="noStrike" kern="1200" cap="none" spc="0" normalizeH="0" baseline="0" noProof="0">
                <a:ln>
                  <a:noFill/>
                </a:ln>
                <a:solidFill>
                  <a:prstClr val="black"/>
                </a:solidFill>
                <a:effectLst/>
                <a:uLnTx/>
                <a:uFillTx/>
                <a:latin typeface="Soleto"/>
                <a:ea typeface="+mn-ea"/>
                <a:cs typeface="+mn-cs"/>
              </a:rPr>
              <a:t>(organisation)</a:t>
            </a:r>
            <a:r>
              <a:rPr kumimoji="0" lang="en-US" sz="1800" b="0" i="0" u="none" strike="noStrike" kern="1200" cap="none" spc="0" normalizeH="0" baseline="0" noProof="0">
                <a:ln>
                  <a:noFill/>
                </a:ln>
                <a:solidFill>
                  <a:prstClr val="black"/>
                </a:solidFill>
                <a:effectLst/>
                <a:uLnTx/>
                <a:uFillTx/>
                <a:latin typeface="Soleto"/>
                <a:ea typeface="+mn-ea"/>
                <a:cs typeface="+mn-cs"/>
              </a:rPr>
              <a:t> virtual conference in December and was wondering if you planned on attending.  I thought it might be nice to reconnect afterwards and discuss</a:t>
            </a:r>
            <a:r>
              <a:rPr kumimoji="0" lang="en-US" sz="1800" b="0" i="0" u="none" strike="noStrike" kern="1200" cap="none" spc="0" normalizeH="0" noProof="0">
                <a:ln>
                  <a:noFill/>
                </a:ln>
                <a:solidFill>
                  <a:prstClr val="black"/>
                </a:solidFill>
                <a:effectLst/>
                <a:uLnTx/>
                <a:uFillTx/>
                <a:latin typeface="Soleto"/>
                <a:ea typeface="+mn-ea"/>
                <a:cs typeface="+mn-cs"/>
              </a:rPr>
              <a:t> thoughts</a:t>
            </a:r>
            <a:r>
              <a:rPr kumimoji="0" lang="en-US" sz="1800" b="0" i="0" u="none" strike="noStrike" kern="1200" cap="none" spc="0" normalizeH="0" baseline="0" noProof="0">
                <a:ln>
                  <a:noFill/>
                </a:ln>
                <a:solidFill>
                  <a:prstClr val="black"/>
                </a:solidFill>
                <a:effectLst/>
                <a:uLnTx/>
                <a:uFillTx/>
                <a:latin typeface="Soleto"/>
                <a:ea typeface="+mn-ea"/>
                <a:cs typeface="+mn-cs"/>
              </a:rPr>
              <a:t>.  Do you plan on</a:t>
            </a:r>
            <a:r>
              <a:rPr kumimoji="0" lang="en-US" sz="1800" b="0" i="0" u="none" strike="noStrike" kern="1200" cap="none" spc="0" normalizeH="0" noProof="0">
                <a:ln>
                  <a:noFill/>
                </a:ln>
                <a:solidFill>
                  <a:prstClr val="black"/>
                </a:solidFill>
                <a:effectLst/>
                <a:uLnTx/>
                <a:uFillTx/>
                <a:latin typeface="Soleto"/>
                <a:ea typeface="+mn-ea"/>
                <a:cs typeface="+mn-cs"/>
              </a:rPr>
              <a:t> attending</a:t>
            </a:r>
            <a:r>
              <a:rPr kumimoji="0" lang="en-US" sz="1800" b="0" i="0" u="none" strike="noStrike" kern="1200" cap="none" spc="0" normalizeH="0" baseline="0" noProof="0">
                <a:ln>
                  <a:noFill/>
                </a:ln>
                <a:solidFill>
                  <a:prstClr val="black"/>
                </a:solidFill>
                <a:effectLst/>
                <a:uLnTx/>
                <a:uFillTx/>
                <a:latin typeface="Soleto"/>
                <a:ea typeface="+mn-ea"/>
                <a:cs typeface="+mn-cs"/>
              </a:rPr>
              <a:t>?” </a:t>
            </a:r>
          </a:p>
        </p:txBody>
      </p:sp>
      <p:sp>
        <p:nvSpPr>
          <p:cNvPr id="16" name="Speech Bubble: Oval 15">
            <a:extLst>
              <a:ext uri="{FF2B5EF4-FFF2-40B4-BE49-F238E27FC236}">
                <a16:creationId xmlns:a16="http://schemas.microsoft.com/office/drawing/2014/main" id="{4F913D41-2EFB-493A-9ABB-81361A0683A1}"/>
              </a:ext>
            </a:extLst>
          </p:cNvPr>
          <p:cNvSpPr/>
          <p:nvPr/>
        </p:nvSpPr>
        <p:spPr>
          <a:xfrm>
            <a:off x="5073064" y="3465429"/>
            <a:ext cx="2045871" cy="1602291"/>
          </a:xfrm>
          <a:prstGeom prst="wedgeEllipseCallout">
            <a:avLst>
              <a:gd name="adj1" fmla="val -62076"/>
              <a:gd name="adj2" fmla="val -46756"/>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Soleto"/>
              <a:ea typeface="+mn-ea"/>
              <a:cs typeface="+mn-cs"/>
            </a:endParaRPr>
          </a:p>
        </p:txBody>
      </p:sp>
      <p:sp>
        <p:nvSpPr>
          <p:cNvPr id="17" name="Rectangle 16">
            <a:extLst>
              <a:ext uri="{FF2B5EF4-FFF2-40B4-BE49-F238E27FC236}">
                <a16:creationId xmlns:a16="http://schemas.microsoft.com/office/drawing/2014/main" id="{69430C12-5860-440E-B0D9-4B8EE6775115}"/>
              </a:ext>
            </a:extLst>
          </p:cNvPr>
          <p:cNvSpPr/>
          <p:nvPr/>
        </p:nvSpPr>
        <p:spPr>
          <a:xfrm>
            <a:off x="3438525" y="3590393"/>
            <a:ext cx="5314950" cy="1477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“I’m considering writing an article on </a:t>
            </a:r>
            <a:r>
              <a:rPr kumimoji="0" lang="en-US" sz="1800" b="0" i="1" u="none" strike="noStrike" kern="1200" cap="none" spc="0" normalizeH="0" baseline="0" noProof="0">
                <a:ln>
                  <a:noFill/>
                </a:ln>
                <a:solidFill>
                  <a:prstClr val="black"/>
                </a:solidFill>
                <a:effectLst/>
                <a:uLnTx/>
                <a:uFillTx/>
                <a:latin typeface="Soleto"/>
                <a:ea typeface="+mn-ea"/>
                <a:cs typeface="+mn-cs"/>
              </a:rPr>
              <a:t>(topic)</a:t>
            </a:r>
            <a:r>
              <a:rPr kumimoji="0" lang="en-US" sz="1800" b="0" i="0" u="none" strike="noStrike" kern="1200" cap="none" spc="0" normalizeH="0" baseline="0" noProof="0">
                <a:ln>
                  <a:noFill/>
                </a:ln>
                <a:solidFill>
                  <a:prstClr val="black"/>
                </a:solidFill>
                <a:effectLst/>
                <a:uLnTx/>
                <a:uFillTx/>
                <a:latin typeface="Soleto"/>
                <a:ea typeface="+mn-ea"/>
                <a:cs typeface="+mn-cs"/>
              </a:rPr>
              <a:t> and thought of you because I knew you would be a great person to give me a valuable perspective on it.  Could I trouble you to arrange a call to get your point of view on </a:t>
            </a:r>
            <a:r>
              <a:rPr kumimoji="0" lang="en-US" sz="1800" b="0" i="1" u="none" strike="noStrike" kern="1200" cap="none" spc="0" normalizeH="0" baseline="0" noProof="0">
                <a:ln>
                  <a:noFill/>
                </a:ln>
                <a:solidFill>
                  <a:prstClr val="black"/>
                </a:solidFill>
                <a:effectLst/>
                <a:uLnTx/>
                <a:uFillTx/>
                <a:latin typeface="Soleto"/>
                <a:ea typeface="+mn-ea"/>
                <a:cs typeface="+mn-cs"/>
              </a:rPr>
              <a:t>(topic)</a:t>
            </a:r>
            <a:r>
              <a:rPr kumimoji="0" lang="en-US" sz="1800" b="0" i="0" u="none" strike="noStrike" kern="1200" cap="none" spc="0" normalizeH="0" baseline="0" noProof="0">
                <a:ln>
                  <a:noFill/>
                </a:ln>
                <a:solidFill>
                  <a:prstClr val="black"/>
                </a:solidFill>
                <a:effectLst/>
                <a:uLnTx/>
                <a:uFillTx/>
                <a:latin typeface="Soleto"/>
                <a:ea typeface="+mn-ea"/>
                <a:cs typeface="+mn-cs"/>
              </a:rPr>
              <a:t>?”</a:t>
            </a:r>
          </a:p>
        </p:txBody>
      </p:sp>
    </p:spTree>
    <p:extLst>
      <p:ext uri="{BB962C8B-B14F-4D97-AF65-F5344CB8AC3E}">
        <p14:creationId xmlns:p14="http://schemas.microsoft.com/office/powerpoint/2010/main" val="130243324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fade">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8" grpId="0"/>
      <p:bldP spid="16" grpId="0" animBg="1"/>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6FE03-C191-41FE-84B8-4A93011ED93D}"/>
              </a:ext>
            </a:extLst>
          </p:cNvPr>
          <p:cNvSpPr>
            <a:spLocks noGrp="1"/>
          </p:cNvSpPr>
          <p:nvPr>
            <p:ph type="title"/>
          </p:nvPr>
        </p:nvSpPr>
        <p:spPr/>
        <p:txBody>
          <a:bodyPr/>
          <a:lstStyle/>
          <a:p>
            <a:r>
              <a:rPr lang="en-US"/>
              <a:t>Developing and engaging with your network virtually</a:t>
            </a:r>
            <a:endParaRPr lang="en-GB"/>
          </a:p>
        </p:txBody>
      </p:sp>
      <p:grpSp>
        <p:nvGrpSpPr>
          <p:cNvPr id="3" name="Group 2">
            <a:extLst>
              <a:ext uri="{FF2B5EF4-FFF2-40B4-BE49-F238E27FC236}">
                <a16:creationId xmlns:a16="http://schemas.microsoft.com/office/drawing/2014/main" id="{9B40B348-BB3E-4212-AEF6-9395E198DC38}"/>
              </a:ext>
            </a:extLst>
          </p:cNvPr>
          <p:cNvGrpSpPr/>
          <p:nvPr/>
        </p:nvGrpSpPr>
        <p:grpSpPr>
          <a:xfrm>
            <a:off x="4404240" y="1687996"/>
            <a:ext cx="4064173" cy="3482007"/>
            <a:chOff x="774381" y="630285"/>
            <a:chExt cx="6265925" cy="5368373"/>
          </a:xfrm>
        </p:grpSpPr>
        <p:sp>
          <p:nvSpPr>
            <p:cNvPr id="4" name="Freeform 1">
              <a:extLst>
                <a:ext uri="{FF2B5EF4-FFF2-40B4-BE49-F238E27FC236}">
                  <a16:creationId xmlns:a16="http://schemas.microsoft.com/office/drawing/2014/main" id="{9268B5EA-72A6-4114-BADD-FD16A4D141E5}"/>
                </a:ext>
              </a:extLst>
            </p:cNvPr>
            <p:cNvSpPr>
              <a:spLocks noChangeArrowheads="1"/>
            </p:cNvSpPr>
            <p:nvPr/>
          </p:nvSpPr>
          <p:spPr bwMode="auto">
            <a:xfrm>
              <a:off x="1790477" y="2535465"/>
              <a:ext cx="4233733" cy="3166832"/>
            </a:xfrm>
            <a:custGeom>
              <a:avLst/>
              <a:gdLst>
                <a:gd name="T0" fmla="*/ 2710 w 4410"/>
                <a:gd name="T1" fmla="*/ 0 h 3297"/>
                <a:gd name="T2" fmla="*/ 0 w 4410"/>
                <a:gd name="T3" fmla="*/ 768 h 3297"/>
                <a:gd name="T4" fmla="*/ 4409 w 4410"/>
                <a:gd name="T5" fmla="*/ 2004 h 3297"/>
                <a:gd name="T6" fmla="*/ 877 w 4410"/>
                <a:gd name="T7" fmla="*/ 3296 h 3297"/>
              </a:gdLst>
              <a:ahLst/>
              <a:cxnLst>
                <a:cxn ang="0">
                  <a:pos x="T0" y="T1"/>
                </a:cxn>
                <a:cxn ang="0">
                  <a:pos x="T2" y="T3"/>
                </a:cxn>
                <a:cxn ang="0">
                  <a:pos x="T4" y="T5"/>
                </a:cxn>
                <a:cxn ang="0">
                  <a:pos x="T6" y="T7"/>
                </a:cxn>
              </a:cxnLst>
              <a:rect l="0" t="0" r="r" b="b"/>
              <a:pathLst>
                <a:path w="4410" h="3297">
                  <a:moveTo>
                    <a:pt x="2710" y="0"/>
                  </a:moveTo>
                  <a:lnTo>
                    <a:pt x="0" y="768"/>
                  </a:lnTo>
                  <a:lnTo>
                    <a:pt x="4409" y="2004"/>
                  </a:lnTo>
                  <a:lnTo>
                    <a:pt x="877" y="3296"/>
                  </a:lnTo>
                </a:path>
              </a:pathLst>
            </a:custGeom>
            <a:noFill/>
            <a:ln w="38100" cap="flat">
              <a:solidFill>
                <a:schemeClr val="accent4"/>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5" name="Freeform 2">
              <a:extLst>
                <a:ext uri="{FF2B5EF4-FFF2-40B4-BE49-F238E27FC236}">
                  <a16:creationId xmlns:a16="http://schemas.microsoft.com/office/drawing/2014/main" id="{C7110ABF-D24E-44B5-A9BB-08FAE3B2A438}"/>
                </a:ext>
              </a:extLst>
            </p:cNvPr>
            <p:cNvSpPr>
              <a:spLocks noChangeArrowheads="1"/>
            </p:cNvSpPr>
            <p:nvPr/>
          </p:nvSpPr>
          <p:spPr bwMode="auto">
            <a:xfrm>
              <a:off x="3386596" y="2311076"/>
              <a:ext cx="2019489" cy="453011"/>
            </a:xfrm>
            <a:custGeom>
              <a:avLst/>
              <a:gdLst>
                <a:gd name="T0" fmla="*/ 2104 w 2105"/>
                <a:gd name="T1" fmla="*/ 235 h 470"/>
                <a:gd name="T2" fmla="*/ 2104 w 2105"/>
                <a:gd name="T3" fmla="*/ 235 h 470"/>
                <a:gd name="T4" fmla="*/ 1047 w 2105"/>
                <a:gd name="T5" fmla="*/ 469 h 470"/>
                <a:gd name="T6" fmla="*/ 0 w 2105"/>
                <a:gd name="T7" fmla="*/ 235 h 470"/>
                <a:gd name="T8" fmla="*/ 1047 w 2105"/>
                <a:gd name="T9" fmla="*/ 0 h 470"/>
                <a:gd name="T10" fmla="*/ 2104 w 2105"/>
                <a:gd name="T11" fmla="*/ 235 h 470"/>
              </a:gdLst>
              <a:ahLst/>
              <a:cxnLst>
                <a:cxn ang="0">
                  <a:pos x="T0" y="T1"/>
                </a:cxn>
                <a:cxn ang="0">
                  <a:pos x="T2" y="T3"/>
                </a:cxn>
                <a:cxn ang="0">
                  <a:pos x="T4" y="T5"/>
                </a:cxn>
                <a:cxn ang="0">
                  <a:pos x="T6" y="T7"/>
                </a:cxn>
                <a:cxn ang="0">
                  <a:pos x="T8" y="T9"/>
                </a:cxn>
                <a:cxn ang="0">
                  <a:pos x="T10" y="T11"/>
                </a:cxn>
              </a:cxnLst>
              <a:rect l="0" t="0" r="r" b="b"/>
              <a:pathLst>
                <a:path w="2105" h="470">
                  <a:moveTo>
                    <a:pt x="2104" y="235"/>
                  </a:moveTo>
                  <a:lnTo>
                    <a:pt x="2104" y="235"/>
                  </a:lnTo>
                  <a:cubicBezTo>
                    <a:pt x="2104" y="370"/>
                    <a:pt x="1625" y="469"/>
                    <a:pt x="1047" y="469"/>
                  </a:cubicBezTo>
                  <a:cubicBezTo>
                    <a:pt x="470" y="469"/>
                    <a:pt x="0" y="370"/>
                    <a:pt x="0" y="235"/>
                  </a:cubicBezTo>
                  <a:cubicBezTo>
                    <a:pt x="0" y="108"/>
                    <a:pt x="470" y="0"/>
                    <a:pt x="1047" y="0"/>
                  </a:cubicBezTo>
                  <a:cubicBezTo>
                    <a:pt x="1625" y="0"/>
                    <a:pt x="2104" y="108"/>
                    <a:pt x="2104" y="235"/>
                  </a:cubicBezTo>
                </a:path>
              </a:pathLst>
            </a:custGeom>
            <a:solidFill>
              <a:schemeClr val="accent4"/>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6" name="Freeform 3">
              <a:extLst>
                <a:ext uri="{FF2B5EF4-FFF2-40B4-BE49-F238E27FC236}">
                  <a16:creationId xmlns:a16="http://schemas.microsoft.com/office/drawing/2014/main" id="{0DA1D60C-261F-4D7A-8A22-D735CC1EB438}"/>
                </a:ext>
              </a:extLst>
            </p:cNvPr>
            <p:cNvSpPr>
              <a:spLocks noChangeArrowheads="1"/>
            </p:cNvSpPr>
            <p:nvPr/>
          </p:nvSpPr>
          <p:spPr bwMode="auto">
            <a:xfrm>
              <a:off x="774381" y="3047745"/>
              <a:ext cx="2023724" cy="453011"/>
            </a:xfrm>
            <a:custGeom>
              <a:avLst/>
              <a:gdLst>
                <a:gd name="T0" fmla="*/ 2105 w 2106"/>
                <a:gd name="T1" fmla="*/ 235 h 470"/>
                <a:gd name="T2" fmla="*/ 2105 w 2106"/>
                <a:gd name="T3" fmla="*/ 235 h 470"/>
                <a:gd name="T4" fmla="*/ 1057 w 2106"/>
                <a:gd name="T5" fmla="*/ 469 h 470"/>
                <a:gd name="T6" fmla="*/ 0 w 2106"/>
                <a:gd name="T7" fmla="*/ 235 h 470"/>
                <a:gd name="T8" fmla="*/ 1057 w 2106"/>
                <a:gd name="T9" fmla="*/ 0 h 470"/>
                <a:gd name="T10" fmla="*/ 2105 w 2106"/>
                <a:gd name="T11" fmla="*/ 235 h 470"/>
              </a:gdLst>
              <a:ahLst/>
              <a:cxnLst>
                <a:cxn ang="0">
                  <a:pos x="T0" y="T1"/>
                </a:cxn>
                <a:cxn ang="0">
                  <a:pos x="T2" y="T3"/>
                </a:cxn>
                <a:cxn ang="0">
                  <a:pos x="T4" y="T5"/>
                </a:cxn>
                <a:cxn ang="0">
                  <a:pos x="T6" y="T7"/>
                </a:cxn>
                <a:cxn ang="0">
                  <a:pos x="T8" y="T9"/>
                </a:cxn>
                <a:cxn ang="0">
                  <a:pos x="T10" y="T11"/>
                </a:cxn>
              </a:cxnLst>
              <a:rect l="0" t="0" r="r" b="b"/>
              <a:pathLst>
                <a:path w="2106" h="470">
                  <a:moveTo>
                    <a:pt x="2105" y="235"/>
                  </a:moveTo>
                  <a:lnTo>
                    <a:pt x="2105" y="235"/>
                  </a:lnTo>
                  <a:cubicBezTo>
                    <a:pt x="2105" y="361"/>
                    <a:pt x="1635" y="469"/>
                    <a:pt x="1057" y="469"/>
                  </a:cubicBezTo>
                  <a:cubicBezTo>
                    <a:pt x="470" y="469"/>
                    <a:pt x="0" y="361"/>
                    <a:pt x="0" y="235"/>
                  </a:cubicBezTo>
                  <a:cubicBezTo>
                    <a:pt x="0" y="99"/>
                    <a:pt x="470" y="0"/>
                    <a:pt x="1057" y="0"/>
                  </a:cubicBezTo>
                  <a:cubicBezTo>
                    <a:pt x="1635" y="0"/>
                    <a:pt x="2105" y="99"/>
                    <a:pt x="2105" y="235"/>
                  </a:cubicBezTo>
                </a:path>
              </a:pathLst>
            </a:custGeom>
            <a:solidFill>
              <a:schemeClr val="accent4"/>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7" name="Freeform 4">
              <a:extLst>
                <a:ext uri="{FF2B5EF4-FFF2-40B4-BE49-F238E27FC236}">
                  <a16:creationId xmlns:a16="http://schemas.microsoft.com/office/drawing/2014/main" id="{2FF2B47D-A460-40F0-9235-554CCE22E80C}"/>
                </a:ext>
              </a:extLst>
            </p:cNvPr>
            <p:cNvSpPr>
              <a:spLocks noChangeArrowheads="1"/>
            </p:cNvSpPr>
            <p:nvPr/>
          </p:nvSpPr>
          <p:spPr bwMode="auto">
            <a:xfrm>
              <a:off x="5016582" y="4237425"/>
              <a:ext cx="2023724" cy="453008"/>
            </a:xfrm>
            <a:custGeom>
              <a:avLst/>
              <a:gdLst>
                <a:gd name="T0" fmla="*/ 2106 w 2107"/>
                <a:gd name="T1" fmla="*/ 234 h 470"/>
                <a:gd name="T2" fmla="*/ 2106 w 2107"/>
                <a:gd name="T3" fmla="*/ 234 h 470"/>
                <a:gd name="T4" fmla="*/ 1049 w 2107"/>
                <a:gd name="T5" fmla="*/ 469 h 470"/>
                <a:gd name="T6" fmla="*/ 0 w 2107"/>
                <a:gd name="T7" fmla="*/ 234 h 470"/>
                <a:gd name="T8" fmla="*/ 1049 w 2107"/>
                <a:gd name="T9" fmla="*/ 0 h 470"/>
                <a:gd name="T10" fmla="*/ 2106 w 2107"/>
                <a:gd name="T11" fmla="*/ 234 h 470"/>
              </a:gdLst>
              <a:ahLst/>
              <a:cxnLst>
                <a:cxn ang="0">
                  <a:pos x="T0" y="T1"/>
                </a:cxn>
                <a:cxn ang="0">
                  <a:pos x="T2" y="T3"/>
                </a:cxn>
                <a:cxn ang="0">
                  <a:pos x="T4" y="T5"/>
                </a:cxn>
                <a:cxn ang="0">
                  <a:pos x="T6" y="T7"/>
                </a:cxn>
                <a:cxn ang="0">
                  <a:pos x="T8" y="T9"/>
                </a:cxn>
                <a:cxn ang="0">
                  <a:pos x="T10" y="T11"/>
                </a:cxn>
              </a:cxnLst>
              <a:rect l="0" t="0" r="r" b="b"/>
              <a:pathLst>
                <a:path w="2107" h="470">
                  <a:moveTo>
                    <a:pt x="2106" y="234"/>
                  </a:moveTo>
                  <a:lnTo>
                    <a:pt x="2106" y="234"/>
                  </a:lnTo>
                  <a:cubicBezTo>
                    <a:pt x="2106" y="361"/>
                    <a:pt x="1636" y="469"/>
                    <a:pt x="1049" y="469"/>
                  </a:cubicBezTo>
                  <a:cubicBezTo>
                    <a:pt x="470" y="469"/>
                    <a:pt x="0" y="361"/>
                    <a:pt x="0" y="234"/>
                  </a:cubicBezTo>
                  <a:cubicBezTo>
                    <a:pt x="0" y="99"/>
                    <a:pt x="470" y="0"/>
                    <a:pt x="1049" y="0"/>
                  </a:cubicBezTo>
                  <a:cubicBezTo>
                    <a:pt x="1636" y="0"/>
                    <a:pt x="2106" y="99"/>
                    <a:pt x="2106" y="234"/>
                  </a:cubicBezTo>
                </a:path>
              </a:pathLst>
            </a:custGeom>
            <a:solidFill>
              <a:schemeClr val="accent4"/>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8" name="Freeform 5">
              <a:extLst>
                <a:ext uri="{FF2B5EF4-FFF2-40B4-BE49-F238E27FC236}">
                  <a16:creationId xmlns:a16="http://schemas.microsoft.com/office/drawing/2014/main" id="{3BCCF29E-5E62-4919-A942-1C9148CA17DE}"/>
                </a:ext>
              </a:extLst>
            </p:cNvPr>
            <p:cNvSpPr>
              <a:spLocks noChangeArrowheads="1"/>
            </p:cNvSpPr>
            <p:nvPr/>
          </p:nvSpPr>
          <p:spPr bwMode="auto">
            <a:xfrm>
              <a:off x="1625363" y="5545647"/>
              <a:ext cx="2023724" cy="453011"/>
            </a:xfrm>
            <a:custGeom>
              <a:avLst/>
              <a:gdLst>
                <a:gd name="T0" fmla="*/ 2106 w 2107"/>
                <a:gd name="T1" fmla="*/ 235 h 471"/>
                <a:gd name="T2" fmla="*/ 2106 w 2107"/>
                <a:gd name="T3" fmla="*/ 235 h 471"/>
                <a:gd name="T4" fmla="*/ 1049 w 2107"/>
                <a:gd name="T5" fmla="*/ 470 h 471"/>
                <a:gd name="T6" fmla="*/ 0 w 2107"/>
                <a:gd name="T7" fmla="*/ 235 h 471"/>
                <a:gd name="T8" fmla="*/ 1049 w 2107"/>
                <a:gd name="T9" fmla="*/ 0 h 471"/>
                <a:gd name="T10" fmla="*/ 2106 w 2107"/>
                <a:gd name="T11" fmla="*/ 235 h 471"/>
              </a:gdLst>
              <a:ahLst/>
              <a:cxnLst>
                <a:cxn ang="0">
                  <a:pos x="T0" y="T1"/>
                </a:cxn>
                <a:cxn ang="0">
                  <a:pos x="T2" y="T3"/>
                </a:cxn>
                <a:cxn ang="0">
                  <a:pos x="T4" y="T5"/>
                </a:cxn>
                <a:cxn ang="0">
                  <a:pos x="T6" y="T7"/>
                </a:cxn>
                <a:cxn ang="0">
                  <a:pos x="T8" y="T9"/>
                </a:cxn>
                <a:cxn ang="0">
                  <a:pos x="T10" y="T11"/>
                </a:cxn>
              </a:cxnLst>
              <a:rect l="0" t="0" r="r" b="b"/>
              <a:pathLst>
                <a:path w="2107" h="471">
                  <a:moveTo>
                    <a:pt x="2106" y="235"/>
                  </a:moveTo>
                  <a:lnTo>
                    <a:pt x="2106" y="235"/>
                  </a:lnTo>
                  <a:cubicBezTo>
                    <a:pt x="2106" y="370"/>
                    <a:pt x="1636" y="470"/>
                    <a:pt x="1049" y="470"/>
                  </a:cubicBezTo>
                  <a:cubicBezTo>
                    <a:pt x="470" y="470"/>
                    <a:pt x="0" y="370"/>
                    <a:pt x="0" y="235"/>
                  </a:cubicBezTo>
                  <a:cubicBezTo>
                    <a:pt x="0" y="108"/>
                    <a:pt x="470" y="0"/>
                    <a:pt x="1049" y="0"/>
                  </a:cubicBezTo>
                  <a:cubicBezTo>
                    <a:pt x="1636" y="0"/>
                    <a:pt x="2106" y="108"/>
                    <a:pt x="2106" y="235"/>
                  </a:cubicBezTo>
                </a:path>
              </a:pathLst>
            </a:custGeom>
            <a:solidFill>
              <a:schemeClr val="accent4"/>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9" name="Freeform 6">
              <a:extLst>
                <a:ext uri="{FF2B5EF4-FFF2-40B4-BE49-F238E27FC236}">
                  <a16:creationId xmlns:a16="http://schemas.microsoft.com/office/drawing/2014/main" id="{75284475-5700-4580-9B47-3AB83E2C4DB2}"/>
                </a:ext>
              </a:extLst>
            </p:cNvPr>
            <p:cNvSpPr>
              <a:spLocks noChangeArrowheads="1"/>
            </p:cNvSpPr>
            <p:nvPr/>
          </p:nvSpPr>
          <p:spPr bwMode="auto">
            <a:xfrm>
              <a:off x="3983551" y="1218773"/>
              <a:ext cx="774774" cy="1312457"/>
            </a:xfrm>
            <a:custGeom>
              <a:avLst/>
              <a:gdLst>
                <a:gd name="T0" fmla="*/ 425 w 806"/>
                <a:gd name="T1" fmla="*/ 0 h 1366"/>
                <a:gd name="T2" fmla="*/ 425 w 806"/>
                <a:gd name="T3" fmla="*/ 0 h 1366"/>
                <a:gd name="T4" fmla="*/ 380 w 806"/>
                <a:gd name="T5" fmla="*/ 0 h 1366"/>
                <a:gd name="T6" fmla="*/ 0 w 806"/>
                <a:gd name="T7" fmla="*/ 380 h 1366"/>
                <a:gd name="T8" fmla="*/ 0 w 806"/>
                <a:gd name="T9" fmla="*/ 859 h 1366"/>
                <a:gd name="T10" fmla="*/ 91 w 806"/>
                <a:gd name="T11" fmla="*/ 949 h 1366"/>
                <a:gd name="T12" fmla="*/ 127 w 806"/>
                <a:gd name="T13" fmla="*/ 949 h 1366"/>
                <a:gd name="T14" fmla="*/ 127 w 806"/>
                <a:gd name="T15" fmla="*/ 1274 h 1366"/>
                <a:gd name="T16" fmla="*/ 217 w 806"/>
                <a:gd name="T17" fmla="*/ 1365 h 1366"/>
                <a:gd name="T18" fmla="*/ 588 w 806"/>
                <a:gd name="T19" fmla="*/ 1365 h 1366"/>
                <a:gd name="T20" fmla="*/ 678 w 806"/>
                <a:gd name="T21" fmla="*/ 1274 h 1366"/>
                <a:gd name="T22" fmla="*/ 678 w 806"/>
                <a:gd name="T23" fmla="*/ 949 h 1366"/>
                <a:gd name="T24" fmla="*/ 714 w 806"/>
                <a:gd name="T25" fmla="*/ 949 h 1366"/>
                <a:gd name="T26" fmla="*/ 805 w 806"/>
                <a:gd name="T27" fmla="*/ 859 h 1366"/>
                <a:gd name="T28" fmla="*/ 805 w 806"/>
                <a:gd name="T29" fmla="*/ 380 h 1366"/>
                <a:gd name="T30" fmla="*/ 425 w 806"/>
                <a:gd name="T31" fmla="*/ 0 h 1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6" h="1366">
                  <a:moveTo>
                    <a:pt x="425" y="0"/>
                  </a:moveTo>
                  <a:lnTo>
                    <a:pt x="425" y="0"/>
                  </a:lnTo>
                  <a:cubicBezTo>
                    <a:pt x="380" y="0"/>
                    <a:pt x="380" y="0"/>
                    <a:pt x="380" y="0"/>
                  </a:cubicBezTo>
                  <a:cubicBezTo>
                    <a:pt x="172" y="0"/>
                    <a:pt x="0" y="172"/>
                    <a:pt x="0" y="380"/>
                  </a:cubicBezTo>
                  <a:cubicBezTo>
                    <a:pt x="0" y="859"/>
                    <a:pt x="0" y="859"/>
                    <a:pt x="0" y="859"/>
                  </a:cubicBezTo>
                  <a:cubicBezTo>
                    <a:pt x="0" y="913"/>
                    <a:pt x="46" y="949"/>
                    <a:pt x="91" y="949"/>
                  </a:cubicBezTo>
                  <a:cubicBezTo>
                    <a:pt x="127" y="949"/>
                    <a:pt x="127" y="949"/>
                    <a:pt x="127" y="949"/>
                  </a:cubicBezTo>
                  <a:cubicBezTo>
                    <a:pt x="127" y="1274"/>
                    <a:pt x="127" y="1274"/>
                    <a:pt x="127" y="1274"/>
                  </a:cubicBezTo>
                  <a:cubicBezTo>
                    <a:pt x="127" y="1329"/>
                    <a:pt x="163" y="1365"/>
                    <a:pt x="217" y="1365"/>
                  </a:cubicBezTo>
                  <a:cubicBezTo>
                    <a:pt x="588" y="1365"/>
                    <a:pt x="588" y="1365"/>
                    <a:pt x="588" y="1365"/>
                  </a:cubicBezTo>
                  <a:cubicBezTo>
                    <a:pt x="642" y="1365"/>
                    <a:pt x="678" y="1329"/>
                    <a:pt x="678" y="1274"/>
                  </a:cubicBezTo>
                  <a:cubicBezTo>
                    <a:pt x="678" y="949"/>
                    <a:pt x="678" y="949"/>
                    <a:pt x="678" y="949"/>
                  </a:cubicBezTo>
                  <a:cubicBezTo>
                    <a:pt x="714" y="949"/>
                    <a:pt x="714" y="949"/>
                    <a:pt x="714" y="949"/>
                  </a:cubicBezTo>
                  <a:cubicBezTo>
                    <a:pt x="759" y="949"/>
                    <a:pt x="805" y="913"/>
                    <a:pt x="805" y="859"/>
                  </a:cubicBezTo>
                  <a:cubicBezTo>
                    <a:pt x="805" y="380"/>
                    <a:pt x="805" y="380"/>
                    <a:pt x="805" y="380"/>
                  </a:cubicBezTo>
                  <a:cubicBezTo>
                    <a:pt x="805" y="172"/>
                    <a:pt x="633" y="0"/>
                    <a:pt x="425" y="0"/>
                  </a:cubicBezTo>
                </a:path>
              </a:pathLst>
            </a:custGeom>
            <a:solidFill>
              <a:schemeClr val="accent6"/>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0" name="Freeform 7">
              <a:extLst>
                <a:ext uri="{FF2B5EF4-FFF2-40B4-BE49-F238E27FC236}">
                  <a16:creationId xmlns:a16="http://schemas.microsoft.com/office/drawing/2014/main" id="{9B17D608-DEC5-4D6B-BAC3-88B4DC875431}"/>
                </a:ext>
              </a:extLst>
            </p:cNvPr>
            <p:cNvSpPr>
              <a:spLocks noChangeArrowheads="1"/>
            </p:cNvSpPr>
            <p:nvPr/>
          </p:nvSpPr>
          <p:spPr bwMode="auto">
            <a:xfrm>
              <a:off x="4157135" y="630285"/>
              <a:ext cx="427606" cy="529215"/>
            </a:xfrm>
            <a:custGeom>
              <a:avLst/>
              <a:gdLst>
                <a:gd name="T0" fmla="*/ 226 w 444"/>
                <a:gd name="T1" fmla="*/ 551 h 552"/>
                <a:gd name="T2" fmla="*/ 226 w 444"/>
                <a:gd name="T3" fmla="*/ 551 h 552"/>
                <a:gd name="T4" fmla="*/ 226 w 444"/>
                <a:gd name="T5" fmla="*/ 551 h 552"/>
                <a:gd name="T6" fmla="*/ 443 w 444"/>
                <a:gd name="T7" fmla="*/ 334 h 552"/>
                <a:gd name="T8" fmla="*/ 443 w 444"/>
                <a:gd name="T9" fmla="*/ 217 h 552"/>
                <a:gd name="T10" fmla="*/ 226 w 444"/>
                <a:gd name="T11" fmla="*/ 0 h 552"/>
                <a:gd name="T12" fmla="*/ 226 w 444"/>
                <a:gd name="T13" fmla="*/ 0 h 552"/>
                <a:gd name="T14" fmla="*/ 0 w 444"/>
                <a:gd name="T15" fmla="*/ 217 h 552"/>
                <a:gd name="T16" fmla="*/ 0 w 444"/>
                <a:gd name="T17" fmla="*/ 334 h 552"/>
                <a:gd name="T18" fmla="*/ 226 w 444"/>
                <a:gd name="T19" fmla="*/ 551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4" h="552">
                  <a:moveTo>
                    <a:pt x="226" y="551"/>
                  </a:moveTo>
                  <a:lnTo>
                    <a:pt x="226" y="551"/>
                  </a:lnTo>
                  <a:lnTo>
                    <a:pt x="226" y="551"/>
                  </a:lnTo>
                  <a:cubicBezTo>
                    <a:pt x="343" y="551"/>
                    <a:pt x="443" y="451"/>
                    <a:pt x="443" y="334"/>
                  </a:cubicBezTo>
                  <a:cubicBezTo>
                    <a:pt x="443" y="217"/>
                    <a:pt x="443" y="217"/>
                    <a:pt x="443" y="217"/>
                  </a:cubicBezTo>
                  <a:cubicBezTo>
                    <a:pt x="443" y="99"/>
                    <a:pt x="343" y="0"/>
                    <a:pt x="226" y="0"/>
                  </a:cubicBezTo>
                  <a:lnTo>
                    <a:pt x="226" y="0"/>
                  </a:lnTo>
                  <a:cubicBezTo>
                    <a:pt x="99" y="0"/>
                    <a:pt x="0" y="99"/>
                    <a:pt x="0" y="217"/>
                  </a:cubicBezTo>
                  <a:cubicBezTo>
                    <a:pt x="0" y="334"/>
                    <a:pt x="0" y="334"/>
                    <a:pt x="0" y="334"/>
                  </a:cubicBezTo>
                  <a:cubicBezTo>
                    <a:pt x="0" y="451"/>
                    <a:pt x="99" y="551"/>
                    <a:pt x="226" y="551"/>
                  </a:cubicBezTo>
                </a:path>
              </a:pathLst>
            </a:custGeom>
            <a:solidFill>
              <a:schemeClr val="accent6"/>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1" name="Freeform 8">
              <a:extLst>
                <a:ext uri="{FF2B5EF4-FFF2-40B4-BE49-F238E27FC236}">
                  <a16:creationId xmlns:a16="http://schemas.microsoft.com/office/drawing/2014/main" id="{F584D82E-7679-4C75-875E-F576BDB29E17}"/>
                </a:ext>
              </a:extLst>
            </p:cNvPr>
            <p:cNvSpPr>
              <a:spLocks noChangeArrowheads="1"/>
            </p:cNvSpPr>
            <p:nvPr/>
          </p:nvSpPr>
          <p:spPr bwMode="auto">
            <a:xfrm>
              <a:off x="1371339" y="1946975"/>
              <a:ext cx="783239" cy="1312457"/>
            </a:xfrm>
            <a:custGeom>
              <a:avLst/>
              <a:gdLst>
                <a:gd name="T0" fmla="*/ 434 w 815"/>
                <a:gd name="T1" fmla="*/ 0 h 1365"/>
                <a:gd name="T2" fmla="*/ 434 w 815"/>
                <a:gd name="T3" fmla="*/ 0 h 1365"/>
                <a:gd name="T4" fmla="*/ 380 w 815"/>
                <a:gd name="T5" fmla="*/ 0 h 1365"/>
                <a:gd name="T6" fmla="*/ 0 w 815"/>
                <a:gd name="T7" fmla="*/ 380 h 1365"/>
                <a:gd name="T8" fmla="*/ 0 w 815"/>
                <a:gd name="T9" fmla="*/ 868 h 1365"/>
                <a:gd name="T10" fmla="*/ 100 w 815"/>
                <a:gd name="T11" fmla="*/ 958 h 1365"/>
                <a:gd name="T12" fmla="*/ 127 w 815"/>
                <a:gd name="T13" fmla="*/ 958 h 1365"/>
                <a:gd name="T14" fmla="*/ 127 w 815"/>
                <a:gd name="T15" fmla="*/ 1274 h 1365"/>
                <a:gd name="T16" fmla="*/ 217 w 815"/>
                <a:gd name="T17" fmla="*/ 1364 h 1365"/>
                <a:gd name="T18" fmla="*/ 597 w 815"/>
                <a:gd name="T19" fmla="*/ 1364 h 1365"/>
                <a:gd name="T20" fmla="*/ 687 w 815"/>
                <a:gd name="T21" fmla="*/ 1274 h 1365"/>
                <a:gd name="T22" fmla="*/ 687 w 815"/>
                <a:gd name="T23" fmla="*/ 958 h 1365"/>
                <a:gd name="T24" fmla="*/ 714 w 815"/>
                <a:gd name="T25" fmla="*/ 958 h 1365"/>
                <a:gd name="T26" fmla="*/ 814 w 815"/>
                <a:gd name="T27" fmla="*/ 859 h 1365"/>
                <a:gd name="T28" fmla="*/ 814 w 815"/>
                <a:gd name="T29" fmla="*/ 380 h 1365"/>
                <a:gd name="T30" fmla="*/ 434 w 815"/>
                <a:gd name="T31" fmla="*/ 0 h 1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15" h="1365">
                  <a:moveTo>
                    <a:pt x="434" y="0"/>
                  </a:moveTo>
                  <a:lnTo>
                    <a:pt x="434" y="0"/>
                  </a:lnTo>
                  <a:cubicBezTo>
                    <a:pt x="380" y="0"/>
                    <a:pt x="380" y="0"/>
                    <a:pt x="380" y="0"/>
                  </a:cubicBezTo>
                  <a:cubicBezTo>
                    <a:pt x="172" y="0"/>
                    <a:pt x="0" y="172"/>
                    <a:pt x="0" y="380"/>
                  </a:cubicBezTo>
                  <a:cubicBezTo>
                    <a:pt x="0" y="868"/>
                    <a:pt x="0" y="868"/>
                    <a:pt x="0" y="868"/>
                  </a:cubicBezTo>
                  <a:cubicBezTo>
                    <a:pt x="0" y="913"/>
                    <a:pt x="45" y="958"/>
                    <a:pt x="100" y="958"/>
                  </a:cubicBezTo>
                  <a:cubicBezTo>
                    <a:pt x="127" y="958"/>
                    <a:pt x="127" y="958"/>
                    <a:pt x="127" y="958"/>
                  </a:cubicBezTo>
                  <a:cubicBezTo>
                    <a:pt x="127" y="1274"/>
                    <a:pt x="127" y="1274"/>
                    <a:pt x="127" y="1274"/>
                  </a:cubicBezTo>
                  <a:cubicBezTo>
                    <a:pt x="127" y="1328"/>
                    <a:pt x="172" y="1364"/>
                    <a:pt x="217" y="1364"/>
                  </a:cubicBezTo>
                  <a:cubicBezTo>
                    <a:pt x="597" y="1364"/>
                    <a:pt x="597" y="1364"/>
                    <a:pt x="597" y="1364"/>
                  </a:cubicBezTo>
                  <a:cubicBezTo>
                    <a:pt x="642" y="1364"/>
                    <a:pt x="687" y="1328"/>
                    <a:pt x="687" y="1274"/>
                  </a:cubicBezTo>
                  <a:cubicBezTo>
                    <a:pt x="687" y="958"/>
                    <a:pt x="687" y="958"/>
                    <a:pt x="687" y="958"/>
                  </a:cubicBezTo>
                  <a:cubicBezTo>
                    <a:pt x="714" y="958"/>
                    <a:pt x="714" y="958"/>
                    <a:pt x="714" y="958"/>
                  </a:cubicBezTo>
                  <a:cubicBezTo>
                    <a:pt x="768" y="958"/>
                    <a:pt x="814" y="913"/>
                    <a:pt x="814" y="859"/>
                  </a:cubicBezTo>
                  <a:cubicBezTo>
                    <a:pt x="814" y="380"/>
                    <a:pt x="814" y="380"/>
                    <a:pt x="814" y="380"/>
                  </a:cubicBezTo>
                  <a:cubicBezTo>
                    <a:pt x="814" y="172"/>
                    <a:pt x="642" y="0"/>
                    <a:pt x="434" y="0"/>
                  </a:cubicBezTo>
                </a:path>
              </a:pathLst>
            </a:custGeom>
            <a:solidFill>
              <a:schemeClr val="accent2"/>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2" name="Freeform 9">
              <a:extLst>
                <a:ext uri="{FF2B5EF4-FFF2-40B4-BE49-F238E27FC236}">
                  <a16:creationId xmlns:a16="http://schemas.microsoft.com/office/drawing/2014/main" id="{0AA89BDA-BEA2-4A65-A4E9-1EDA3BDA218E}"/>
                </a:ext>
              </a:extLst>
            </p:cNvPr>
            <p:cNvSpPr>
              <a:spLocks noChangeArrowheads="1"/>
            </p:cNvSpPr>
            <p:nvPr/>
          </p:nvSpPr>
          <p:spPr bwMode="auto">
            <a:xfrm>
              <a:off x="1553388" y="1358487"/>
              <a:ext cx="419141" cy="537683"/>
            </a:xfrm>
            <a:custGeom>
              <a:avLst/>
              <a:gdLst>
                <a:gd name="T0" fmla="*/ 217 w 435"/>
                <a:gd name="T1" fmla="*/ 560 h 561"/>
                <a:gd name="T2" fmla="*/ 217 w 435"/>
                <a:gd name="T3" fmla="*/ 560 h 561"/>
                <a:gd name="T4" fmla="*/ 217 w 435"/>
                <a:gd name="T5" fmla="*/ 560 h 561"/>
                <a:gd name="T6" fmla="*/ 434 w 435"/>
                <a:gd name="T7" fmla="*/ 334 h 561"/>
                <a:gd name="T8" fmla="*/ 434 w 435"/>
                <a:gd name="T9" fmla="*/ 226 h 561"/>
                <a:gd name="T10" fmla="*/ 217 w 435"/>
                <a:gd name="T11" fmla="*/ 0 h 561"/>
                <a:gd name="T12" fmla="*/ 217 w 435"/>
                <a:gd name="T13" fmla="*/ 0 h 561"/>
                <a:gd name="T14" fmla="*/ 0 w 435"/>
                <a:gd name="T15" fmla="*/ 226 h 561"/>
                <a:gd name="T16" fmla="*/ 0 w 435"/>
                <a:gd name="T17" fmla="*/ 334 h 561"/>
                <a:gd name="T18" fmla="*/ 217 w 435"/>
                <a:gd name="T19" fmla="*/ 56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5" h="561">
                  <a:moveTo>
                    <a:pt x="217" y="560"/>
                  </a:moveTo>
                  <a:lnTo>
                    <a:pt x="217" y="560"/>
                  </a:lnTo>
                  <a:lnTo>
                    <a:pt x="217" y="560"/>
                  </a:lnTo>
                  <a:cubicBezTo>
                    <a:pt x="335" y="560"/>
                    <a:pt x="434" y="461"/>
                    <a:pt x="434" y="334"/>
                  </a:cubicBezTo>
                  <a:cubicBezTo>
                    <a:pt x="434" y="226"/>
                    <a:pt x="434" y="226"/>
                    <a:pt x="434" y="226"/>
                  </a:cubicBezTo>
                  <a:cubicBezTo>
                    <a:pt x="434" y="99"/>
                    <a:pt x="335" y="0"/>
                    <a:pt x="217" y="0"/>
                  </a:cubicBezTo>
                  <a:lnTo>
                    <a:pt x="217" y="0"/>
                  </a:lnTo>
                  <a:cubicBezTo>
                    <a:pt x="100" y="0"/>
                    <a:pt x="0" y="99"/>
                    <a:pt x="0" y="226"/>
                  </a:cubicBezTo>
                  <a:cubicBezTo>
                    <a:pt x="0" y="334"/>
                    <a:pt x="0" y="334"/>
                    <a:pt x="0" y="334"/>
                  </a:cubicBezTo>
                  <a:cubicBezTo>
                    <a:pt x="0" y="461"/>
                    <a:pt x="100" y="560"/>
                    <a:pt x="217" y="560"/>
                  </a:cubicBezTo>
                </a:path>
              </a:pathLst>
            </a:custGeom>
            <a:solidFill>
              <a:schemeClr val="accent2"/>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3" name="Freeform 10">
              <a:extLst>
                <a:ext uri="{FF2B5EF4-FFF2-40B4-BE49-F238E27FC236}">
                  <a16:creationId xmlns:a16="http://schemas.microsoft.com/office/drawing/2014/main" id="{79A8443C-1810-4FDC-B39F-A0F9BF0201DF}"/>
                </a:ext>
              </a:extLst>
            </p:cNvPr>
            <p:cNvSpPr>
              <a:spLocks noChangeArrowheads="1"/>
            </p:cNvSpPr>
            <p:nvPr/>
          </p:nvSpPr>
          <p:spPr bwMode="auto">
            <a:xfrm>
              <a:off x="5613539" y="3136655"/>
              <a:ext cx="774772" cy="1308222"/>
            </a:xfrm>
            <a:custGeom>
              <a:avLst/>
              <a:gdLst>
                <a:gd name="T0" fmla="*/ 425 w 805"/>
                <a:gd name="T1" fmla="*/ 0 h 1364"/>
                <a:gd name="T2" fmla="*/ 425 w 805"/>
                <a:gd name="T3" fmla="*/ 0 h 1364"/>
                <a:gd name="T4" fmla="*/ 379 w 805"/>
                <a:gd name="T5" fmla="*/ 0 h 1364"/>
                <a:gd name="T6" fmla="*/ 0 w 805"/>
                <a:gd name="T7" fmla="*/ 379 h 1364"/>
                <a:gd name="T8" fmla="*/ 0 w 805"/>
                <a:gd name="T9" fmla="*/ 866 h 1364"/>
                <a:gd name="T10" fmla="*/ 90 w 805"/>
                <a:gd name="T11" fmla="*/ 957 h 1364"/>
                <a:gd name="T12" fmla="*/ 126 w 805"/>
                <a:gd name="T13" fmla="*/ 957 h 1364"/>
                <a:gd name="T14" fmla="*/ 126 w 805"/>
                <a:gd name="T15" fmla="*/ 1282 h 1364"/>
                <a:gd name="T16" fmla="*/ 217 w 805"/>
                <a:gd name="T17" fmla="*/ 1363 h 1364"/>
                <a:gd name="T18" fmla="*/ 596 w 805"/>
                <a:gd name="T19" fmla="*/ 1363 h 1364"/>
                <a:gd name="T20" fmla="*/ 678 w 805"/>
                <a:gd name="T21" fmla="*/ 1282 h 1364"/>
                <a:gd name="T22" fmla="*/ 678 w 805"/>
                <a:gd name="T23" fmla="*/ 957 h 1364"/>
                <a:gd name="T24" fmla="*/ 714 w 805"/>
                <a:gd name="T25" fmla="*/ 957 h 1364"/>
                <a:gd name="T26" fmla="*/ 804 w 805"/>
                <a:gd name="T27" fmla="*/ 857 h 1364"/>
                <a:gd name="T28" fmla="*/ 804 w 805"/>
                <a:gd name="T29" fmla="*/ 379 h 1364"/>
                <a:gd name="T30" fmla="*/ 425 w 805"/>
                <a:gd name="T31" fmla="*/ 0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5" h="1364">
                  <a:moveTo>
                    <a:pt x="425" y="0"/>
                  </a:moveTo>
                  <a:lnTo>
                    <a:pt x="425" y="0"/>
                  </a:lnTo>
                  <a:cubicBezTo>
                    <a:pt x="379" y="0"/>
                    <a:pt x="379" y="0"/>
                    <a:pt x="379" y="0"/>
                  </a:cubicBezTo>
                  <a:cubicBezTo>
                    <a:pt x="172" y="0"/>
                    <a:pt x="0" y="172"/>
                    <a:pt x="0" y="379"/>
                  </a:cubicBezTo>
                  <a:cubicBezTo>
                    <a:pt x="0" y="866"/>
                    <a:pt x="0" y="866"/>
                    <a:pt x="0" y="866"/>
                  </a:cubicBezTo>
                  <a:cubicBezTo>
                    <a:pt x="0" y="911"/>
                    <a:pt x="45" y="957"/>
                    <a:pt x="90" y="957"/>
                  </a:cubicBezTo>
                  <a:cubicBezTo>
                    <a:pt x="126" y="957"/>
                    <a:pt x="126" y="957"/>
                    <a:pt x="126" y="957"/>
                  </a:cubicBezTo>
                  <a:cubicBezTo>
                    <a:pt x="126" y="1282"/>
                    <a:pt x="126" y="1282"/>
                    <a:pt x="126" y="1282"/>
                  </a:cubicBezTo>
                  <a:cubicBezTo>
                    <a:pt x="126" y="1327"/>
                    <a:pt x="172" y="1363"/>
                    <a:pt x="217" y="1363"/>
                  </a:cubicBezTo>
                  <a:cubicBezTo>
                    <a:pt x="596" y="1363"/>
                    <a:pt x="596" y="1363"/>
                    <a:pt x="596" y="1363"/>
                  </a:cubicBezTo>
                  <a:cubicBezTo>
                    <a:pt x="641" y="1363"/>
                    <a:pt x="678" y="1327"/>
                    <a:pt x="678" y="1282"/>
                  </a:cubicBezTo>
                  <a:cubicBezTo>
                    <a:pt x="678" y="957"/>
                    <a:pt x="678" y="957"/>
                    <a:pt x="678" y="957"/>
                  </a:cubicBezTo>
                  <a:cubicBezTo>
                    <a:pt x="714" y="957"/>
                    <a:pt x="714" y="957"/>
                    <a:pt x="714" y="957"/>
                  </a:cubicBezTo>
                  <a:cubicBezTo>
                    <a:pt x="768" y="957"/>
                    <a:pt x="804" y="911"/>
                    <a:pt x="804" y="857"/>
                  </a:cubicBezTo>
                  <a:cubicBezTo>
                    <a:pt x="804" y="379"/>
                    <a:pt x="804" y="379"/>
                    <a:pt x="804" y="379"/>
                  </a:cubicBezTo>
                  <a:cubicBezTo>
                    <a:pt x="804" y="172"/>
                    <a:pt x="641" y="0"/>
                    <a:pt x="425" y="0"/>
                  </a:cubicBezTo>
                </a:path>
              </a:pathLst>
            </a:custGeom>
            <a:solidFill>
              <a:schemeClr val="accent3"/>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4" name="Freeform 11">
              <a:extLst>
                <a:ext uri="{FF2B5EF4-FFF2-40B4-BE49-F238E27FC236}">
                  <a16:creationId xmlns:a16="http://schemas.microsoft.com/office/drawing/2014/main" id="{86428DD6-E711-4C94-8A5E-26EF20C74204}"/>
                </a:ext>
              </a:extLst>
            </p:cNvPr>
            <p:cNvSpPr>
              <a:spLocks noChangeArrowheads="1"/>
            </p:cNvSpPr>
            <p:nvPr/>
          </p:nvSpPr>
          <p:spPr bwMode="auto">
            <a:xfrm>
              <a:off x="5787121" y="2552400"/>
              <a:ext cx="423373" cy="529215"/>
            </a:xfrm>
            <a:custGeom>
              <a:avLst/>
              <a:gdLst>
                <a:gd name="T0" fmla="*/ 226 w 443"/>
                <a:gd name="T1" fmla="*/ 551 h 552"/>
                <a:gd name="T2" fmla="*/ 226 w 443"/>
                <a:gd name="T3" fmla="*/ 551 h 552"/>
                <a:gd name="T4" fmla="*/ 226 w 443"/>
                <a:gd name="T5" fmla="*/ 551 h 552"/>
                <a:gd name="T6" fmla="*/ 442 w 443"/>
                <a:gd name="T7" fmla="*/ 325 h 552"/>
                <a:gd name="T8" fmla="*/ 442 w 443"/>
                <a:gd name="T9" fmla="*/ 216 h 552"/>
                <a:gd name="T10" fmla="*/ 226 w 443"/>
                <a:gd name="T11" fmla="*/ 0 h 552"/>
                <a:gd name="T12" fmla="*/ 226 w 443"/>
                <a:gd name="T13" fmla="*/ 0 h 552"/>
                <a:gd name="T14" fmla="*/ 0 w 443"/>
                <a:gd name="T15" fmla="*/ 216 h 552"/>
                <a:gd name="T16" fmla="*/ 0 w 443"/>
                <a:gd name="T17" fmla="*/ 325 h 552"/>
                <a:gd name="T18" fmla="*/ 226 w 443"/>
                <a:gd name="T19" fmla="*/ 551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3" h="552">
                  <a:moveTo>
                    <a:pt x="226" y="551"/>
                  </a:moveTo>
                  <a:lnTo>
                    <a:pt x="226" y="551"/>
                  </a:lnTo>
                  <a:lnTo>
                    <a:pt x="226" y="551"/>
                  </a:lnTo>
                  <a:cubicBezTo>
                    <a:pt x="343" y="551"/>
                    <a:pt x="442" y="451"/>
                    <a:pt x="442" y="325"/>
                  </a:cubicBezTo>
                  <a:cubicBezTo>
                    <a:pt x="442" y="216"/>
                    <a:pt x="442" y="216"/>
                    <a:pt x="442" y="216"/>
                  </a:cubicBezTo>
                  <a:cubicBezTo>
                    <a:pt x="442" y="90"/>
                    <a:pt x="343" y="0"/>
                    <a:pt x="226" y="0"/>
                  </a:cubicBezTo>
                  <a:lnTo>
                    <a:pt x="226" y="0"/>
                  </a:lnTo>
                  <a:cubicBezTo>
                    <a:pt x="99" y="0"/>
                    <a:pt x="0" y="90"/>
                    <a:pt x="0" y="216"/>
                  </a:cubicBezTo>
                  <a:cubicBezTo>
                    <a:pt x="0" y="325"/>
                    <a:pt x="0" y="325"/>
                    <a:pt x="0" y="325"/>
                  </a:cubicBezTo>
                  <a:cubicBezTo>
                    <a:pt x="0" y="451"/>
                    <a:pt x="99" y="551"/>
                    <a:pt x="226" y="551"/>
                  </a:cubicBezTo>
                </a:path>
              </a:pathLst>
            </a:custGeom>
            <a:solidFill>
              <a:schemeClr val="accent3"/>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5" name="Freeform 12">
              <a:extLst>
                <a:ext uri="{FF2B5EF4-FFF2-40B4-BE49-F238E27FC236}">
                  <a16:creationId xmlns:a16="http://schemas.microsoft.com/office/drawing/2014/main" id="{91489F65-60B1-4128-9842-58B68ADFA8D9}"/>
                </a:ext>
              </a:extLst>
            </p:cNvPr>
            <p:cNvSpPr>
              <a:spLocks noChangeArrowheads="1"/>
            </p:cNvSpPr>
            <p:nvPr/>
          </p:nvSpPr>
          <p:spPr bwMode="auto">
            <a:xfrm>
              <a:off x="2222318" y="4453344"/>
              <a:ext cx="774774" cy="1312457"/>
            </a:xfrm>
            <a:custGeom>
              <a:avLst/>
              <a:gdLst>
                <a:gd name="T0" fmla="*/ 434 w 805"/>
                <a:gd name="T1" fmla="*/ 0 h 1366"/>
                <a:gd name="T2" fmla="*/ 434 w 805"/>
                <a:gd name="T3" fmla="*/ 0 h 1366"/>
                <a:gd name="T4" fmla="*/ 379 w 805"/>
                <a:gd name="T5" fmla="*/ 0 h 1366"/>
                <a:gd name="T6" fmla="*/ 0 w 805"/>
                <a:gd name="T7" fmla="*/ 380 h 1366"/>
                <a:gd name="T8" fmla="*/ 0 w 805"/>
                <a:gd name="T9" fmla="*/ 859 h 1366"/>
                <a:gd name="T10" fmla="*/ 90 w 805"/>
                <a:gd name="T11" fmla="*/ 949 h 1366"/>
                <a:gd name="T12" fmla="*/ 126 w 805"/>
                <a:gd name="T13" fmla="*/ 949 h 1366"/>
                <a:gd name="T14" fmla="*/ 126 w 805"/>
                <a:gd name="T15" fmla="*/ 1274 h 1366"/>
                <a:gd name="T16" fmla="*/ 217 w 805"/>
                <a:gd name="T17" fmla="*/ 1365 h 1366"/>
                <a:gd name="T18" fmla="*/ 596 w 805"/>
                <a:gd name="T19" fmla="*/ 1365 h 1366"/>
                <a:gd name="T20" fmla="*/ 687 w 805"/>
                <a:gd name="T21" fmla="*/ 1274 h 1366"/>
                <a:gd name="T22" fmla="*/ 687 w 805"/>
                <a:gd name="T23" fmla="*/ 949 h 1366"/>
                <a:gd name="T24" fmla="*/ 714 w 805"/>
                <a:gd name="T25" fmla="*/ 949 h 1366"/>
                <a:gd name="T26" fmla="*/ 804 w 805"/>
                <a:gd name="T27" fmla="*/ 859 h 1366"/>
                <a:gd name="T28" fmla="*/ 804 w 805"/>
                <a:gd name="T29" fmla="*/ 380 h 1366"/>
                <a:gd name="T30" fmla="*/ 434 w 805"/>
                <a:gd name="T31" fmla="*/ 0 h 1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05" h="1366">
                  <a:moveTo>
                    <a:pt x="434" y="0"/>
                  </a:moveTo>
                  <a:lnTo>
                    <a:pt x="434" y="0"/>
                  </a:lnTo>
                  <a:cubicBezTo>
                    <a:pt x="379" y="0"/>
                    <a:pt x="379" y="0"/>
                    <a:pt x="379" y="0"/>
                  </a:cubicBezTo>
                  <a:cubicBezTo>
                    <a:pt x="172" y="0"/>
                    <a:pt x="0" y="172"/>
                    <a:pt x="0" y="380"/>
                  </a:cubicBezTo>
                  <a:cubicBezTo>
                    <a:pt x="0" y="859"/>
                    <a:pt x="0" y="859"/>
                    <a:pt x="0" y="859"/>
                  </a:cubicBezTo>
                  <a:cubicBezTo>
                    <a:pt x="0" y="913"/>
                    <a:pt x="45" y="949"/>
                    <a:pt x="90" y="949"/>
                  </a:cubicBezTo>
                  <a:cubicBezTo>
                    <a:pt x="126" y="949"/>
                    <a:pt x="126" y="949"/>
                    <a:pt x="126" y="949"/>
                  </a:cubicBezTo>
                  <a:cubicBezTo>
                    <a:pt x="126" y="1274"/>
                    <a:pt x="126" y="1274"/>
                    <a:pt x="126" y="1274"/>
                  </a:cubicBezTo>
                  <a:cubicBezTo>
                    <a:pt x="126" y="1329"/>
                    <a:pt x="172" y="1365"/>
                    <a:pt x="217" y="1365"/>
                  </a:cubicBezTo>
                  <a:cubicBezTo>
                    <a:pt x="596" y="1365"/>
                    <a:pt x="596" y="1365"/>
                    <a:pt x="596" y="1365"/>
                  </a:cubicBezTo>
                  <a:cubicBezTo>
                    <a:pt x="641" y="1365"/>
                    <a:pt x="687" y="1329"/>
                    <a:pt x="687" y="1274"/>
                  </a:cubicBezTo>
                  <a:cubicBezTo>
                    <a:pt x="687" y="949"/>
                    <a:pt x="687" y="949"/>
                    <a:pt x="687" y="949"/>
                  </a:cubicBezTo>
                  <a:cubicBezTo>
                    <a:pt x="714" y="949"/>
                    <a:pt x="714" y="949"/>
                    <a:pt x="714" y="949"/>
                  </a:cubicBezTo>
                  <a:cubicBezTo>
                    <a:pt x="768" y="949"/>
                    <a:pt x="804" y="913"/>
                    <a:pt x="804" y="859"/>
                  </a:cubicBezTo>
                  <a:cubicBezTo>
                    <a:pt x="804" y="380"/>
                    <a:pt x="804" y="380"/>
                    <a:pt x="804" y="380"/>
                  </a:cubicBezTo>
                  <a:cubicBezTo>
                    <a:pt x="804" y="172"/>
                    <a:pt x="641" y="0"/>
                    <a:pt x="434" y="0"/>
                  </a:cubicBezTo>
                </a:path>
              </a:pathLst>
            </a:custGeom>
            <a:solidFill>
              <a:schemeClr val="accent5"/>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sp>
          <p:nvSpPr>
            <p:cNvPr id="16" name="Freeform 13">
              <a:extLst>
                <a:ext uri="{FF2B5EF4-FFF2-40B4-BE49-F238E27FC236}">
                  <a16:creationId xmlns:a16="http://schemas.microsoft.com/office/drawing/2014/main" id="{63350F72-6E2E-4A89-B91D-7D90B057541A}"/>
                </a:ext>
              </a:extLst>
            </p:cNvPr>
            <p:cNvSpPr>
              <a:spLocks noChangeArrowheads="1"/>
            </p:cNvSpPr>
            <p:nvPr/>
          </p:nvSpPr>
          <p:spPr bwMode="auto">
            <a:xfrm>
              <a:off x="2404370" y="3864857"/>
              <a:ext cx="414906" cy="529215"/>
            </a:xfrm>
            <a:custGeom>
              <a:avLst/>
              <a:gdLst>
                <a:gd name="T0" fmla="*/ 217 w 434"/>
                <a:gd name="T1" fmla="*/ 551 h 552"/>
                <a:gd name="T2" fmla="*/ 217 w 434"/>
                <a:gd name="T3" fmla="*/ 551 h 552"/>
                <a:gd name="T4" fmla="*/ 217 w 434"/>
                <a:gd name="T5" fmla="*/ 551 h 552"/>
                <a:gd name="T6" fmla="*/ 433 w 434"/>
                <a:gd name="T7" fmla="*/ 334 h 552"/>
                <a:gd name="T8" fmla="*/ 433 w 434"/>
                <a:gd name="T9" fmla="*/ 217 h 552"/>
                <a:gd name="T10" fmla="*/ 217 w 434"/>
                <a:gd name="T11" fmla="*/ 0 h 552"/>
                <a:gd name="T12" fmla="*/ 217 w 434"/>
                <a:gd name="T13" fmla="*/ 0 h 552"/>
                <a:gd name="T14" fmla="*/ 0 w 434"/>
                <a:gd name="T15" fmla="*/ 217 h 552"/>
                <a:gd name="T16" fmla="*/ 0 w 434"/>
                <a:gd name="T17" fmla="*/ 334 h 552"/>
                <a:gd name="T18" fmla="*/ 217 w 434"/>
                <a:gd name="T19" fmla="*/ 551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4" h="552">
                  <a:moveTo>
                    <a:pt x="217" y="551"/>
                  </a:moveTo>
                  <a:lnTo>
                    <a:pt x="217" y="551"/>
                  </a:lnTo>
                  <a:lnTo>
                    <a:pt x="217" y="551"/>
                  </a:lnTo>
                  <a:cubicBezTo>
                    <a:pt x="334" y="551"/>
                    <a:pt x="433" y="452"/>
                    <a:pt x="433" y="334"/>
                  </a:cubicBezTo>
                  <a:cubicBezTo>
                    <a:pt x="433" y="217"/>
                    <a:pt x="433" y="217"/>
                    <a:pt x="433" y="217"/>
                  </a:cubicBezTo>
                  <a:cubicBezTo>
                    <a:pt x="433" y="99"/>
                    <a:pt x="334" y="0"/>
                    <a:pt x="217" y="0"/>
                  </a:cubicBezTo>
                  <a:lnTo>
                    <a:pt x="217" y="0"/>
                  </a:lnTo>
                  <a:cubicBezTo>
                    <a:pt x="90" y="0"/>
                    <a:pt x="0" y="99"/>
                    <a:pt x="0" y="217"/>
                  </a:cubicBezTo>
                  <a:cubicBezTo>
                    <a:pt x="0" y="334"/>
                    <a:pt x="0" y="334"/>
                    <a:pt x="0" y="334"/>
                  </a:cubicBezTo>
                  <a:cubicBezTo>
                    <a:pt x="0" y="452"/>
                    <a:pt x="90" y="551"/>
                    <a:pt x="217" y="551"/>
                  </a:cubicBezTo>
                </a:path>
              </a:pathLst>
            </a:custGeom>
            <a:solidFill>
              <a:schemeClr val="accent5"/>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1800" b="0" i="0" u="none" strike="noStrike" kern="1200" cap="none" spc="0" normalizeH="0" baseline="0" noProof="0">
                <a:ln>
                  <a:noFill/>
                </a:ln>
                <a:solidFill>
                  <a:prstClr val="black"/>
                </a:solidFill>
                <a:effectLst/>
                <a:uLnTx/>
                <a:uFillTx/>
                <a:latin typeface="Soleto"/>
                <a:ea typeface="+mn-ea"/>
                <a:cs typeface="+mn-cs"/>
              </a:endParaRPr>
            </a:p>
          </p:txBody>
        </p:sp>
      </p:grpSp>
      <p:sp>
        <p:nvSpPr>
          <p:cNvPr id="17" name="Rectangle 16">
            <a:extLst>
              <a:ext uri="{FF2B5EF4-FFF2-40B4-BE49-F238E27FC236}">
                <a16:creationId xmlns:a16="http://schemas.microsoft.com/office/drawing/2014/main" id="{3B719935-1EDA-40ED-B8FA-74D333C9E036}"/>
              </a:ext>
            </a:extLst>
          </p:cNvPr>
          <p:cNvSpPr/>
          <p:nvPr/>
        </p:nvSpPr>
        <p:spPr>
          <a:xfrm>
            <a:off x="916727" y="1575161"/>
            <a:ext cx="3624853"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lumMod val="75000"/>
                    <a:lumOff val="25000"/>
                  </a:prstClr>
                </a:solidFill>
                <a:effectLst/>
                <a:uLnTx/>
                <a:uFillTx/>
                <a:latin typeface="Soleto"/>
                <a:ea typeface="+mn-ea"/>
                <a:cs typeface="+mn-cs"/>
              </a:rPr>
              <a:t>I didn’t realise they had changed roles…</a:t>
            </a:r>
          </a:p>
        </p:txBody>
      </p:sp>
      <p:sp>
        <p:nvSpPr>
          <p:cNvPr id="18" name="Rectangle 17">
            <a:extLst>
              <a:ext uri="{FF2B5EF4-FFF2-40B4-BE49-F238E27FC236}">
                <a16:creationId xmlns:a16="http://schemas.microsoft.com/office/drawing/2014/main" id="{B4FD3E1E-CF83-4543-BA51-7C77925619A9}"/>
              </a:ext>
            </a:extLst>
          </p:cNvPr>
          <p:cNvSpPr/>
          <p:nvPr/>
        </p:nvSpPr>
        <p:spPr>
          <a:xfrm>
            <a:off x="7691251" y="2319179"/>
            <a:ext cx="3624853"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lumMod val="75000"/>
                    <a:lumOff val="25000"/>
                  </a:prstClr>
                </a:solidFill>
                <a:effectLst/>
                <a:uLnTx/>
                <a:uFillTx/>
                <a:latin typeface="Soleto"/>
                <a:ea typeface="+mn-ea"/>
                <a:cs typeface="+mn-cs"/>
              </a:rPr>
              <a:t>How did they get that job…!?</a:t>
            </a:r>
          </a:p>
        </p:txBody>
      </p:sp>
      <p:sp>
        <p:nvSpPr>
          <p:cNvPr id="19" name="Rectangle 18">
            <a:extLst>
              <a:ext uri="{FF2B5EF4-FFF2-40B4-BE49-F238E27FC236}">
                <a16:creationId xmlns:a16="http://schemas.microsoft.com/office/drawing/2014/main" id="{A72B7B01-3A2D-4216-88BA-824231D46298}"/>
              </a:ext>
            </a:extLst>
          </p:cNvPr>
          <p:cNvSpPr/>
          <p:nvPr/>
        </p:nvSpPr>
        <p:spPr>
          <a:xfrm>
            <a:off x="835201" y="3956411"/>
            <a:ext cx="3831984"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lumMod val="75000"/>
                    <a:lumOff val="25000"/>
                  </a:prstClr>
                </a:solidFill>
                <a:effectLst/>
                <a:uLnTx/>
                <a:uFillTx/>
                <a:latin typeface="Soleto"/>
                <a:ea typeface="+mn-ea"/>
                <a:cs typeface="+mn-cs"/>
              </a:rPr>
              <a:t>I should reach out to them / I haven’t spoken to them for a while</a:t>
            </a:r>
          </a:p>
        </p:txBody>
      </p:sp>
    </p:spTree>
    <p:extLst>
      <p:ext uri="{BB962C8B-B14F-4D97-AF65-F5344CB8AC3E}">
        <p14:creationId xmlns:p14="http://schemas.microsoft.com/office/powerpoint/2010/main" val="18393547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26102-C418-48F4-8244-BDC7BD11112E}"/>
              </a:ext>
            </a:extLst>
          </p:cNvPr>
          <p:cNvSpPr>
            <a:spLocks noGrp="1"/>
          </p:cNvSpPr>
          <p:nvPr>
            <p:ph type="title"/>
          </p:nvPr>
        </p:nvSpPr>
        <p:spPr/>
        <p:txBody>
          <a:bodyPr/>
          <a:lstStyle/>
          <a:p>
            <a:r>
              <a:rPr lang="en-US"/>
              <a:t>Developing and engaging with your network virtually</a:t>
            </a:r>
            <a:endParaRPr lang="en-GB"/>
          </a:p>
        </p:txBody>
      </p:sp>
      <p:graphicFrame>
        <p:nvGraphicFramePr>
          <p:cNvPr id="3" name="Diagram 2">
            <a:extLst>
              <a:ext uri="{FF2B5EF4-FFF2-40B4-BE49-F238E27FC236}">
                <a16:creationId xmlns:a16="http://schemas.microsoft.com/office/drawing/2014/main" id="{3901A937-502B-4653-96BA-51C145F9B46D}"/>
              </a:ext>
            </a:extLst>
          </p:cNvPr>
          <p:cNvGraphicFramePr/>
          <p:nvPr/>
        </p:nvGraphicFramePr>
        <p:xfrm>
          <a:off x="947737" y="1100138"/>
          <a:ext cx="9601200" cy="46577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extLst>
              <a:ext uri="{FF2B5EF4-FFF2-40B4-BE49-F238E27FC236}">
                <a16:creationId xmlns:a16="http://schemas.microsoft.com/office/drawing/2014/main" id="{94AC1ED8-9000-489F-AFC4-A135EC8853FF}"/>
              </a:ext>
            </a:extLst>
          </p:cNvPr>
          <p:cNvSpPr/>
          <p:nvPr/>
        </p:nvSpPr>
        <p:spPr>
          <a:xfrm>
            <a:off x="6767512" y="1051968"/>
            <a:ext cx="3781425" cy="120032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Soleto"/>
                <a:ea typeface="+mn-ea"/>
                <a:cs typeface="+mn-cs"/>
              </a:rPr>
              <a:t>“We go in do a great job and hopefully we get introduced around the organisation / to other contacts”</a:t>
            </a:r>
          </a:p>
        </p:txBody>
      </p:sp>
      <p:sp>
        <p:nvSpPr>
          <p:cNvPr id="5" name="Rectangle 4">
            <a:extLst>
              <a:ext uri="{FF2B5EF4-FFF2-40B4-BE49-F238E27FC236}">
                <a16:creationId xmlns:a16="http://schemas.microsoft.com/office/drawing/2014/main" id="{37E6CF28-A882-472B-90D3-EC5E97FE501A}"/>
              </a:ext>
            </a:extLst>
          </p:cNvPr>
          <p:cNvSpPr/>
          <p:nvPr/>
        </p:nvSpPr>
        <p:spPr>
          <a:xfrm>
            <a:off x="8524875" y="2967335"/>
            <a:ext cx="3228975" cy="923330"/>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Workshop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Briefing session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Project wrap up meeting)</a:t>
            </a:r>
          </a:p>
        </p:txBody>
      </p:sp>
      <p:sp>
        <p:nvSpPr>
          <p:cNvPr id="6" name="Rectangle 5">
            <a:extLst>
              <a:ext uri="{FF2B5EF4-FFF2-40B4-BE49-F238E27FC236}">
                <a16:creationId xmlns:a16="http://schemas.microsoft.com/office/drawing/2014/main" id="{B0DE0DC8-01ED-4237-9D7A-BCD9FCEAECF4}"/>
              </a:ext>
            </a:extLst>
          </p:cNvPr>
          <p:cNvSpPr/>
          <p:nvPr/>
        </p:nvSpPr>
        <p:spPr>
          <a:xfrm>
            <a:off x="752476" y="4013424"/>
            <a:ext cx="4314824" cy="203132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Ask your promoters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Sell the value to them of the referral/introduction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Trade access – “if you …then I” (should be on your variables list)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Soleto"/>
                <a:ea typeface="+mn-ea"/>
                <a:cs typeface="+mn-cs"/>
              </a:rPr>
              <a:t>Linked in approach (ideally through a recommender)</a:t>
            </a:r>
          </a:p>
        </p:txBody>
      </p:sp>
    </p:spTree>
    <p:extLst>
      <p:ext uri="{BB962C8B-B14F-4D97-AF65-F5344CB8AC3E}">
        <p14:creationId xmlns:p14="http://schemas.microsoft.com/office/powerpoint/2010/main" val="7798053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graphicEl>
                                              <a:dgm id="{401A75BD-F78D-47FD-84F4-CAB29C569F97}"/>
                                            </p:graphicEl>
                                          </p:spTgt>
                                        </p:tgtEl>
                                        <p:attrNameLst>
                                          <p:attrName>style.visibility</p:attrName>
                                        </p:attrNameLst>
                                      </p:cBhvr>
                                      <p:to>
                                        <p:strVal val="visible"/>
                                      </p:to>
                                    </p:set>
                                    <p:animEffect transition="in" filter="fade">
                                      <p:cBhvr>
                                        <p:cTn id="7" dur="500"/>
                                        <p:tgtEl>
                                          <p:spTgt spid="3">
                                            <p:graphicEl>
                                              <a:dgm id="{401A75BD-F78D-47FD-84F4-CAB29C569F97}"/>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graphicEl>
                                              <a:dgm id="{8C2B50B4-20DE-4A57-A9A0-2B60440D62FC}"/>
                                            </p:graphicEl>
                                          </p:spTgt>
                                        </p:tgtEl>
                                        <p:attrNameLst>
                                          <p:attrName>style.visibility</p:attrName>
                                        </p:attrNameLst>
                                      </p:cBhvr>
                                      <p:to>
                                        <p:strVal val="visible"/>
                                      </p:to>
                                    </p:set>
                                    <p:animEffect transition="in" filter="fade">
                                      <p:cBhvr>
                                        <p:cTn id="15" dur="500"/>
                                        <p:tgtEl>
                                          <p:spTgt spid="3">
                                            <p:graphicEl>
                                              <a:dgm id="{8C2B50B4-20DE-4A57-A9A0-2B60440D62FC}"/>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graphicEl>
                                              <a:dgm id="{D650FEFB-C360-485B-84B2-D9C2B98F7D26}"/>
                                            </p:graphicEl>
                                          </p:spTgt>
                                        </p:tgtEl>
                                        <p:attrNameLst>
                                          <p:attrName>style.visibility</p:attrName>
                                        </p:attrNameLst>
                                      </p:cBhvr>
                                      <p:to>
                                        <p:strVal val="visible"/>
                                      </p:to>
                                    </p:set>
                                    <p:animEffect transition="in" filter="fade">
                                      <p:cBhvr>
                                        <p:cTn id="23" dur="500"/>
                                        <p:tgtEl>
                                          <p:spTgt spid="3">
                                            <p:graphicEl>
                                              <a:dgm id="{D650FEFB-C360-485B-84B2-D9C2B98F7D26}"/>
                                            </p:graphic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
                                            <p:graphicEl>
                                              <a:dgm id="{0F9FBCF1-2B41-4CD1-AC79-4F8C5FF9DAFB}"/>
                                            </p:graphicEl>
                                          </p:spTgt>
                                        </p:tgtEl>
                                        <p:attrNameLst>
                                          <p:attrName>style.visibility</p:attrName>
                                        </p:attrNameLst>
                                      </p:cBhvr>
                                      <p:to>
                                        <p:strVal val="visible"/>
                                      </p:to>
                                    </p:set>
                                    <p:animEffect transition="in" filter="fade">
                                      <p:cBhvr>
                                        <p:cTn id="31" dur="500"/>
                                        <p:tgtEl>
                                          <p:spTgt spid="3">
                                            <p:graphicEl>
                                              <a:dgm id="{0F9FBCF1-2B41-4CD1-AC79-4F8C5FF9DAF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P spid="4" grpId="0"/>
      <p:bldP spid="5" grpId="0"/>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C49B8-7B0F-4829-BDBD-A3A34116AC56}"/>
              </a:ext>
            </a:extLst>
          </p:cNvPr>
          <p:cNvSpPr>
            <a:spLocks noGrp="1"/>
          </p:cNvSpPr>
          <p:nvPr>
            <p:ph type="title"/>
          </p:nvPr>
        </p:nvSpPr>
        <p:spPr/>
        <p:txBody>
          <a:bodyPr>
            <a:normAutofit/>
          </a:bodyPr>
          <a:lstStyle/>
          <a:p>
            <a:r>
              <a:rPr lang="en-US"/>
              <a:t>positioning statement</a:t>
            </a:r>
            <a:endParaRPr lang="en-GB"/>
          </a:p>
        </p:txBody>
      </p:sp>
      <p:graphicFrame>
        <p:nvGraphicFramePr>
          <p:cNvPr id="23" name="Group 3">
            <a:extLst>
              <a:ext uri="{FF2B5EF4-FFF2-40B4-BE49-F238E27FC236}">
                <a16:creationId xmlns:a16="http://schemas.microsoft.com/office/drawing/2014/main" id="{5C1D4F7C-E8AD-4567-8CC1-BA7B8B7A363A}"/>
              </a:ext>
            </a:extLst>
          </p:cNvPr>
          <p:cNvGraphicFramePr>
            <a:graphicFrameLocks/>
          </p:cNvGraphicFramePr>
          <p:nvPr/>
        </p:nvGraphicFramePr>
        <p:xfrm>
          <a:off x="1085057" y="1380783"/>
          <a:ext cx="10253202" cy="3735553"/>
        </p:xfrm>
        <a:graphic>
          <a:graphicData uri="http://schemas.openxmlformats.org/drawingml/2006/table">
            <a:tbl>
              <a:tblPr>
                <a:tableStyleId>{72833802-FEF1-4C79-8D5D-14CF1EAF98D9}</a:tableStyleId>
              </a:tblPr>
              <a:tblGrid>
                <a:gridCol w="5126601">
                  <a:extLst>
                    <a:ext uri="{9D8B030D-6E8A-4147-A177-3AD203B41FA5}">
                      <a16:colId xmlns:a16="http://schemas.microsoft.com/office/drawing/2014/main" val="20000"/>
                    </a:ext>
                  </a:extLst>
                </a:gridCol>
                <a:gridCol w="5126601">
                  <a:extLst>
                    <a:ext uri="{9D8B030D-6E8A-4147-A177-3AD203B41FA5}">
                      <a16:colId xmlns:a16="http://schemas.microsoft.com/office/drawing/2014/main" val="20001"/>
                    </a:ext>
                  </a:extLst>
                </a:gridCol>
              </a:tblGrid>
              <a:tr h="995114">
                <a:tc>
                  <a:txBody>
                    <a:bodyPr/>
                    <a:lstStyle>
                      <a:lvl1pPr marL="0" algn="l" defTabSz="914400" rtl="0" eaLnBrk="1" latinLnBrk="0" hangingPunct="1">
                        <a:spcBef>
                          <a:spcPct val="20000"/>
                        </a:spcBef>
                        <a:buClr>
                          <a:schemeClr val="accent1"/>
                        </a:buClr>
                        <a:buFont typeface="Arial" panose="020B0604020202020204" pitchFamily="34" charset="0"/>
                        <a:defRPr sz="1600" kern="1200">
                          <a:solidFill>
                            <a:schemeClr val="tx1"/>
                          </a:solidFill>
                          <a:latin typeface="Verdana" panose="020B0604030504040204" pitchFamily="34" charset="0"/>
                          <a:cs typeface="Arial" panose="020B0604020202020204" pitchFamily="34" charset="0"/>
                        </a:defRPr>
                      </a:lvl1pPr>
                      <a:lvl2pPr marL="457200" algn="l" defTabSz="914400" rtl="0" eaLnBrk="1" latinLnBrk="0" hangingPunct="1">
                        <a:spcBef>
                          <a:spcPct val="20000"/>
                        </a:spcBef>
                        <a:buFont typeface="Arial" panose="020B0604020202020204" pitchFamily="34" charset="0"/>
                        <a:defRPr sz="1400" kern="1200">
                          <a:solidFill>
                            <a:schemeClr val="tx1"/>
                          </a:solidFill>
                          <a:latin typeface="Verdana" panose="020B0604030504040204" pitchFamily="34" charset="0"/>
                          <a:cs typeface="Arial" panose="020B0604020202020204" pitchFamily="34" charset="0"/>
                        </a:defRPr>
                      </a:lvl2pPr>
                      <a:lvl3pPr marL="914400" algn="l" defTabSz="914400" rtl="0" eaLnBrk="1" latinLnBrk="0" hangingPunct="1">
                        <a:spcBef>
                          <a:spcPct val="20000"/>
                        </a:spcBef>
                        <a:buFont typeface="Arial" panose="020B0604020202020204" pitchFamily="34" charset="0"/>
                        <a:defRPr sz="1200" kern="1200">
                          <a:solidFill>
                            <a:schemeClr val="tx1"/>
                          </a:solidFill>
                          <a:latin typeface="Verdana" panose="020B0604030504040204" pitchFamily="34" charset="0"/>
                          <a:cs typeface="Arial" panose="020B0604020202020204" pitchFamily="34" charset="0"/>
                        </a:defRPr>
                      </a:lvl3pPr>
                      <a:lvl4pPr marL="1371600" algn="l" defTabSz="914400" rtl="0" eaLnBrk="1" latinLnBrk="0" hangingPunct="1">
                        <a:spcBef>
                          <a:spcPct val="20000"/>
                        </a:spcBef>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4pPr>
                      <a:lvl5pPr marL="1828800" algn="l" defTabSz="914400" rtl="0" eaLnBrk="1" latinLnBrk="0" hangingPunct="1">
                        <a:spcBef>
                          <a:spcPct val="20000"/>
                        </a:spcBef>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5pPr>
                      <a:lvl6pPr marL="22860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6pPr>
                      <a:lvl7pPr marL="27432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7pPr>
                      <a:lvl8pPr marL="32004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8pPr>
                      <a:lvl9pPr marL="36576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pPr>
                      <a:r>
                        <a:rPr kumimoji="0" lang="en-GB" sz="2400" b="1" u="none" strike="noStrike" cap="none" normalizeH="0" baseline="0">
                          <a:ln>
                            <a:noFill/>
                          </a:ln>
                          <a:solidFill>
                            <a:schemeClr val="tx1">
                              <a:lumMod val="75000"/>
                              <a:lumOff val="25000"/>
                            </a:schemeClr>
                          </a:solidFill>
                          <a:effectLst/>
                          <a:latin typeface="+mn-lt"/>
                        </a:rPr>
                        <a:t>Who you work for / role</a:t>
                      </a:r>
                      <a:endParaRPr kumimoji="0" lang="en-US" sz="2400" b="1" i="0" u="none" strike="noStrike" cap="none" normalizeH="0" baseline="0">
                        <a:ln>
                          <a:noFill/>
                        </a:ln>
                        <a:solidFill>
                          <a:schemeClr val="tx1">
                            <a:lumMod val="75000"/>
                            <a:lumOff val="25000"/>
                          </a:schemeClr>
                        </a:solidFill>
                        <a:effectLst/>
                        <a:latin typeface="+mn-lt"/>
                        <a:cs typeface="Arial" panose="020B0604020202020204" pitchFamily="34" charset="0"/>
                      </a:endParaRPr>
                    </a:p>
                  </a:txBody>
                  <a:tcPr marL="105852" marR="105852" marT="49347" marB="49347" horzOverflow="overflow">
                    <a:solidFill>
                      <a:schemeClr val="accent4"/>
                    </a:solidFill>
                  </a:tcPr>
                </a:tc>
                <a:tc>
                  <a:txBody>
                    <a:bodyPr/>
                    <a:lstStyle>
                      <a:lvl1pPr marL="0" algn="l" defTabSz="914400" rtl="0" eaLnBrk="1" latinLnBrk="0" hangingPunct="1">
                        <a:spcBef>
                          <a:spcPct val="20000"/>
                        </a:spcBef>
                        <a:buClr>
                          <a:schemeClr val="accent1"/>
                        </a:buClr>
                        <a:buFont typeface="Arial" panose="020B0604020202020204" pitchFamily="34" charset="0"/>
                        <a:defRPr sz="1600" kern="1200">
                          <a:solidFill>
                            <a:schemeClr val="tx1"/>
                          </a:solidFill>
                          <a:latin typeface="Verdana" panose="020B0604030504040204" pitchFamily="34" charset="0"/>
                          <a:cs typeface="Arial" panose="020B0604020202020204" pitchFamily="34" charset="0"/>
                        </a:defRPr>
                      </a:lvl1pPr>
                      <a:lvl2pPr marL="457200" algn="l" defTabSz="914400" rtl="0" eaLnBrk="1" latinLnBrk="0" hangingPunct="1">
                        <a:spcBef>
                          <a:spcPct val="20000"/>
                        </a:spcBef>
                        <a:buFont typeface="Arial" panose="020B0604020202020204" pitchFamily="34" charset="0"/>
                        <a:defRPr sz="1400" kern="1200">
                          <a:solidFill>
                            <a:schemeClr val="tx1"/>
                          </a:solidFill>
                          <a:latin typeface="Verdana" panose="020B0604030504040204" pitchFamily="34" charset="0"/>
                          <a:cs typeface="Arial" panose="020B0604020202020204" pitchFamily="34" charset="0"/>
                        </a:defRPr>
                      </a:lvl2pPr>
                      <a:lvl3pPr marL="914400" algn="l" defTabSz="914400" rtl="0" eaLnBrk="1" latinLnBrk="0" hangingPunct="1">
                        <a:spcBef>
                          <a:spcPct val="20000"/>
                        </a:spcBef>
                        <a:buFont typeface="Arial" panose="020B0604020202020204" pitchFamily="34" charset="0"/>
                        <a:defRPr sz="1200" kern="1200">
                          <a:solidFill>
                            <a:schemeClr val="tx1"/>
                          </a:solidFill>
                          <a:latin typeface="Verdana" panose="020B0604030504040204" pitchFamily="34" charset="0"/>
                          <a:cs typeface="Arial" panose="020B0604020202020204" pitchFamily="34" charset="0"/>
                        </a:defRPr>
                      </a:lvl3pPr>
                      <a:lvl4pPr marL="1371600" algn="l" defTabSz="914400" rtl="0" eaLnBrk="1" latinLnBrk="0" hangingPunct="1">
                        <a:spcBef>
                          <a:spcPct val="20000"/>
                        </a:spcBef>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4pPr>
                      <a:lvl5pPr marL="1828800" algn="l" defTabSz="914400" rtl="0" eaLnBrk="1" latinLnBrk="0" hangingPunct="1">
                        <a:spcBef>
                          <a:spcPct val="20000"/>
                        </a:spcBef>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5pPr>
                      <a:lvl6pPr marL="22860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6pPr>
                      <a:lvl7pPr marL="27432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7pPr>
                      <a:lvl8pPr marL="32004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8pPr>
                      <a:lvl9pPr marL="36576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defRPr/>
                      </a:pPr>
                      <a:r>
                        <a:rPr lang="en-US" sz="2000" b="0" kern="1200" baseline="0">
                          <a:solidFill>
                            <a:schemeClr val="tx1"/>
                          </a:solidFill>
                          <a:latin typeface="Soleto Light"/>
                        </a:rPr>
                        <a:t>“I work for. . ., I am . . . </a:t>
                      </a:r>
                    </a:p>
                    <a:p>
                      <a:pPr marL="0" marR="0" lvl="0" indent="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pPr>
                      <a:endParaRPr lang="en-US" sz="2000" b="0" kern="1200" baseline="0">
                        <a:solidFill>
                          <a:schemeClr val="tx1"/>
                        </a:solidFill>
                        <a:latin typeface="Soleto Light"/>
                        <a:ea typeface="+mn-ea"/>
                        <a:cs typeface="+mn-cs"/>
                      </a:endParaRPr>
                    </a:p>
                  </a:txBody>
                  <a:tcPr marL="105852" marR="105852" marT="49347" marB="49347" horzOverflow="overflow"/>
                </a:tc>
                <a:extLst>
                  <a:ext uri="{0D108BD9-81ED-4DB2-BD59-A6C34878D82A}">
                    <a16:rowId xmlns:a16="http://schemas.microsoft.com/office/drawing/2014/main" val="10000"/>
                  </a:ext>
                </a:extLst>
              </a:tr>
              <a:tr h="1899540">
                <a:tc>
                  <a:txBody>
                    <a:bodyPr/>
                    <a:lstStyle>
                      <a:lvl1pPr marL="0" algn="l" defTabSz="914400" rtl="0" eaLnBrk="1" latinLnBrk="0" hangingPunct="1">
                        <a:spcBef>
                          <a:spcPct val="20000"/>
                        </a:spcBef>
                        <a:buClr>
                          <a:schemeClr val="accent1"/>
                        </a:buClr>
                        <a:buFont typeface="Arial" panose="020B0604020202020204" pitchFamily="34" charset="0"/>
                        <a:defRPr sz="1600" kern="1200">
                          <a:solidFill>
                            <a:schemeClr val="tx1"/>
                          </a:solidFill>
                          <a:latin typeface="Verdana" panose="020B0604030504040204" pitchFamily="34" charset="0"/>
                          <a:cs typeface="Arial" panose="020B0604020202020204" pitchFamily="34" charset="0"/>
                        </a:defRPr>
                      </a:lvl1pPr>
                      <a:lvl2pPr marL="457200" algn="l" defTabSz="914400" rtl="0" eaLnBrk="1" latinLnBrk="0" hangingPunct="1">
                        <a:spcBef>
                          <a:spcPct val="20000"/>
                        </a:spcBef>
                        <a:buFont typeface="Arial" panose="020B0604020202020204" pitchFamily="34" charset="0"/>
                        <a:defRPr sz="1400" kern="1200">
                          <a:solidFill>
                            <a:schemeClr val="tx1"/>
                          </a:solidFill>
                          <a:latin typeface="Verdana" panose="020B0604030504040204" pitchFamily="34" charset="0"/>
                          <a:cs typeface="Arial" panose="020B0604020202020204" pitchFamily="34" charset="0"/>
                        </a:defRPr>
                      </a:lvl2pPr>
                      <a:lvl3pPr marL="914400" algn="l" defTabSz="914400" rtl="0" eaLnBrk="1" latinLnBrk="0" hangingPunct="1">
                        <a:spcBef>
                          <a:spcPct val="20000"/>
                        </a:spcBef>
                        <a:buFont typeface="Arial" panose="020B0604020202020204" pitchFamily="34" charset="0"/>
                        <a:defRPr sz="1200" kern="1200">
                          <a:solidFill>
                            <a:schemeClr val="tx1"/>
                          </a:solidFill>
                          <a:latin typeface="Verdana" panose="020B0604030504040204" pitchFamily="34" charset="0"/>
                          <a:cs typeface="Arial" panose="020B0604020202020204" pitchFamily="34" charset="0"/>
                        </a:defRPr>
                      </a:lvl3pPr>
                      <a:lvl4pPr marL="1371600" algn="l" defTabSz="914400" rtl="0" eaLnBrk="1" latinLnBrk="0" hangingPunct="1">
                        <a:spcBef>
                          <a:spcPct val="20000"/>
                        </a:spcBef>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4pPr>
                      <a:lvl5pPr marL="1828800" algn="l" defTabSz="914400" rtl="0" eaLnBrk="1" latinLnBrk="0" hangingPunct="1">
                        <a:spcBef>
                          <a:spcPct val="20000"/>
                        </a:spcBef>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5pPr>
                      <a:lvl6pPr marL="22860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6pPr>
                      <a:lvl7pPr marL="27432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7pPr>
                      <a:lvl8pPr marL="32004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8pPr>
                      <a:lvl9pPr marL="36576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pPr>
                      <a:r>
                        <a:rPr kumimoji="0" lang="en-GB" sz="2400" b="1" u="none" strike="noStrike" cap="none" normalizeH="0" baseline="0">
                          <a:ln>
                            <a:noFill/>
                          </a:ln>
                          <a:solidFill>
                            <a:schemeClr val="tx1">
                              <a:lumMod val="75000"/>
                              <a:lumOff val="25000"/>
                            </a:schemeClr>
                          </a:solidFill>
                          <a:effectLst/>
                          <a:latin typeface="+mn-lt"/>
                        </a:rPr>
                        <a:t>The value you provide and who are provide it to</a:t>
                      </a:r>
                      <a:endParaRPr kumimoji="0" lang="en-US" sz="2400" b="1" i="0" u="none" strike="noStrike" cap="none" normalizeH="0" baseline="0">
                        <a:ln>
                          <a:noFill/>
                        </a:ln>
                        <a:solidFill>
                          <a:schemeClr val="tx1">
                            <a:lumMod val="75000"/>
                            <a:lumOff val="25000"/>
                          </a:schemeClr>
                        </a:solidFill>
                        <a:effectLst/>
                        <a:latin typeface="+mn-lt"/>
                        <a:cs typeface="Arial" panose="020B0604020202020204" pitchFamily="34" charset="0"/>
                      </a:endParaRPr>
                    </a:p>
                  </a:txBody>
                  <a:tcPr marL="105852" marR="105852" marT="49347" marB="49347" horzOverflow="overflow">
                    <a:solidFill>
                      <a:schemeClr val="accent4"/>
                    </a:solidFill>
                  </a:tcPr>
                </a:tc>
                <a:tc>
                  <a:txBody>
                    <a:bodyPr/>
                    <a:lstStyle>
                      <a:lvl1pPr marL="0" algn="l" defTabSz="914400" rtl="0" eaLnBrk="1" latinLnBrk="0" hangingPunct="1">
                        <a:spcBef>
                          <a:spcPct val="20000"/>
                        </a:spcBef>
                        <a:buClr>
                          <a:schemeClr val="accent1"/>
                        </a:buClr>
                        <a:buFont typeface="Arial" panose="020B0604020202020204" pitchFamily="34" charset="0"/>
                        <a:defRPr sz="1600" kern="1200">
                          <a:solidFill>
                            <a:schemeClr val="tx1"/>
                          </a:solidFill>
                          <a:latin typeface="Verdana" panose="020B0604030504040204" pitchFamily="34" charset="0"/>
                          <a:cs typeface="Arial" panose="020B0604020202020204" pitchFamily="34" charset="0"/>
                        </a:defRPr>
                      </a:lvl1pPr>
                      <a:lvl2pPr marL="457200" algn="l" defTabSz="914400" rtl="0" eaLnBrk="1" latinLnBrk="0" hangingPunct="1">
                        <a:spcBef>
                          <a:spcPct val="20000"/>
                        </a:spcBef>
                        <a:buFont typeface="Arial" panose="020B0604020202020204" pitchFamily="34" charset="0"/>
                        <a:defRPr sz="1400" kern="1200">
                          <a:solidFill>
                            <a:schemeClr val="tx1"/>
                          </a:solidFill>
                          <a:latin typeface="Verdana" panose="020B0604030504040204" pitchFamily="34" charset="0"/>
                          <a:cs typeface="Arial" panose="020B0604020202020204" pitchFamily="34" charset="0"/>
                        </a:defRPr>
                      </a:lvl2pPr>
                      <a:lvl3pPr marL="914400" algn="l" defTabSz="914400" rtl="0" eaLnBrk="1" latinLnBrk="0" hangingPunct="1">
                        <a:spcBef>
                          <a:spcPct val="20000"/>
                        </a:spcBef>
                        <a:buFont typeface="Arial" panose="020B0604020202020204" pitchFamily="34" charset="0"/>
                        <a:defRPr sz="1200" kern="1200">
                          <a:solidFill>
                            <a:schemeClr val="tx1"/>
                          </a:solidFill>
                          <a:latin typeface="Verdana" panose="020B0604030504040204" pitchFamily="34" charset="0"/>
                          <a:cs typeface="Arial" panose="020B0604020202020204" pitchFamily="34" charset="0"/>
                        </a:defRPr>
                      </a:lvl3pPr>
                      <a:lvl4pPr marL="1371600" algn="l" defTabSz="914400" rtl="0" eaLnBrk="1" latinLnBrk="0" hangingPunct="1">
                        <a:spcBef>
                          <a:spcPct val="20000"/>
                        </a:spcBef>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4pPr>
                      <a:lvl5pPr marL="1828800" algn="l" defTabSz="914400" rtl="0" eaLnBrk="1" latinLnBrk="0" hangingPunct="1">
                        <a:spcBef>
                          <a:spcPct val="20000"/>
                        </a:spcBef>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5pPr>
                      <a:lvl6pPr marL="22860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6pPr>
                      <a:lvl7pPr marL="27432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7pPr>
                      <a:lvl8pPr marL="32004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8pPr>
                      <a:lvl9pPr marL="36576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9pPr>
                    </a:lstStyle>
                    <a:p>
                      <a:pPr marL="0" indent="0">
                        <a:buClr>
                          <a:srgbClr val="0071D5"/>
                        </a:buClr>
                        <a:buFont typeface="Arial" panose="020B0604020202020204" pitchFamily="34" charset="0"/>
                        <a:buNone/>
                      </a:pPr>
                      <a:r>
                        <a:rPr lang="en-US" sz="2000" b="0" kern="1200" baseline="0">
                          <a:solidFill>
                            <a:schemeClr val="tx1"/>
                          </a:solidFill>
                          <a:latin typeface="Soleto Light"/>
                        </a:rPr>
                        <a:t>We/I help clients like . . . . . . to . . . . . . </a:t>
                      </a:r>
                    </a:p>
                    <a:p>
                      <a:pPr>
                        <a:buClr>
                          <a:srgbClr val="0071D5"/>
                        </a:buClr>
                      </a:pPr>
                      <a:r>
                        <a:rPr lang="en-US" sz="2000" b="0" kern="1200" baseline="0">
                          <a:solidFill>
                            <a:schemeClr val="tx1"/>
                          </a:solidFill>
                          <a:latin typeface="Soleto Light"/>
                        </a:rPr>
                        <a:t>(not the features but the benefits of what you do)”. </a:t>
                      </a:r>
                    </a:p>
                    <a:p>
                      <a:pPr marL="342900" indent="-342900">
                        <a:buClrTx/>
                        <a:buFont typeface="Arial" panose="020B0604020202020204" pitchFamily="34" charset="0"/>
                        <a:buChar char="•"/>
                      </a:pPr>
                      <a:r>
                        <a:rPr lang="en-US" sz="2000" b="0" kern="1200" baseline="0">
                          <a:solidFill>
                            <a:schemeClr val="tx1"/>
                          </a:solidFill>
                          <a:latin typeface="Soleto Light"/>
                        </a:rPr>
                        <a:t>Add value.</a:t>
                      </a:r>
                    </a:p>
                    <a:p>
                      <a:pPr marL="342900" indent="-342900">
                        <a:buClrTx/>
                        <a:buFont typeface="Arial" panose="020B0604020202020204" pitchFamily="34" charset="0"/>
                        <a:buChar char="•"/>
                      </a:pPr>
                      <a:r>
                        <a:rPr lang="en-US" sz="2000" b="0" kern="1200" baseline="0">
                          <a:solidFill>
                            <a:schemeClr val="tx1"/>
                          </a:solidFill>
                          <a:latin typeface="Soleto Light"/>
                        </a:rPr>
                        <a:t>Give to get; earn the right to engage.</a:t>
                      </a:r>
                      <a:endParaRPr lang="en-US" sz="2000" b="0" i="1" kern="1200" baseline="0">
                        <a:solidFill>
                          <a:schemeClr val="tx1"/>
                        </a:solidFill>
                        <a:latin typeface="Soleto Light"/>
                        <a:ea typeface="+mn-ea"/>
                        <a:cs typeface="+mn-cs"/>
                      </a:endParaRPr>
                    </a:p>
                  </a:txBody>
                  <a:tcPr marL="105852" marR="105852" marT="49347" marB="49347" horzOverflow="overflow"/>
                </a:tc>
                <a:extLst>
                  <a:ext uri="{0D108BD9-81ED-4DB2-BD59-A6C34878D82A}">
                    <a16:rowId xmlns:a16="http://schemas.microsoft.com/office/drawing/2014/main" val="10001"/>
                  </a:ext>
                </a:extLst>
              </a:tr>
              <a:tr h="840899">
                <a:tc>
                  <a:txBody>
                    <a:bodyPr/>
                    <a:lstStyle>
                      <a:lvl1pPr marL="0" algn="l" defTabSz="914400" rtl="0" eaLnBrk="1" latinLnBrk="0" hangingPunct="1">
                        <a:spcBef>
                          <a:spcPct val="20000"/>
                        </a:spcBef>
                        <a:buClr>
                          <a:schemeClr val="accent1"/>
                        </a:buClr>
                        <a:buFont typeface="Arial" panose="020B0604020202020204" pitchFamily="34" charset="0"/>
                        <a:defRPr sz="1600" kern="1200">
                          <a:solidFill>
                            <a:schemeClr val="tx1"/>
                          </a:solidFill>
                          <a:latin typeface="Verdana" panose="020B0604030504040204" pitchFamily="34" charset="0"/>
                          <a:cs typeface="Arial" panose="020B0604020202020204" pitchFamily="34" charset="0"/>
                        </a:defRPr>
                      </a:lvl1pPr>
                      <a:lvl2pPr marL="457200" algn="l" defTabSz="914400" rtl="0" eaLnBrk="1" latinLnBrk="0" hangingPunct="1">
                        <a:spcBef>
                          <a:spcPct val="20000"/>
                        </a:spcBef>
                        <a:buFont typeface="Arial" panose="020B0604020202020204" pitchFamily="34" charset="0"/>
                        <a:defRPr sz="1400" kern="1200">
                          <a:solidFill>
                            <a:schemeClr val="tx1"/>
                          </a:solidFill>
                          <a:latin typeface="Verdana" panose="020B0604030504040204" pitchFamily="34" charset="0"/>
                          <a:cs typeface="Arial" panose="020B0604020202020204" pitchFamily="34" charset="0"/>
                        </a:defRPr>
                      </a:lvl2pPr>
                      <a:lvl3pPr marL="914400" algn="l" defTabSz="914400" rtl="0" eaLnBrk="1" latinLnBrk="0" hangingPunct="1">
                        <a:spcBef>
                          <a:spcPct val="20000"/>
                        </a:spcBef>
                        <a:buFont typeface="Arial" panose="020B0604020202020204" pitchFamily="34" charset="0"/>
                        <a:defRPr sz="1200" kern="1200">
                          <a:solidFill>
                            <a:schemeClr val="tx1"/>
                          </a:solidFill>
                          <a:latin typeface="Verdana" panose="020B0604030504040204" pitchFamily="34" charset="0"/>
                          <a:cs typeface="Arial" panose="020B0604020202020204" pitchFamily="34" charset="0"/>
                        </a:defRPr>
                      </a:lvl3pPr>
                      <a:lvl4pPr marL="1371600" algn="l" defTabSz="914400" rtl="0" eaLnBrk="1" latinLnBrk="0" hangingPunct="1">
                        <a:spcBef>
                          <a:spcPct val="20000"/>
                        </a:spcBef>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4pPr>
                      <a:lvl5pPr marL="1828800" algn="l" defTabSz="914400" rtl="0" eaLnBrk="1" latinLnBrk="0" hangingPunct="1">
                        <a:spcBef>
                          <a:spcPct val="20000"/>
                        </a:spcBef>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5pPr>
                      <a:lvl6pPr marL="22860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6pPr>
                      <a:lvl7pPr marL="27432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7pPr>
                      <a:lvl8pPr marL="32004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8pPr>
                      <a:lvl9pPr marL="36576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pPr>
                      <a:r>
                        <a:rPr kumimoji="0" lang="en-GB" sz="2400" b="1" u="none" strike="noStrike" cap="none" normalizeH="0" baseline="0">
                          <a:ln>
                            <a:noFill/>
                          </a:ln>
                          <a:solidFill>
                            <a:schemeClr val="tx1">
                              <a:lumMod val="75000"/>
                              <a:lumOff val="25000"/>
                            </a:schemeClr>
                          </a:solidFill>
                          <a:effectLst/>
                          <a:latin typeface="+mn-lt"/>
                        </a:rPr>
                        <a:t>The method that you use</a:t>
                      </a:r>
                      <a:endParaRPr kumimoji="0" lang="en-US" sz="2400" b="1" i="0" u="none" strike="noStrike" cap="none" normalizeH="0" baseline="0">
                        <a:ln>
                          <a:noFill/>
                        </a:ln>
                        <a:solidFill>
                          <a:schemeClr val="tx1">
                            <a:lumMod val="75000"/>
                            <a:lumOff val="25000"/>
                          </a:schemeClr>
                        </a:solidFill>
                        <a:effectLst/>
                        <a:latin typeface="+mn-lt"/>
                        <a:cs typeface="Arial" panose="020B0604020202020204" pitchFamily="34" charset="0"/>
                      </a:endParaRPr>
                    </a:p>
                  </a:txBody>
                  <a:tcPr marL="105852" marR="105852" marT="49347" marB="49347" horzOverflow="overflow">
                    <a:solidFill>
                      <a:schemeClr val="accent4"/>
                    </a:solidFill>
                  </a:tcPr>
                </a:tc>
                <a:tc>
                  <a:txBody>
                    <a:bodyPr/>
                    <a:lstStyle>
                      <a:lvl1pPr marL="0" algn="l" defTabSz="914400" rtl="0" eaLnBrk="1" latinLnBrk="0" hangingPunct="1">
                        <a:spcBef>
                          <a:spcPct val="20000"/>
                        </a:spcBef>
                        <a:buClr>
                          <a:schemeClr val="accent1"/>
                        </a:buClr>
                        <a:buFont typeface="Arial" panose="020B0604020202020204" pitchFamily="34" charset="0"/>
                        <a:defRPr sz="1600" kern="1200">
                          <a:solidFill>
                            <a:schemeClr val="tx1"/>
                          </a:solidFill>
                          <a:latin typeface="Verdana" panose="020B0604030504040204" pitchFamily="34" charset="0"/>
                          <a:cs typeface="Arial" panose="020B0604020202020204" pitchFamily="34" charset="0"/>
                        </a:defRPr>
                      </a:lvl1pPr>
                      <a:lvl2pPr marL="457200" algn="l" defTabSz="914400" rtl="0" eaLnBrk="1" latinLnBrk="0" hangingPunct="1">
                        <a:spcBef>
                          <a:spcPct val="20000"/>
                        </a:spcBef>
                        <a:buFont typeface="Arial" panose="020B0604020202020204" pitchFamily="34" charset="0"/>
                        <a:defRPr sz="1400" kern="1200">
                          <a:solidFill>
                            <a:schemeClr val="tx1"/>
                          </a:solidFill>
                          <a:latin typeface="Verdana" panose="020B0604030504040204" pitchFamily="34" charset="0"/>
                          <a:cs typeface="Arial" panose="020B0604020202020204" pitchFamily="34" charset="0"/>
                        </a:defRPr>
                      </a:lvl2pPr>
                      <a:lvl3pPr marL="914400" algn="l" defTabSz="914400" rtl="0" eaLnBrk="1" latinLnBrk="0" hangingPunct="1">
                        <a:spcBef>
                          <a:spcPct val="20000"/>
                        </a:spcBef>
                        <a:buFont typeface="Arial" panose="020B0604020202020204" pitchFamily="34" charset="0"/>
                        <a:defRPr sz="1200" kern="1200">
                          <a:solidFill>
                            <a:schemeClr val="tx1"/>
                          </a:solidFill>
                          <a:latin typeface="Verdana" panose="020B0604030504040204" pitchFamily="34" charset="0"/>
                          <a:cs typeface="Arial" panose="020B0604020202020204" pitchFamily="34" charset="0"/>
                        </a:defRPr>
                      </a:lvl3pPr>
                      <a:lvl4pPr marL="1371600" algn="l" defTabSz="914400" rtl="0" eaLnBrk="1" latinLnBrk="0" hangingPunct="1">
                        <a:spcBef>
                          <a:spcPct val="20000"/>
                        </a:spcBef>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4pPr>
                      <a:lvl5pPr marL="1828800" algn="l" defTabSz="914400" rtl="0" eaLnBrk="1" latinLnBrk="0" hangingPunct="1">
                        <a:spcBef>
                          <a:spcPct val="20000"/>
                        </a:spcBef>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5pPr>
                      <a:lvl6pPr marL="22860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6pPr>
                      <a:lvl7pPr marL="27432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7pPr>
                      <a:lvl8pPr marL="32004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8pPr>
                      <a:lvl9pPr marL="3657600" algn="l" defTabSz="914400" rtl="0" eaLnBrk="1" fontAlgn="base" latinLnBrk="0" hangingPunct="1">
                        <a:spcBef>
                          <a:spcPct val="20000"/>
                        </a:spcBef>
                        <a:spcAft>
                          <a:spcPct val="0"/>
                        </a:spcAft>
                        <a:buFont typeface="Arial" panose="020B0604020202020204" pitchFamily="34" charset="0"/>
                        <a:defRPr sz="1000" kern="1200">
                          <a:solidFill>
                            <a:schemeClr val="tx1"/>
                          </a:solidFill>
                          <a:latin typeface="Verdana" panose="020B060403050404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Tx/>
                        <a:buFont typeface="Arial" panose="020B0604020202020204" pitchFamily="34" charset="0"/>
                        <a:buNone/>
                        <a:tabLst/>
                      </a:pPr>
                      <a:r>
                        <a:rPr lang="en-US" sz="2000" b="0" kern="1200" baseline="0">
                          <a:solidFill>
                            <a:schemeClr val="tx1"/>
                          </a:solidFill>
                          <a:latin typeface="Soleto Light"/>
                        </a:rPr>
                        <a:t>By . . . </a:t>
                      </a:r>
                      <a:endParaRPr lang="en-US" sz="2000" b="0" kern="1200" baseline="0">
                        <a:solidFill>
                          <a:schemeClr val="tx1"/>
                        </a:solidFill>
                        <a:latin typeface="Soleto Light"/>
                        <a:ea typeface="+mn-ea"/>
                        <a:cs typeface="+mn-cs"/>
                      </a:endParaRPr>
                    </a:p>
                  </a:txBody>
                  <a:tcPr marL="105852" marR="105852" marT="49347" marB="49347" horzOverflow="overflow"/>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83584816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4" descr="Graphical user interface, website&#10;&#10;Description automatically generated">
            <a:extLst>
              <a:ext uri="{FF2B5EF4-FFF2-40B4-BE49-F238E27FC236}">
                <a16:creationId xmlns:a16="http://schemas.microsoft.com/office/drawing/2014/main" id="{17412F4A-F486-4BD2-8CCB-7CEA7AB02CD8}"/>
              </a:ext>
            </a:extLst>
          </p:cNvPr>
          <p:cNvPicPr>
            <a:picLocks noChangeAspect="1"/>
          </p:cNvPicPr>
          <p:nvPr/>
        </p:nvPicPr>
        <p:blipFill>
          <a:blip r:embed="rId2"/>
          <a:stretch>
            <a:fillRect/>
          </a:stretch>
        </p:blipFill>
        <p:spPr>
          <a:xfrm>
            <a:off x="6018670" y="1223889"/>
            <a:ext cx="5329268" cy="2901840"/>
          </a:xfrm>
          <a:prstGeom prst="rect">
            <a:avLst/>
          </a:prstGeom>
        </p:spPr>
      </p:pic>
      <p:sp>
        <p:nvSpPr>
          <p:cNvPr id="4" name="Title 3">
            <a:extLst>
              <a:ext uri="{FF2B5EF4-FFF2-40B4-BE49-F238E27FC236}">
                <a16:creationId xmlns:a16="http://schemas.microsoft.com/office/drawing/2014/main" id="{363BE022-599F-497C-932B-E9EBD3227287}"/>
              </a:ext>
            </a:extLst>
          </p:cNvPr>
          <p:cNvSpPr>
            <a:spLocks noGrp="1"/>
          </p:cNvSpPr>
          <p:nvPr>
            <p:ph type="title"/>
          </p:nvPr>
        </p:nvSpPr>
        <p:spPr>
          <a:xfrm>
            <a:off x="1085740" y="266960"/>
            <a:ext cx="10253202" cy="511438"/>
          </a:xfrm>
        </p:spPr>
        <p:txBody>
          <a:bodyPr>
            <a:normAutofit/>
          </a:bodyPr>
          <a:lstStyle/>
          <a:p>
            <a:r>
              <a:rPr lang="en-GB"/>
              <a:t>Spa Sales hotline &amp; FREE GIFT </a:t>
            </a:r>
          </a:p>
        </p:txBody>
      </p:sp>
      <p:sp>
        <p:nvSpPr>
          <p:cNvPr id="2" name="Rectangle 1">
            <a:extLst>
              <a:ext uri="{FF2B5EF4-FFF2-40B4-BE49-F238E27FC236}">
                <a16:creationId xmlns:a16="http://schemas.microsoft.com/office/drawing/2014/main" id="{65B4B4B3-974B-4400-B284-02ACD425B69B}"/>
              </a:ext>
            </a:extLst>
          </p:cNvPr>
          <p:cNvSpPr/>
          <p:nvPr/>
        </p:nvSpPr>
        <p:spPr>
          <a:xfrm>
            <a:off x="6545514" y="4682020"/>
            <a:ext cx="4275580" cy="830997"/>
          </a:xfrm>
          <a:prstGeom prst="rect">
            <a:avLst/>
          </a:prstGeom>
        </p:spPr>
        <p:txBody>
          <a:bodyPr wrap="square">
            <a:spAutoFit/>
          </a:bodyPr>
          <a:lstStyle/>
          <a:p>
            <a:pPr algn="ctr"/>
            <a:r>
              <a:rPr lang="en-GB" sz="2400" u="sng">
                <a:solidFill>
                  <a:srgbClr val="000000"/>
                </a:solidFill>
                <a:latin typeface="Calibri" panose="020F0502020204030204" pitchFamily="34" charset="0"/>
                <a:ea typeface="Times New Roman" panose="02020603050405020304" pitchFamily="18" charset="0"/>
                <a:hlinkClick r:id="rId3"/>
              </a:rPr>
              <a:t>SPA-Sales@sbrconsulting.com</a:t>
            </a:r>
            <a:br>
              <a:rPr lang="en-GB" sz="2400" u="sng">
                <a:solidFill>
                  <a:srgbClr val="000000"/>
                </a:solidFill>
                <a:latin typeface="Calibri" panose="020F0502020204030204" pitchFamily="34" charset="0"/>
                <a:ea typeface="Times New Roman" panose="02020603050405020304" pitchFamily="18" charset="0"/>
              </a:rPr>
            </a:br>
            <a:r>
              <a:rPr lang="en-GB" sz="2400">
                <a:solidFill>
                  <a:srgbClr val="000000"/>
                </a:solidFill>
                <a:latin typeface="Calibri" panose="020F0502020204030204" pitchFamily="34" charset="0"/>
                <a:ea typeface="Times New Roman" panose="02020603050405020304" pitchFamily="18" charset="0"/>
              </a:rPr>
              <a:t>EMAIL </a:t>
            </a:r>
            <a:r>
              <a:rPr lang="en-GB" sz="2400">
                <a:solidFill>
                  <a:srgbClr val="000000"/>
                </a:solidFill>
                <a:ea typeface="Times New Roman" panose="02020603050405020304" pitchFamily="18" charset="0"/>
              </a:rPr>
              <a:t>TITLE   ‘</a:t>
            </a:r>
            <a:r>
              <a:rPr lang="en-GB" sz="2400" b="1">
                <a:solidFill>
                  <a:srgbClr val="000000"/>
                </a:solidFill>
                <a:latin typeface="Calibri" panose="020F0502020204030204" pitchFamily="34" charset="0"/>
                <a:ea typeface="Times New Roman" panose="02020603050405020304" pitchFamily="18" charset="0"/>
              </a:rPr>
              <a:t>SPA’ </a:t>
            </a:r>
            <a:endParaRPr lang="en-GB" sz="2400" b="1"/>
          </a:p>
        </p:txBody>
      </p:sp>
      <p:sp>
        <p:nvSpPr>
          <p:cNvPr id="3" name="TextBox 2">
            <a:extLst>
              <a:ext uri="{FF2B5EF4-FFF2-40B4-BE49-F238E27FC236}">
                <a16:creationId xmlns:a16="http://schemas.microsoft.com/office/drawing/2014/main" id="{9DE55597-0C5F-4D24-8795-A48B775592F8}"/>
              </a:ext>
            </a:extLst>
          </p:cNvPr>
          <p:cNvSpPr txBox="1"/>
          <p:nvPr/>
        </p:nvSpPr>
        <p:spPr>
          <a:xfrm>
            <a:off x="844062" y="1223889"/>
            <a:ext cx="4586067" cy="5355312"/>
          </a:xfrm>
          <a:prstGeom prst="rect">
            <a:avLst/>
          </a:prstGeom>
          <a:noFill/>
        </p:spPr>
        <p:txBody>
          <a:bodyPr wrap="square" rtlCol="0">
            <a:spAutoFit/>
          </a:bodyPr>
          <a:lstStyle/>
          <a:p>
            <a:r>
              <a:rPr lang="en-GB"/>
              <a:t>- Recording of the initial two SPA/SPR webinars</a:t>
            </a:r>
            <a:br>
              <a:rPr lang="en-GB"/>
            </a:br>
            <a:endParaRPr lang="en-GB"/>
          </a:p>
          <a:p>
            <a:r>
              <a:rPr lang="en-GB"/>
              <a:t>- Enrolment into the SBR Community </a:t>
            </a:r>
            <a:br>
              <a:rPr lang="en-GB"/>
            </a:br>
            <a:br>
              <a:rPr lang="en-GB"/>
            </a:br>
            <a:r>
              <a:rPr lang="en-GB"/>
              <a:t>- 30 Minute Sales Clinic</a:t>
            </a:r>
            <a:br>
              <a:rPr lang="en-GB"/>
            </a:br>
            <a:endParaRPr lang="en-GB"/>
          </a:p>
          <a:p>
            <a:r>
              <a:rPr lang="en-GB"/>
              <a:t>- Invitation to our own upcoming webinar</a:t>
            </a:r>
            <a:br>
              <a:rPr lang="en-GB"/>
            </a:br>
            <a:r>
              <a:rPr lang="en-GB"/>
              <a:t>	‘</a:t>
            </a:r>
            <a:r>
              <a:rPr lang="en-GB" b="1"/>
              <a:t>Sales and Marketing ‘How to 	Maximise The Power of Both’</a:t>
            </a:r>
          </a:p>
          <a:p>
            <a:pPr marL="285750" indent="-285750">
              <a:buFontTx/>
              <a:buChar char="-"/>
            </a:pPr>
            <a:endParaRPr lang="en-GB" b="1"/>
          </a:p>
          <a:p>
            <a:pPr marL="285750" indent="-285750">
              <a:buFontTx/>
              <a:buChar char="-"/>
            </a:pPr>
            <a:r>
              <a:rPr lang="en-GB"/>
              <a:t>Dedicated Email Support</a:t>
            </a:r>
            <a:br>
              <a:rPr lang="en-GB"/>
            </a:br>
            <a:endParaRPr lang="en-GB"/>
          </a:p>
          <a:p>
            <a:br>
              <a:rPr lang="en-GB"/>
            </a:br>
            <a:r>
              <a:rPr lang="en-GB"/>
              <a:t>All as part of your SPA Membership</a:t>
            </a:r>
          </a:p>
          <a:p>
            <a:pPr marL="285750" indent="-285750">
              <a:buFontTx/>
              <a:buChar char="-"/>
            </a:pPr>
            <a:endParaRPr lang="en-GB"/>
          </a:p>
          <a:p>
            <a:r>
              <a:rPr lang="en-GB"/>
              <a:t> </a:t>
            </a:r>
          </a:p>
          <a:p>
            <a:br>
              <a:rPr lang="en-GB" b="1"/>
            </a:br>
            <a:br>
              <a:rPr lang="en-GB" b="1"/>
            </a:br>
            <a:endParaRPr lang="en-GB"/>
          </a:p>
        </p:txBody>
      </p:sp>
    </p:spTree>
    <p:extLst>
      <p:ext uri="{BB962C8B-B14F-4D97-AF65-F5344CB8AC3E}">
        <p14:creationId xmlns:p14="http://schemas.microsoft.com/office/powerpoint/2010/main" val="31664512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SBR Master Slide Deck">
  <a:themeElements>
    <a:clrScheme name="SBR Master Slide Deck">
      <a:dk1>
        <a:sysClr val="windowText" lastClr="000000"/>
      </a:dk1>
      <a:lt1>
        <a:sysClr val="window" lastClr="FFFFFF"/>
      </a:lt1>
      <a:dk2>
        <a:srgbClr val="3C256F"/>
      </a:dk2>
      <a:lt2>
        <a:srgbClr val="96D700"/>
      </a:lt2>
      <a:accent1>
        <a:srgbClr val="000000"/>
      </a:accent1>
      <a:accent2>
        <a:srgbClr val="96D700"/>
      </a:accent2>
      <a:accent3>
        <a:srgbClr val="B5E34C"/>
      </a:accent3>
      <a:accent4>
        <a:srgbClr val="D5EF99"/>
      </a:accent4>
      <a:accent5>
        <a:srgbClr val="616365"/>
      </a:accent5>
      <a:accent6>
        <a:srgbClr val="9A9B9C"/>
      </a:accent6>
      <a:hlink>
        <a:srgbClr val="0563C1"/>
      </a:hlink>
      <a:folHlink>
        <a:srgbClr val="954F72"/>
      </a:folHlink>
    </a:clrScheme>
    <a:fontScheme name="SBR Consulting">
      <a:majorFont>
        <a:latin typeface="Soleto"/>
        <a:ea typeface=""/>
        <a:cs typeface=""/>
      </a:majorFont>
      <a:minorFont>
        <a:latin typeface="Sole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BR Presenter Slides_Master Slide Deck">
  <a:themeElements>
    <a:clrScheme name="SBR Master Slide Deck">
      <a:dk1>
        <a:sysClr val="windowText" lastClr="000000"/>
      </a:dk1>
      <a:lt1>
        <a:sysClr val="window" lastClr="FFFFFF"/>
      </a:lt1>
      <a:dk2>
        <a:srgbClr val="3C256F"/>
      </a:dk2>
      <a:lt2>
        <a:srgbClr val="96D700"/>
      </a:lt2>
      <a:accent1>
        <a:srgbClr val="000000"/>
      </a:accent1>
      <a:accent2>
        <a:srgbClr val="96D700"/>
      </a:accent2>
      <a:accent3>
        <a:srgbClr val="B5E34C"/>
      </a:accent3>
      <a:accent4>
        <a:srgbClr val="D5EF99"/>
      </a:accent4>
      <a:accent5>
        <a:srgbClr val="616365"/>
      </a:accent5>
      <a:accent6>
        <a:srgbClr val="9A9B9C"/>
      </a:accent6>
      <a:hlink>
        <a:srgbClr val="0563C1"/>
      </a:hlink>
      <a:folHlink>
        <a:srgbClr val="954F72"/>
      </a:folHlink>
    </a:clrScheme>
    <a:fontScheme name="SBR Consulting">
      <a:majorFont>
        <a:latin typeface="Soleto"/>
        <a:ea typeface=""/>
        <a:cs typeface=""/>
      </a:majorFont>
      <a:minorFont>
        <a:latin typeface="Sole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BR Documents_Master Slide Deck">
  <a:themeElements>
    <a:clrScheme name="SBR Master Slide Deck">
      <a:dk1>
        <a:sysClr val="windowText" lastClr="000000"/>
      </a:dk1>
      <a:lt1>
        <a:sysClr val="window" lastClr="FFFFFF"/>
      </a:lt1>
      <a:dk2>
        <a:srgbClr val="3C256F"/>
      </a:dk2>
      <a:lt2>
        <a:srgbClr val="96D700"/>
      </a:lt2>
      <a:accent1>
        <a:srgbClr val="000000"/>
      </a:accent1>
      <a:accent2>
        <a:srgbClr val="96D700"/>
      </a:accent2>
      <a:accent3>
        <a:srgbClr val="B5E34C"/>
      </a:accent3>
      <a:accent4>
        <a:srgbClr val="D5EF99"/>
      </a:accent4>
      <a:accent5>
        <a:srgbClr val="616365"/>
      </a:accent5>
      <a:accent6>
        <a:srgbClr val="9A9B9C"/>
      </a:accent6>
      <a:hlink>
        <a:srgbClr val="0563C1"/>
      </a:hlink>
      <a:folHlink>
        <a:srgbClr val="954F72"/>
      </a:folHlink>
    </a:clrScheme>
    <a:fontScheme name="SBR Consulting">
      <a:majorFont>
        <a:latin typeface="Soleto"/>
        <a:ea typeface=""/>
        <a:cs typeface=""/>
      </a:majorFont>
      <a:minorFont>
        <a:latin typeface="Sole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SBR Presenter Slides_Master Slide Deck">
  <a:themeElements>
    <a:clrScheme name="SBR Master Slide Deck">
      <a:dk1>
        <a:sysClr val="windowText" lastClr="000000"/>
      </a:dk1>
      <a:lt1>
        <a:sysClr val="window" lastClr="FFFFFF"/>
      </a:lt1>
      <a:dk2>
        <a:srgbClr val="3C256F"/>
      </a:dk2>
      <a:lt2>
        <a:srgbClr val="96D700"/>
      </a:lt2>
      <a:accent1>
        <a:srgbClr val="000000"/>
      </a:accent1>
      <a:accent2>
        <a:srgbClr val="96D700"/>
      </a:accent2>
      <a:accent3>
        <a:srgbClr val="B5E34C"/>
      </a:accent3>
      <a:accent4>
        <a:srgbClr val="D5EF99"/>
      </a:accent4>
      <a:accent5>
        <a:srgbClr val="616365"/>
      </a:accent5>
      <a:accent6>
        <a:srgbClr val="9A9B9C"/>
      </a:accent6>
      <a:hlink>
        <a:srgbClr val="0563C1"/>
      </a:hlink>
      <a:folHlink>
        <a:srgbClr val="954F72"/>
      </a:folHlink>
    </a:clrScheme>
    <a:fontScheme name="SBR Consulting">
      <a:majorFont>
        <a:latin typeface="Soleto"/>
        <a:ea typeface=""/>
        <a:cs typeface=""/>
      </a:majorFont>
      <a:minorFont>
        <a:latin typeface="Sole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SBR PRESENTER SLIDE MASTER">
  <a:themeElements>
    <a:clrScheme name="Custom 4">
      <a:dk1>
        <a:sysClr val="windowText" lastClr="000000"/>
      </a:dk1>
      <a:lt1>
        <a:srgbClr val="FFFFFF"/>
      </a:lt1>
      <a:dk2>
        <a:srgbClr val="96D700"/>
      </a:dk2>
      <a:lt2>
        <a:srgbClr val="96D700"/>
      </a:lt2>
      <a:accent1>
        <a:srgbClr val="B5E34C"/>
      </a:accent1>
      <a:accent2>
        <a:srgbClr val="D5EF99"/>
      </a:accent2>
      <a:accent3>
        <a:srgbClr val="616365"/>
      </a:accent3>
      <a:accent4>
        <a:srgbClr val="9A9B9C"/>
      </a:accent4>
      <a:accent5>
        <a:srgbClr val="00B9E4"/>
      </a:accent5>
      <a:accent6>
        <a:srgbClr val="6639B7"/>
      </a:accent6>
      <a:hlink>
        <a:srgbClr val="6639B7"/>
      </a:hlink>
      <a:folHlink>
        <a:srgbClr val="6639B7"/>
      </a:folHlink>
    </a:clrScheme>
    <a:fontScheme name="Custom 1">
      <a:majorFont>
        <a:latin typeface="Soleto"/>
        <a:ea typeface=""/>
        <a:cs typeface=""/>
      </a:majorFont>
      <a:minorFont>
        <a:latin typeface="Sole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SBR Documents_Master Slide Deck">
  <a:themeElements>
    <a:clrScheme name="SBR Master Slide Deck">
      <a:dk1>
        <a:sysClr val="windowText" lastClr="000000"/>
      </a:dk1>
      <a:lt1>
        <a:sysClr val="window" lastClr="FFFFFF"/>
      </a:lt1>
      <a:dk2>
        <a:srgbClr val="3C256F"/>
      </a:dk2>
      <a:lt2>
        <a:srgbClr val="96D700"/>
      </a:lt2>
      <a:accent1>
        <a:srgbClr val="000000"/>
      </a:accent1>
      <a:accent2>
        <a:srgbClr val="96D700"/>
      </a:accent2>
      <a:accent3>
        <a:srgbClr val="B5E34C"/>
      </a:accent3>
      <a:accent4>
        <a:srgbClr val="D5EF99"/>
      </a:accent4>
      <a:accent5>
        <a:srgbClr val="616365"/>
      </a:accent5>
      <a:accent6>
        <a:srgbClr val="9A9B9C"/>
      </a:accent6>
      <a:hlink>
        <a:srgbClr val="0563C1"/>
      </a:hlink>
      <a:folHlink>
        <a:srgbClr val="954F72"/>
      </a:folHlink>
    </a:clrScheme>
    <a:fontScheme name="SBR Consulting">
      <a:majorFont>
        <a:latin typeface="Soleto"/>
        <a:ea typeface=""/>
        <a:cs typeface=""/>
      </a:majorFont>
      <a:minorFont>
        <a:latin typeface="Sole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ink xmlns="7e76cbd1-19a4-4ef8-9af5-e6ac1a7f5c6a">
      <Url xsi:nil="true"/>
      <Description xsi:nil="true"/>
    </Link>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0C4ACE62EF7E40AD950F7052DFD784" ma:contentTypeVersion="17" ma:contentTypeDescription="Create a new document." ma:contentTypeScope="" ma:versionID="c7428d65f60fbd1dde5278770c59daf6">
  <xsd:schema xmlns:xsd="http://www.w3.org/2001/XMLSchema" xmlns:xs="http://www.w3.org/2001/XMLSchema" xmlns:p="http://schemas.microsoft.com/office/2006/metadata/properties" xmlns:ns1="http://schemas.microsoft.com/sharepoint/v3" xmlns:ns2="7e76cbd1-19a4-4ef8-9af5-e6ac1a7f5c6a" xmlns:ns3="c2c7cf5f-fd91-4a74-b163-6e668beb8f7a" targetNamespace="http://schemas.microsoft.com/office/2006/metadata/properties" ma:root="true" ma:fieldsID="24a479d9dc462901c10c6593aaec0094" ns1:_="" ns2:_="" ns3:_="">
    <xsd:import namespace="http://schemas.microsoft.com/sharepoint/v3"/>
    <xsd:import namespace="7e76cbd1-19a4-4ef8-9af5-e6ac1a7f5c6a"/>
    <xsd:import namespace="c2c7cf5f-fd91-4a74-b163-6e668beb8f7a"/>
    <xsd:element name="properties">
      <xsd:complexType>
        <xsd:sequence>
          <xsd:element name="documentManagement">
            <xsd:complexType>
              <xsd:all>
                <xsd:element ref="ns2:Link" minOccurs="0"/>
                <xsd:element ref="ns2:MediaServiceMetadata" minOccurs="0"/>
                <xsd:element ref="ns2:MediaServiceFastMetadata" minOccurs="0"/>
                <xsd:element ref="ns2:MediaServiceAutoTags"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1:_ip_UnifiedCompliancePolicyProperties" minOccurs="0"/>
                <xsd:element ref="ns1:_ip_UnifiedCompliancePolicyUIAc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e76cbd1-19a4-4ef8-9af5-e6ac1a7f5c6a" elementFormDefault="qualified">
    <xsd:import namespace="http://schemas.microsoft.com/office/2006/documentManagement/types"/>
    <xsd:import namespace="http://schemas.microsoft.com/office/infopath/2007/PartnerControls"/>
    <xsd:element name="Link" ma:index="4" nillable="true" ma:displayName="Link" ma:format="Hyperlink" ma:internalName="Link"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Tags" ma:index="11" nillable="true" ma:displayName="Tags" ma:internalName="MediaServiceAutoTags" ma:readOnly="true">
      <xsd:simpleType>
        <xsd:restriction base="dms:Text"/>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2c7cf5f-fd91-4a74-b163-6e668beb8f7a" elementFormDefault="qualified">
    <xsd:import namespace="http://schemas.microsoft.com/office/2006/documentManagement/types"/>
    <xsd:import namespace="http://schemas.microsoft.com/office/infopath/2007/PartnerControls"/>
    <xsd:element name="SharedWithUsers" ma:index="17"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8F1FD5-29F6-4D0A-807C-84F41F788A8F}">
  <ds:schemaRefs>
    <ds:schemaRef ds:uri="7e76cbd1-19a4-4ef8-9af5-e6ac1a7f5c6a"/>
    <ds:schemaRef ds:uri="c2c7cf5f-fd91-4a74-b163-6e668beb8f7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FD60D413-6F58-4E56-A231-6DF6D8CC0989}">
  <ds:schemaRefs>
    <ds:schemaRef ds:uri="7e76cbd1-19a4-4ef8-9af5-e6ac1a7f5c6a"/>
    <ds:schemaRef ds:uri="c2c7cf5f-fd91-4a74-b163-6e668beb8f7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7E09BDA-36F1-4CED-AFBB-92AF67D79EF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39</Slides>
  <Notes>9</Notes>
  <HiddenSlides>0</HiddenSlides>
  <ScaleCrop>false</ScaleCrop>
  <HeadingPairs>
    <vt:vector size="4" baseType="variant">
      <vt:variant>
        <vt:lpstr>Theme</vt:lpstr>
      </vt:variant>
      <vt:variant>
        <vt:i4>6</vt:i4>
      </vt:variant>
      <vt:variant>
        <vt:lpstr>Slide Titles</vt:lpstr>
      </vt:variant>
      <vt:variant>
        <vt:i4>39</vt:i4>
      </vt:variant>
    </vt:vector>
  </HeadingPairs>
  <TitlesOfParts>
    <vt:vector size="45" baseType="lpstr">
      <vt:lpstr>SBR Master Slide Deck</vt:lpstr>
      <vt:lpstr>SBR Presenter Slides_Master Slide Deck</vt:lpstr>
      <vt:lpstr>SBR Documents_Master Slide Deck</vt:lpstr>
      <vt:lpstr>SBR Presenter Slides_Master Slide Deck</vt:lpstr>
      <vt:lpstr>SBR PRESENTER SLIDE MASTER</vt:lpstr>
      <vt:lpstr>SBR Documents_Master Slide Deck</vt:lpstr>
      <vt:lpstr>PowerPoint Presentation</vt:lpstr>
      <vt:lpstr>Your speakers</vt:lpstr>
      <vt:lpstr>Some of our clients</vt:lpstr>
      <vt:lpstr>About SBR Consulting</vt:lpstr>
      <vt:lpstr>Digitally setting yourself up for success</vt:lpstr>
      <vt:lpstr>PowerPoint Presentation</vt:lpstr>
      <vt:lpstr>Digitally setting yourself up for success</vt:lpstr>
      <vt:lpstr>SOCIAL SELLING INDEX</vt:lpstr>
      <vt:lpstr>SOCIAL SELLING INDEX</vt:lpstr>
      <vt:lpstr>PowerPoint Presentation</vt:lpstr>
      <vt:lpstr>Pro.</vt:lpstr>
      <vt:lpstr>PowerPoint Presentation</vt:lpstr>
      <vt:lpstr>PowerPoint Presentation</vt:lpstr>
      <vt:lpstr>Content connection </vt:lpstr>
      <vt:lpstr>PowerPoint Presentation</vt:lpstr>
      <vt:lpstr>PowerPoint Presentation</vt:lpstr>
      <vt:lpstr>Content connection </vt:lpstr>
      <vt:lpstr>PowerPoint Presentation</vt:lpstr>
      <vt:lpstr>BUYING CYCLE</vt:lpstr>
      <vt:lpstr>What do vendors want?</vt:lpstr>
      <vt:lpstr>PowerPoint Presentation</vt:lpstr>
      <vt:lpstr>positioning your value</vt:lpstr>
      <vt:lpstr>PowerPoint Presentation</vt:lpstr>
      <vt:lpstr>What is networking NOT?</vt:lpstr>
      <vt:lpstr>What is networking?</vt:lpstr>
      <vt:lpstr>Developing and engaging with your network virtually</vt:lpstr>
      <vt:lpstr>The value of consciously developing &amp; nurturing a strong network of professional contacts…</vt:lpstr>
      <vt:lpstr>Developing and engaging with your network virtually</vt:lpstr>
      <vt:lpstr>Characteristics of a rich professional network</vt:lpstr>
      <vt:lpstr>Developing and engaging with your network virtually</vt:lpstr>
      <vt:lpstr>Growing your network – sources of existing contacts</vt:lpstr>
      <vt:lpstr>Growing your network – sources of existing contacts</vt:lpstr>
      <vt:lpstr>Adding value to your contacts</vt:lpstr>
      <vt:lpstr>Opening up a conversation with an old contact</vt:lpstr>
      <vt:lpstr>Opening up a conversation with an old contact</vt:lpstr>
      <vt:lpstr>Developing and engaging with your network virtually</vt:lpstr>
      <vt:lpstr>Developing and engaging with your network virtually</vt:lpstr>
      <vt:lpstr>positioning statement</vt:lpstr>
      <vt:lpstr>Spa Sales hotline &amp; FREE GIFT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NM Nirob</dc:creator>
  <cp:revision>19</cp:revision>
  <dcterms:created xsi:type="dcterms:W3CDTF">2019-03-04T07:22:55Z</dcterms:created>
  <dcterms:modified xsi:type="dcterms:W3CDTF">2021-05-20T09:10:46Z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0x010100E30C4ACE62EF7E40AD950F7052DFD784</vt:lpwstr>
  </property>
</Properties>
</file>